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 dirty="0" smtClean="0"/>
          </a:p>
          <a:p>
            <a:pPr rtl="0"/>
            <a:r>
              <a:rPr lang="en-US" dirty="0" smtClean="0"/>
              <a:t>Lecture #0: </a:t>
            </a:r>
            <a:r>
              <a:rPr lang="en-US" dirty="0" smtClean="0"/>
              <a:t>Orientation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General </a:t>
            </a:r>
            <a:r>
              <a:rPr lang="en-US" b="1" dirty="0" smtClean="0"/>
              <a:t>Description </a:t>
            </a:r>
            <a:r>
              <a:rPr lang="en-US" b="1" dirty="0" smtClean="0"/>
              <a:t>of the </a:t>
            </a:r>
            <a:r>
              <a:rPr lang="en-US" b="1" dirty="0" smtClean="0"/>
              <a:t>Course</a:t>
            </a:r>
            <a:endParaRPr lang="en-US" dirty="0" smtClean="0"/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College of Law, Al-</a:t>
            </a:r>
            <a:r>
              <a:rPr lang="en-US" sz="2800" dirty="0" err="1" smtClean="0"/>
              <a:t>Mustansiriyah</a:t>
            </a:r>
            <a:r>
              <a:rPr lang="en-US" sz="2800" dirty="0" smtClean="0"/>
              <a:t> U</a:t>
            </a:r>
            <a:r>
              <a:rPr lang="en-US" sz="2800" dirty="0" smtClean="0"/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 Fourth Year </a:t>
            </a:r>
            <a:r>
              <a:rPr lang="en-US" sz="2800" dirty="0" smtClean="0"/>
              <a:t>Course in </a:t>
            </a:r>
            <a:r>
              <a:rPr lang="en-US" sz="2800" dirty="0" smtClean="0"/>
              <a:t>Mercantile </a:t>
            </a:r>
            <a:r>
              <a:rPr lang="en-US" sz="2800" dirty="0" smtClean="0"/>
              <a:t>Contracts</a:t>
            </a:r>
            <a:br>
              <a:rPr lang="en-US" sz="2800" dirty="0" smtClean="0"/>
            </a:br>
            <a:r>
              <a:rPr lang="en-US" sz="2800" dirty="0" smtClean="0"/>
              <a:t> </a:t>
            </a:r>
            <a:r>
              <a:rPr lang="en-US" sz="2800" dirty="0" smtClean="0"/>
              <a:t>2016-2017 </a:t>
            </a:r>
            <a:endParaRPr lang="ar-IQ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Textbook Info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/>
            <a:r>
              <a:rPr lang="en-US" dirty="0" smtClean="0"/>
              <a:t>Title</a:t>
            </a:r>
            <a:r>
              <a:rPr lang="en-US" dirty="0" smtClean="0"/>
              <a:t>: Mercantile </a:t>
            </a:r>
            <a:r>
              <a:rPr lang="en-US" dirty="0" smtClean="0"/>
              <a:t>Contracts</a:t>
            </a:r>
          </a:p>
          <a:p>
            <a:pPr algn="just" rtl="0"/>
            <a:endParaRPr lang="en-US" dirty="0" smtClean="0"/>
          </a:p>
          <a:p>
            <a:pPr algn="just" rtl="0"/>
            <a:r>
              <a:rPr lang="en-US" dirty="0" smtClean="0"/>
              <a:t>Author: </a:t>
            </a:r>
            <a:endParaRPr lang="en-US" dirty="0" smtClean="0"/>
          </a:p>
          <a:p>
            <a:pPr algn="just" rtl="0">
              <a:buNone/>
            </a:pPr>
            <a:r>
              <a:rPr lang="en-US" dirty="0" smtClean="0"/>
              <a:t> </a:t>
            </a:r>
            <a:r>
              <a:rPr lang="en-US" dirty="0" smtClean="0"/>
              <a:t>Dr</a:t>
            </a:r>
            <a:r>
              <a:rPr lang="en-US" dirty="0" smtClean="0"/>
              <a:t>. </a:t>
            </a:r>
            <a:r>
              <a:rPr lang="en-US" dirty="0" err="1" smtClean="0"/>
              <a:t>Majid</a:t>
            </a:r>
            <a:r>
              <a:rPr lang="en-US" dirty="0" smtClean="0"/>
              <a:t> H. Al-</a:t>
            </a:r>
            <a:r>
              <a:rPr lang="en-US" dirty="0" err="1" smtClean="0"/>
              <a:t>Anbaki</a:t>
            </a:r>
            <a:r>
              <a:rPr lang="en-US" dirty="0" smtClean="0"/>
              <a:t>,</a:t>
            </a:r>
          </a:p>
          <a:p>
            <a:pPr algn="just" rtl="0">
              <a:buNone/>
            </a:pPr>
            <a:r>
              <a:rPr lang="en-US" dirty="0" smtClean="0"/>
              <a:t> </a:t>
            </a:r>
            <a:r>
              <a:rPr lang="en-US" dirty="0" smtClean="0"/>
              <a:t>Faculty of Law, U </a:t>
            </a:r>
            <a:r>
              <a:rPr lang="en-US" dirty="0" smtClean="0"/>
              <a:t>of Baghdad.</a:t>
            </a:r>
          </a:p>
          <a:p>
            <a:pPr algn="just" rtl="0">
              <a:buNone/>
            </a:pPr>
            <a:endParaRPr lang="en-US" dirty="0" smtClean="0"/>
          </a:p>
          <a:p>
            <a:pPr algn="just" rtl="0"/>
            <a:r>
              <a:rPr lang="en-US" dirty="0" smtClean="0"/>
              <a:t>Publisher: Al-</a:t>
            </a:r>
            <a:r>
              <a:rPr lang="en-US" dirty="0" err="1" smtClean="0"/>
              <a:t>Aatic</a:t>
            </a:r>
            <a:endParaRPr lang="en-US" dirty="0" smtClean="0"/>
          </a:p>
          <a:p>
            <a:pPr algn="just" rtl="0">
              <a:buNone/>
            </a:pPr>
            <a:endParaRPr lang="ar-IQ" dirty="0"/>
          </a:p>
        </p:txBody>
      </p:sp>
      <p:pic>
        <p:nvPicPr>
          <p:cNvPr id="5" name="Picture 4" descr="Book Cov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0200" y="1447800"/>
            <a:ext cx="3505200" cy="467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General </a:t>
            </a:r>
            <a:r>
              <a:rPr lang="en-US" b="1" dirty="0" smtClean="0"/>
              <a:t>Description </a:t>
            </a:r>
            <a:r>
              <a:rPr lang="en-US" b="1" dirty="0" smtClean="0"/>
              <a:t>of the </a:t>
            </a:r>
            <a:r>
              <a:rPr lang="en-US" b="1" dirty="0" smtClean="0"/>
              <a:t>Course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endParaRPr lang="en-US" dirty="0" smtClean="0"/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r>
              <a:rPr lang="en-US" dirty="0" smtClean="0"/>
              <a:t>The book is divided into five chapters each discussing a different topic within the domain of mercantile contracts.</a:t>
            </a:r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endParaRPr lang="en-US" dirty="0" smtClean="0"/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r>
              <a:rPr lang="en-US" dirty="0" smtClean="0"/>
              <a:t>The course includes legal material presented to students in English whereby they learn legal concepts related to what they study in college.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9080" y="1527048"/>
            <a:ext cx="8503920" cy="4572000"/>
          </a:xfrm>
        </p:spPr>
        <p:txBody>
          <a:bodyPr/>
          <a:lstStyle/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endParaRPr lang="en-US" smtClean="0"/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r>
              <a:rPr lang="en-US" smtClean="0"/>
              <a:t>The </a:t>
            </a:r>
            <a:r>
              <a:rPr lang="en-US" dirty="0" smtClean="0"/>
              <a:t>activities include reading material by instructor and students, discussing the legal concepts found in each lecture and explaining the meaning of words that appear throughout the book</a:t>
            </a:r>
            <a:r>
              <a:rPr lang="en-US" dirty="0" smtClean="0"/>
              <a:t>.</a:t>
            </a:r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endParaRPr lang="en-US" dirty="0" smtClean="0"/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r>
              <a:rPr lang="en-US" dirty="0" smtClean="0"/>
              <a:t>The course also includes oral exams, reading exams and pop quizzes, given by instructor, for which students are awarded participation and extra points.</a:t>
            </a:r>
            <a:endParaRPr lang="ar-IQ" dirty="0" smtClean="0"/>
          </a:p>
          <a:p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23</TotalTime>
  <Words>149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Civic</vt:lpstr>
      <vt:lpstr>College of Law, Al-Mustansiriyah U.  Fourth Year Course in Mercantile Contracts  2016-2017 </vt:lpstr>
      <vt:lpstr>Textbook Info</vt:lpstr>
      <vt:lpstr>General Description of the Course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  </dc:title>
  <dc:creator>Mein hp</dc:creator>
  <cp:lastModifiedBy>F1</cp:lastModifiedBy>
  <cp:revision>23</cp:revision>
  <dcterms:created xsi:type="dcterms:W3CDTF">2006-08-16T00:00:00Z</dcterms:created>
  <dcterms:modified xsi:type="dcterms:W3CDTF">2017-12-08T15:01:20Z</dcterms:modified>
</cp:coreProperties>
</file>