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Override PartName="/ppt/notesSlides/notesSlide17.xml" ContentType="application/vnd.openxmlformats-officedocument.presentationml.notesSlid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Default Extension="fntdata" ContentType="application/x-fontdata"/>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8" r:id="rId1"/>
  </p:sldMasterIdLst>
  <p:notesMasterIdLst>
    <p:notesMasterId r:id="rId19"/>
  </p:notesMasterIdLst>
  <p:sldIdLst>
    <p:sldId id="256" r:id="rId2"/>
    <p:sldId id="257" r:id="rId3"/>
    <p:sldId id="258" r:id="rId4"/>
    <p:sldId id="259" r:id="rId5"/>
    <p:sldId id="260" r:id="rId6"/>
    <p:sldId id="261" r:id="rId7"/>
    <p:sldId id="262" r:id="rId8"/>
    <p:sldId id="263" r:id="rId9"/>
    <p:sldId id="264" r:id="rId10"/>
    <p:sldId id="265" r:id="rId11"/>
    <p:sldId id="267" r:id="rId12"/>
    <p:sldId id="266" r:id="rId13"/>
    <p:sldId id="275" r:id="rId14"/>
    <p:sldId id="276" r:id="rId15"/>
    <p:sldId id="277" r:id="rId16"/>
    <p:sldId id="278" r:id="rId17"/>
    <p:sldId id="279" r:id="rId18"/>
  </p:sldIdLst>
  <p:sldSz cx="9144000" cy="5143500" type="screen16x9"/>
  <p:notesSz cx="6858000" cy="9144000"/>
  <p:embeddedFontLst>
    <p:embeddedFont>
      <p:font typeface="Hind" charset="0"/>
      <p:regular r:id="rId20"/>
      <p:bold r:id="rId21"/>
    </p:embeddedFont>
    <p:embeddedFont>
      <p:font typeface="Calibri" pitchFamily="34" charset="0"/>
      <p:regular r:id="rId22"/>
      <p:bold r:id="rId23"/>
      <p:italic r:id="rId24"/>
      <p:boldItalic r:id="rId25"/>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198BE37-EC19-4C4E-9F86-71C22142BEFB}">
  <a:tblStyle styleId="{5198BE37-EC19-4C4E-9F86-71C22142BEFB}" styleName="Table_0">
    <a:wholeTbl>
      <a:tcTxStyle>
        <a:font>
          <a:latin typeface="Arial"/>
          <a:ea typeface="Arial"/>
          <a:cs typeface="Arial"/>
        </a:font>
        <a:srgbClr val="000000"/>
      </a:tcTxStyle>
      <a:tcStyle>
        <a:tcBdr>
          <a:left>
            <a:ln w="9525" cap="flat" cmpd="sng">
              <a:solidFill>
                <a:srgbClr val="000000"/>
              </a:solidFill>
              <a:prstDash val="solid"/>
              <a:round/>
              <a:headEnd type="none" w="sm" len="sm"/>
              <a:tailEnd type="none" w="sm" len="sm"/>
            </a:ln>
          </a:left>
          <a:right>
            <a:ln w="9525" cap="flat" cmpd="sng">
              <a:solidFill>
                <a:srgbClr val="000000"/>
              </a:solidFill>
              <a:prstDash val="solid"/>
              <a:round/>
              <a:headEnd type="none" w="sm" len="sm"/>
              <a:tailEnd type="none" w="sm" len="sm"/>
            </a:ln>
          </a:right>
          <a:top>
            <a:ln w="9525" cap="flat" cmpd="sng">
              <a:solidFill>
                <a:srgbClr val="000000"/>
              </a:solidFill>
              <a:prstDash val="solid"/>
              <a:round/>
              <a:headEnd type="none" w="sm" len="sm"/>
              <a:tailEnd type="none" w="sm" len="sm"/>
            </a:ln>
          </a:top>
          <a:bottom>
            <a:ln w="9525" cap="flat" cmpd="sng">
              <a:solidFill>
                <a:srgbClr val="000000"/>
              </a:solidFill>
              <a:prstDash val="solid"/>
              <a:round/>
              <a:headEnd type="none" w="sm" len="sm"/>
              <a:tailEnd type="none" w="sm" len="sm"/>
            </a:ln>
          </a:bottom>
          <a:insideH>
            <a:ln w="9525" cap="flat" cmpd="sng">
              <a:solidFill>
                <a:srgbClr val="000000"/>
              </a:solidFill>
              <a:prstDash val="solid"/>
              <a:round/>
              <a:headEnd type="none" w="sm" len="sm"/>
              <a:tailEnd type="none" w="sm" len="sm"/>
            </a:ln>
          </a:insideH>
          <a:insideV>
            <a:ln w="9525" cap="flat" cmpd="sng">
              <a:solidFill>
                <a:srgbClr val="000000"/>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8" d="100"/>
          <a:sy n="108" d="100"/>
        </p:scale>
        <p:origin x="-276" y="-84"/>
      </p:cViewPr>
      <p:guideLst>
        <p:guide orient="horz" pos="162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font" Target="fonts/font2.fntdata"/><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font" Target="fonts/font6.fntdata"/><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font" Target="fonts/font1.fntdata"/><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font" Target="fonts/font5.fntdata"/><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font" Target="fonts/font4.fntdata"/><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font" Target="fonts/font3.fntdata"/><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Shape 3"/>
          <p:cNvSpPr>
            <a:spLocks noGrp="1" noRot="1" noChangeAspect="1"/>
          </p:cNvSpPr>
          <p:nvPr>
            <p:ph type="sldImg" idx="2"/>
          </p:nvPr>
        </p:nvSpPr>
        <p:spPr>
          <a:xfrm>
            <a:off x="381175" y="685800"/>
            <a:ext cx="60963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Shape 4"/>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lstStyle>
            <a:lvl1pPr marL="457200" lvl="0" indent="-317500">
              <a:spcBef>
                <a:spcPts val="0"/>
              </a:spcBef>
              <a:spcAft>
                <a:spcPts val="0"/>
              </a:spcAft>
              <a:buSzPts val="1400"/>
              <a:buChar char="●"/>
              <a:defRPr sz="1100"/>
            </a:lvl1pPr>
            <a:lvl2pPr marL="914400" lvl="1" indent="-317500">
              <a:spcBef>
                <a:spcPts val="0"/>
              </a:spcBef>
              <a:spcAft>
                <a:spcPts val="0"/>
              </a:spcAft>
              <a:buSzPts val="1400"/>
              <a:buChar char="○"/>
              <a:defRPr sz="1100"/>
            </a:lvl2pPr>
            <a:lvl3pPr marL="1371600" lvl="2" indent="-317500">
              <a:spcBef>
                <a:spcPts val="0"/>
              </a:spcBef>
              <a:spcAft>
                <a:spcPts val="0"/>
              </a:spcAft>
              <a:buSzPts val="1400"/>
              <a:buChar char="■"/>
              <a:defRPr sz="1100"/>
            </a:lvl3pPr>
            <a:lvl4pPr marL="1828800" lvl="3" indent="-317500">
              <a:spcBef>
                <a:spcPts val="0"/>
              </a:spcBef>
              <a:spcAft>
                <a:spcPts val="0"/>
              </a:spcAft>
              <a:buSzPts val="1400"/>
              <a:buChar char="●"/>
              <a:defRPr sz="1100"/>
            </a:lvl4pPr>
            <a:lvl5pPr marL="2286000" lvl="4" indent="-317500">
              <a:spcBef>
                <a:spcPts val="0"/>
              </a:spcBef>
              <a:spcAft>
                <a:spcPts val="0"/>
              </a:spcAft>
              <a:buSzPts val="1400"/>
              <a:buChar char="○"/>
              <a:defRPr sz="1100"/>
            </a:lvl5pPr>
            <a:lvl6pPr marL="2743200" lvl="5" indent="-317500">
              <a:spcBef>
                <a:spcPts val="0"/>
              </a:spcBef>
              <a:spcAft>
                <a:spcPts val="0"/>
              </a:spcAft>
              <a:buSzPts val="1400"/>
              <a:buChar char="■"/>
              <a:defRPr sz="1100"/>
            </a:lvl6pPr>
            <a:lvl7pPr marL="3200400" lvl="6" indent="-317500">
              <a:spcBef>
                <a:spcPts val="0"/>
              </a:spcBef>
              <a:spcAft>
                <a:spcPts val="0"/>
              </a:spcAft>
              <a:buSzPts val="1400"/>
              <a:buChar char="●"/>
              <a:defRPr sz="1100"/>
            </a:lvl7pPr>
            <a:lvl8pPr marL="3657600" lvl="7" indent="-317500">
              <a:spcBef>
                <a:spcPts val="0"/>
              </a:spcBef>
              <a:spcAft>
                <a:spcPts val="0"/>
              </a:spcAft>
              <a:buSzPts val="1400"/>
              <a:buChar char="○"/>
              <a:defRPr sz="1100"/>
            </a:lvl8pPr>
            <a:lvl9pPr marL="4114800" lvl="8" indent="-317500">
              <a:spcBef>
                <a:spcPts val="0"/>
              </a:spcBef>
              <a:spcAft>
                <a:spcPts val="0"/>
              </a:spcAft>
              <a:buSzPts val="14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7"/>
        <p:cNvGrpSpPr/>
        <p:nvPr/>
      </p:nvGrpSpPr>
      <p:grpSpPr>
        <a:xfrm>
          <a:off x="0" y="0"/>
          <a:ext cx="0" cy="0"/>
          <a:chOff x="0" y="0"/>
          <a:chExt cx="0" cy="0"/>
        </a:xfrm>
      </p:grpSpPr>
      <p:sp>
        <p:nvSpPr>
          <p:cNvPr id="148" name="Shape 148"/>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49" name="Shape 149"/>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6"/>
        <p:cNvGrpSpPr/>
        <p:nvPr/>
      </p:nvGrpSpPr>
      <p:grpSpPr>
        <a:xfrm>
          <a:off x="0" y="0"/>
          <a:ext cx="0" cy="0"/>
          <a:chOff x="0" y="0"/>
          <a:chExt cx="0" cy="0"/>
        </a:xfrm>
      </p:grpSpPr>
      <p:sp>
        <p:nvSpPr>
          <p:cNvPr id="217" name="Shape 217"/>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18" name="Shape 218"/>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8"/>
        <p:cNvGrpSpPr/>
        <p:nvPr/>
      </p:nvGrpSpPr>
      <p:grpSpPr>
        <a:xfrm>
          <a:off x="0" y="0"/>
          <a:ext cx="0" cy="0"/>
          <a:chOff x="0" y="0"/>
          <a:chExt cx="0" cy="0"/>
        </a:xfrm>
      </p:grpSpPr>
      <p:sp>
        <p:nvSpPr>
          <p:cNvPr id="229" name="Shape 229"/>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30" name="Shape 230"/>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3"/>
        <p:cNvGrpSpPr/>
        <p:nvPr/>
      </p:nvGrpSpPr>
      <p:grpSpPr>
        <a:xfrm>
          <a:off x="0" y="0"/>
          <a:ext cx="0" cy="0"/>
          <a:chOff x="0" y="0"/>
          <a:chExt cx="0" cy="0"/>
        </a:xfrm>
      </p:grpSpPr>
      <p:sp>
        <p:nvSpPr>
          <p:cNvPr id="224" name="Shape 224"/>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25" name="Shape 225"/>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04"/>
        <p:cNvGrpSpPr/>
        <p:nvPr/>
      </p:nvGrpSpPr>
      <p:grpSpPr>
        <a:xfrm>
          <a:off x="0" y="0"/>
          <a:ext cx="0" cy="0"/>
          <a:chOff x="0" y="0"/>
          <a:chExt cx="0" cy="0"/>
        </a:xfrm>
      </p:grpSpPr>
      <p:sp>
        <p:nvSpPr>
          <p:cNvPr id="305" name="Shape 305"/>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306" name="Shape 306"/>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11"/>
        <p:cNvGrpSpPr/>
        <p:nvPr/>
      </p:nvGrpSpPr>
      <p:grpSpPr>
        <a:xfrm>
          <a:off x="0" y="0"/>
          <a:ext cx="0" cy="0"/>
          <a:chOff x="0" y="0"/>
          <a:chExt cx="0" cy="0"/>
        </a:xfrm>
      </p:grpSpPr>
      <p:sp>
        <p:nvSpPr>
          <p:cNvPr id="312" name="Shape 312"/>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313" name="Shape 313"/>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18"/>
        <p:cNvGrpSpPr/>
        <p:nvPr/>
      </p:nvGrpSpPr>
      <p:grpSpPr>
        <a:xfrm>
          <a:off x="0" y="0"/>
          <a:ext cx="0" cy="0"/>
          <a:chOff x="0" y="0"/>
          <a:chExt cx="0" cy="0"/>
        </a:xfrm>
      </p:grpSpPr>
      <p:sp>
        <p:nvSpPr>
          <p:cNvPr id="319" name="Shape 319"/>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320" name="Shape 320"/>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25"/>
        <p:cNvGrpSpPr/>
        <p:nvPr/>
      </p:nvGrpSpPr>
      <p:grpSpPr>
        <a:xfrm>
          <a:off x="0" y="0"/>
          <a:ext cx="0" cy="0"/>
          <a:chOff x="0" y="0"/>
          <a:chExt cx="0" cy="0"/>
        </a:xfrm>
      </p:grpSpPr>
      <p:sp>
        <p:nvSpPr>
          <p:cNvPr id="326" name="Shape 326"/>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327" name="Shape 327"/>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32"/>
        <p:cNvGrpSpPr/>
        <p:nvPr/>
      </p:nvGrpSpPr>
      <p:grpSpPr>
        <a:xfrm>
          <a:off x="0" y="0"/>
          <a:ext cx="0" cy="0"/>
          <a:chOff x="0" y="0"/>
          <a:chExt cx="0" cy="0"/>
        </a:xfrm>
      </p:grpSpPr>
      <p:sp>
        <p:nvSpPr>
          <p:cNvPr id="333" name="Shape 333"/>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334" name="Shape 334"/>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2"/>
        <p:cNvGrpSpPr/>
        <p:nvPr/>
      </p:nvGrpSpPr>
      <p:grpSpPr>
        <a:xfrm>
          <a:off x="0" y="0"/>
          <a:ext cx="0" cy="0"/>
          <a:chOff x="0" y="0"/>
          <a:chExt cx="0" cy="0"/>
        </a:xfrm>
      </p:grpSpPr>
      <p:sp>
        <p:nvSpPr>
          <p:cNvPr id="153" name="Shape 153"/>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54" name="Shape 154"/>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0"/>
        <p:cNvGrpSpPr/>
        <p:nvPr/>
      </p:nvGrpSpPr>
      <p:grpSpPr>
        <a:xfrm>
          <a:off x="0" y="0"/>
          <a:ext cx="0" cy="0"/>
          <a:chOff x="0" y="0"/>
          <a:chExt cx="0" cy="0"/>
        </a:xfrm>
      </p:grpSpPr>
      <p:sp>
        <p:nvSpPr>
          <p:cNvPr id="161" name="Shape 161"/>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62" name="Shape 162"/>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7"/>
        <p:cNvGrpSpPr/>
        <p:nvPr/>
      </p:nvGrpSpPr>
      <p:grpSpPr>
        <a:xfrm>
          <a:off x="0" y="0"/>
          <a:ext cx="0" cy="0"/>
          <a:chOff x="0" y="0"/>
          <a:chExt cx="0" cy="0"/>
        </a:xfrm>
      </p:grpSpPr>
      <p:sp>
        <p:nvSpPr>
          <p:cNvPr id="168" name="Shape 168"/>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69" name="Shape 169"/>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3"/>
        <p:cNvGrpSpPr/>
        <p:nvPr/>
      </p:nvGrpSpPr>
      <p:grpSpPr>
        <a:xfrm>
          <a:off x="0" y="0"/>
          <a:ext cx="0" cy="0"/>
          <a:chOff x="0" y="0"/>
          <a:chExt cx="0" cy="0"/>
        </a:xfrm>
      </p:grpSpPr>
      <p:sp>
        <p:nvSpPr>
          <p:cNvPr id="174" name="Shape 174"/>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75" name="Shape 175"/>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8"/>
        <p:cNvGrpSpPr/>
        <p:nvPr/>
      </p:nvGrpSpPr>
      <p:grpSpPr>
        <a:xfrm>
          <a:off x="0" y="0"/>
          <a:ext cx="0" cy="0"/>
          <a:chOff x="0" y="0"/>
          <a:chExt cx="0" cy="0"/>
        </a:xfrm>
      </p:grpSpPr>
      <p:sp>
        <p:nvSpPr>
          <p:cNvPr id="179" name="Shape 179"/>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80" name="Shape 180"/>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4"/>
        <p:cNvGrpSpPr/>
        <p:nvPr/>
      </p:nvGrpSpPr>
      <p:grpSpPr>
        <a:xfrm>
          <a:off x="0" y="0"/>
          <a:ext cx="0" cy="0"/>
          <a:chOff x="0" y="0"/>
          <a:chExt cx="0" cy="0"/>
        </a:xfrm>
      </p:grpSpPr>
      <p:sp>
        <p:nvSpPr>
          <p:cNvPr id="185" name="Shape 185"/>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86" name="Shape 186"/>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1"/>
        <p:cNvGrpSpPr/>
        <p:nvPr/>
      </p:nvGrpSpPr>
      <p:grpSpPr>
        <a:xfrm>
          <a:off x="0" y="0"/>
          <a:ext cx="0" cy="0"/>
          <a:chOff x="0" y="0"/>
          <a:chExt cx="0" cy="0"/>
        </a:xfrm>
      </p:grpSpPr>
      <p:sp>
        <p:nvSpPr>
          <p:cNvPr id="202" name="Shape 202"/>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03" name="Shape 203"/>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8"/>
        <p:cNvGrpSpPr/>
        <p:nvPr/>
      </p:nvGrpSpPr>
      <p:grpSpPr>
        <a:xfrm>
          <a:off x="0" y="0"/>
          <a:ext cx="0" cy="0"/>
          <a:chOff x="0" y="0"/>
          <a:chExt cx="0" cy="0"/>
        </a:xfrm>
      </p:grpSpPr>
      <p:sp>
        <p:nvSpPr>
          <p:cNvPr id="209" name="Shape 209"/>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10" name="Shape 210"/>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type="title">
  <p:cSld name="TITLE">
    <p:spTree>
      <p:nvGrpSpPr>
        <p:cNvPr id="1" name="Shape 8"/>
        <p:cNvGrpSpPr/>
        <p:nvPr/>
      </p:nvGrpSpPr>
      <p:grpSpPr>
        <a:xfrm>
          <a:off x="0" y="0"/>
          <a:ext cx="0" cy="0"/>
          <a:chOff x="0" y="0"/>
          <a:chExt cx="0" cy="0"/>
        </a:xfrm>
      </p:grpSpPr>
      <p:sp>
        <p:nvSpPr>
          <p:cNvPr id="9" name="Shape 9"/>
          <p:cNvSpPr txBox="1">
            <a:spLocks noGrp="1"/>
          </p:cNvSpPr>
          <p:nvPr>
            <p:ph type="ctrTitle"/>
          </p:nvPr>
        </p:nvSpPr>
        <p:spPr>
          <a:xfrm>
            <a:off x="2328150" y="1991825"/>
            <a:ext cx="4487700" cy="1159800"/>
          </a:xfrm>
          <a:prstGeom prst="rect">
            <a:avLst/>
          </a:prstGeom>
        </p:spPr>
        <p:txBody>
          <a:bodyPr spcFirstLastPara="1" wrap="square" lIns="91425" tIns="91425" rIns="91425" bIns="91425" anchor="ctr" anchorCtr="0"/>
          <a:lstStyle>
            <a:lvl1pPr lvl="0" algn="ctr">
              <a:spcBef>
                <a:spcPts val="0"/>
              </a:spcBef>
              <a:spcAft>
                <a:spcPts val="0"/>
              </a:spcAft>
              <a:buSzPts val="4600"/>
              <a:buNone/>
              <a:defRPr sz="4600"/>
            </a:lvl1pPr>
            <a:lvl2pPr lvl="1" algn="ctr">
              <a:spcBef>
                <a:spcPts val="0"/>
              </a:spcBef>
              <a:spcAft>
                <a:spcPts val="0"/>
              </a:spcAft>
              <a:buSzPts val="4800"/>
              <a:buNone/>
              <a:defRPr sz="4800"/>
            </a:lvl2pPr>
            <a:lvl3pPr lvl="2" algn="ctr">
              <a:spcBef>
                <a:spcPts val="0"/>
              </a:spcBef>
              <a:spcAft>
                <a:spcPts val="0"/>
              </a:spcAft>
              <a:buSzPts val="4800"/>
              <a:buNone/>
              <a:defRPr sz="4800"/>
            </a:lvl3pPr>
            <a:lvl4pPr lvl="3" algn="ctr">
              <a:spcBef>
                <a:spcPts val="0"/>
              </a:spcBef>
              <a:spcAft>
                <a:spcPts val="0"/>
              </a:spcAft>
              <a:buSzPts val="4800"/>
              <a:buNone/>
              <a:defRPr sz="4800"/>
            </a:lvl4pPr>
            <a:lvl5pPr lvl="4" algn="ctr">
              <a:spcBef>
                <a:spcPts val="0"/>
              </a:spcBef>
              <a:spcAft>
                <a:spcPts val="0"/>
              </a:spcAft>
              <a:buSzPts val="4800"/>
              <a:buNone/>
              <a:defRPr sz="4800"/>
            </a:lvl5pPr>
            <a:lvl6pPr lvl="5" algn="ctr">
              <a:spcBef>
                <a:spcPts val="0"/>
              </a:spcBef>
              <a:spcAft>
                <a:spcPts val="0"/>
              </a:spcAft>
              <a:buSzPts val="4800"/>
              <a:buNone/>
              <a:defRPr sz="4800"/>
            </a:lvl6pPr>
            <a:lvl7pPr lvl="6" algn="ctr">
              <a:spcBef>
                <a:spcPts val="0"/>
              </a:spcBef>
              <a:spcAft>
                <a:spcPts val="0"/>
              </a:spcAft>
              <a:buSzPts val="4800"/>
              <a:buNone/>
              <a:defRPr sz="4800"/>
            </a:lvl7pPr>
            <a:lvl8pPr lvl="7" algn="ctr">
              <a:spcBef>
                <a:spcPts val="0"/>
              </a:spcBef>
              <a:spcAft>
                <a:spcPts val="0"/>
              </a:spcAft>
              <a:buSzPts val="4800"/>
              <a:buNone/>
              <a:defRPr sz="4800"/>
            </a:lvl8pPr>
            <a:lvl9pPr lvl="8" algn="ctr">
              <a:spcBef>
                <a:spcPts val="0"/>
              </a:spcBef>
              <a:spcAft>
                <a:spcPts val="0"/>
              </a:spcAft>
              <a:buSzPts val="4800"/>
              <a:buNone/>
              <a:defRPr sz="4800"/>
            </a:lvl9pPr>
          </a:lstStyle>
          <a:p>
            <a:endParaRPr/>
          </a:p>
        </p:txBody>
      </p:sp>
      <p:sp>
        <p:nvSpPr>
          <p:cNvPr id="10" name="Shape 10"/>
          <p:cNvSpPr/>
          <p:nvPr/>
        </p:nvSpPr>
        <p:spPr>
          <a:xfrm rot="5400000" flipH="1">
            <a:off x="6177275" y="-42338"/>
            <a:ext cx="3688200" cy="2246100"/>
          </a:xfrm>
          <a:prstGeom prst="parallelogram">
            <a:avLst>
              <a:gd name="adj" fmla="val 81897"/>
            </a:avLst>
          </a:prstGeom>
          <a:gradFill>
            <a:gsLst>
              <a:gs pos="0">
                <a:srgbClr val="33CCCC"/>
              </a:gs>
              <a:gs pos="100000">
                <a:srgbClr val="66FF33"/>
              </a:gs>
            </a:gsLst>
            <a:lin ang="5400012" scaled="0"/>
          </a:gra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rgbClr val="FFFFFF"/>
              </a:solidFill>
              <a:latin typeface="Calibri"/>
              <a:ea typeface="Calibri"/>
              <a:cs typeface="Calibri"/>
              <a:sym typeface="Calibri"/>
            </a:endParaRPr>
          </a:p>
        </p:txBody>
      </p:sp>
      <p:sp>
        <p:nvSpPr>
          <p:cNvPr id="11" name="Shape 11"/>
          <p:cNvSpPr/>
          <p:nvPr/>
        </p:nvSpPr>
        <p:spPr>
          <a:xfrm rot="5400000" flipH="1">
            <a:off x="-698074" y="3247200"/>
            <a:ext cx="3573900" cy="2177100"/>
          </a:xfrm>
          <a:prstGeom prst="parallelogram">
            <a:avLst>
              <a:gd name="adj" fmla="val 81897"/>
            </a:avLst>
          </a:prstGeom>
          <a:gradFill>
            <a:gsLst>
              <a:gs pos="0">
                <a:srgbClr val="CC3399"/>
              </a:gs>
              <a:gs pos="100000">
                <a:srgbClr val="6699FF"/>
              </a:gs>
            </a:gsLst>
            <a:lin ang="5400012" scaled="0"/>
          </a:gra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rgbClr val="FFFFFF"/>
              </a:solidFill>
              <a:latin typeface="Calibri"/>
              <a:ea typeface="Calibri"/>
              <a:cs typeface="Calibri"/>
              <a:sym typeface="Calibri"/>
            </a:endParaRPr>
          </a:p>
        </p:txBody>
      </p:sp>
      <p:sp>
        <p:nvSpPr>
          <p:cNvPr id="12" name="Shape 12"/>
          <p:cNvSpPr/>
          <p:nvPr/>
        </p:nvSpPr>
        <p:spPr>
          <a:xfrm rot="-5400000" flipH="1">
            <a:off x="-428544" y="2831032"/>
            <a:ext cx="2195100" cy="1338000"/>
          </a:xfrm>
          <a:prstGeom prst="parallelogram">
            <a:avLst>
              <a:gd name="adj" fmla="val 81897"/>
            </a:avLst>
          </a:prstGeom>
          <a:gradFill>
            <a:gsLst>
              <a:gs pos="0">
                <a:srgbClr val="FF0066"/>
              </a:gs>
              <a:gs pos="100000">
                <a:srgbClr val="FF9900"/>
              </a:gs>
            </a:gsLst>
            <a:lin ang="5400012" scaled="0"/>
          </a:gra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rgbClr val="FFFFFF"/>
              </a:solidFill>
              <a:latin typeface="Calibri"/>
              <a:ea typeface="Calibri"/>
              <a:cs typeface="Calibri"/>
              <a:sym typeface="Calibri"/>
            </a:endParaRPr>
          </a:p>
        </p:txBody>
      </p:sp>
      <p:sp>
        <p:nvSpPr>
          <p:cNvPr id="13" name="Shape 13"/>
          <p:cNvSpPr/>
          <p:nvPr/>
        </p:nvSpPr>
        <p:spPr>
          <a:xfrm rot="-5400000" flipH="1">
            <a:off x="563748" y="2068298"/>
            <a:ext cx="1518900" cy="925500"/>
          </a:xfrm>
          <a:prstGeom prst="parallelogram">
            <a:avLst>
              <a:gd name="adj" fmla="val 81897"/>
            </a:avLst>
          </a:prstGeom>
          <a:solidFill>
            <a:srgbClr val="0066FF">
              <a:alpha val="22690"/>
            </a:srgbClr>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rgbClr val="FFFFFF"/>
              </a:solidFill>
              <a:latin typeface="Calibri"/>
              <a:ea typeface="Calibri"/>
              <a:cs typeface="Calibri"/>
              <a:sym typeface="Calibri"/>
            </a:endParaRPr>
          </a:p>
        </p:txBody>
      </p:sp>
      <p:sp>
        <p:nvSpPr>
          <p:cNvPr id="14" name="Shape 14"/>
          <p:cNvSpPr/>
          <p:nvPr/>
        </p:nvSpPr>
        <p:spPr>
          <a:xfrm rot="5400000">
            <a:off x="-253698" y="2260564"/>
            <a:ext cx="1297200" cy="789900"/>
          </a:xfrm>
          <a:prstGeom prst="parallelogram">
            <a:avLst>
              <a:gd name="adj" fmla="val 81897"/>
            </a:avLst>
          </a:prstGeom>
          <a:gradFill>
            <a:gsLst>
              <a:gs pos="0">
                <a:srgbClr val="33CCCC"/>
              </a:gs>
              <a:gs pos="100000">
                <a:srgbClr val="66FF33"/>
              </a:gs>
            </a:gsLst>
            <a:lin ang="5400012" scaled="0"/>
          </a:gra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rgbClr val="FFFFFF"/>
              </a:solidFill>
              <a:latin typeface="Calibri"/>
              <a:ea typeface="Calibri"/>
              <a:cs typeface="Calibri"/>
              <a:sym typeface="Calibri"/>
            </a:endParaRPr>
          </a:p>
        </p:txBody>
      </p:sp>
      <p:sp>
        <p:nvSpPr>
          <p:cNvPr id="15" name="Shape 15"/>
          <p:cNvSpPr/>
          <p:nvPr/>
        </p:nvSpPr>
        <p:spPr>
          <a:xfrm rot="-5400000">
            <a:off x="-192598" y="1950593"/>
            <a:ext cx="985800" cy="600600"/>
          </a:xfrm>
          <a:prstGeom prst="parallelogram">
            <a:avLst>
              <a:gd name="adj" fmla="val 81897"/>
            </a:avLst>
          </a:prstGeom>
          <a:solidFill>
            <a:srgbClr val="FFFFFF">
              <a:alpha val="14229"/>
            </a:srgbClr>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rgbClr val="FFFFFF"/>
              </a:solidFill>
              <a:latin typeface="Calibri"/>
              <a:ea typeface="Calibri"/>
              <a:cs typeface="Calibri"/>
              <a:sym typeface="Calibri"/>
            </a:endParaRPr>
          </a:p>
        </p:txBody>
      </p:sp>
      <p:sp>
        <p:nvSpPr>
          <p:cNvPr id="16" name="Shape 16"/>
          <p:cNvSpPr/>
          <p:nvPr/>
        </p:nvSpPr>
        <p:spPr>
          <a:xfrm rot="5400000" flipH="1">
            <a:off x="7217675" y="1270025"/>
            <a:ext cx="2394600" cy="1458900"/>
          </a:xfrm>
          <a:prstGeom prst="parallelogram">
            <a:avLst>
              <a:gd name="adj" fmla="val 81897"/>
            </a:avLst>
          </a:prstGeom>
          <a:gradFill>
            <a:gsLst>
              <a:gs pos="0">
                <a:srgbClr val="CC3399"/>
              </a:gs>
              <a:gs pos="100000">
                <a:srgbClr val="6699FF"/>
              </a:gs>
            </a:gsLst>
            <a:lin ang="5400012" scaled="0"/>
          </a:gra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rgbClr val="FFFFFF"/>
              </a:solidFill>
              <a:latin typeface="Calibri"/>
              <a:ea typeface="Calibri"/>
              <a:cs typeface="Calibri"/>
              <a:sym typeface="Calibri"/>
            </a:endParaRPr>
          </a:p>
        </p:txBody>
      </p:sp>
      <p:sp>
        <p:nvSpPr>
          <p:cNvPr id="17" name="Shape 17"/>
          <p:cNvSpPr/>
          <p:nvPr/>
        </p:nvSpPr>
        <p:spPr>
          <a:xfrm rot="-5400000">
            <a:off x="7922499" y="2744289"/>
            <a:ext cx="1518600" cy="925500"/>
          </a:xfrm>
          <a:prstGeom prst="parallelogram">
            <a:avLst>
              <a:gd name="adj" fmla="val 81897"/>
            </a:avLst>
          </a:prstGeom>
          <a:gradFill>
            <a:gsLst>
              <a:gs pos="0">
                <a:srgbClr val="FF0066"/>
              </a:gs>
              <a:gs pos="100000">
                <a:srgbClr val="FF9900"/>
              </a:gs>
            </a:gsLst>
            <a:lin ang="5400012" scaled="0"/>
          </a:gra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rgbClr val="FFFFFF"/>
              </a:solidFill>
              <a:latin typeface="Calibri"/>
              <a:ea typeface="Calibri"/>
              <a:cs typeface="Calibri"/>
              <a:sym typeface="Calibri"/>
            </a:endParaRPr>
          </a:p>
        </p:txBody>
      </p:sp>
      <p:sp>
        <p:nvSpPr>
          <p:cNvPr id="18" name="Shape 18"/>
          <p:cNvSpPr/>
          <p:nvPr/>
        </p:nvSpPr>
        <p:spPr>
          <a:xfrm rot="-5400000" flipH="1">
            <a:off x="7315902" y="2802275"/>
            <a:ext cx="1027800" cy="626100"/>
          </a:xfrm>
          <a:prstGeom prst="parallelogram">
            <a:avLst>
              <a:gd name="adj" fmla="val 81897"/>
            </a:avLst>
          </a:prstGeom>
          <a:solidFill>
            <a:srgbClr val="FFFFFF">
              <a:alpha val="14229"/>
            </a:srgbClr>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rgbClr val="FFFFFF"/>
              </a:solidFill>
              <a:latin typeface="Calibri"/>
              <a:ea typeface="Calibri"/>
              <a:cs typeface="Calibri"/>
              <a:sym typeface="Calibri"/>
            </a:endParaRPr>
          </a:p>
        </p:txBody>
      </p:sp>
      <p:sp>
        <p:nvSpPr>
          <p:cNvPr id="19" name="Shape 19"/>
          <p:cNvSpPr/>
          <p:nvPr/>
        </p:nvSpPr>
        <p:spPr>
          <a:xfrm rot="-5400000" flipH="1">
            <a:off x="6337825" y="578875"/>
            <a:ext cx="1520100" cy="926100"/>
          </a:xfrm>
          <a:prstGeom prst="parallelogram">
            <a:avLst>
              <a:gd name="adj" fmla="val 81897"/>
            </a:avLst>
          </a:prstGeom>
          <a:solidFill>
            <a:srgbClr val="0066FF">
              <a:alpha val="22690"/>
            </a:srgbClr>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rgbClr val="FFFFFF"/>
              </a:solidFill>
              <a:latin typeface="Calibri"/>
              <a:ea typeface="Calibri"/>
              <a:cs typeface="Calibri"/>
              <a:sym typeface="Calibri"/>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ubtitle">
  <p:cSld name="TITLE_1">
    <p:spTree>
      <p:nvGrpSpPr>
        <p:cNvPr id="1" name="Shape 20"/>
        <p:cNvGrpSpPr/>
        <p:nvPr/>
      </p:nvGrpSpPr>
      <p:grpSpPr>
        <a:xfrm>
          <a:off x="0" y="0"/>
          <a:ext cx="0" cy="0"/>
          <a:chOff x="0" y="0"/>
          <a:chExt cx="0" cy="0"/>
        </a:xfrm>
      </p:grpSpPr>
      <p:sp>
        <p:nvSpPr>
          <p:cNvPr id="21" name="Shape 21"/>
          <p:cNvSpPr txBox="1">
            <a:spLocks noGrp="1"/>
          </p:cNvSpPr>
          <p:nvPr>
            <p:ph type="ctrTitle"/>
          </p:nvPr>
        </p:nvSpPr>
        <p:spPr>
          <a:xfrm>
            <a:off x="2647900" y="1659550"/>
            <a:ext cx="3848100" cy="1159800"/>
          </a:xfrm>
          <a:prstGeom prst="rect">
            <a:avLst/>
          </a:prstGeom>
        </p:spPr>
        <p:txBody>
          <a:bodyPr spcFirstLastPara="1" wrap="square" lIns="91425" tIns="91425" rIns="91425" bIns="91425" anchor="b" anchorCtr="0"/>
          <a:lstStyle>
            <a:lvl1pPr lvl="0" algn="ctr" rtl="0">
              <a:spcBef>
                <a:spcPts val="0"/>
              </a:spcBef>
              <a:spcAft>
                <a:spcPts val="0"/>
              </a:spcAft>
              <a:buSzPts val="3000"/>
              <a:buNone/>
              <a:defRPr/>
            </a:lvl1pPr>
            <a:lvl2pPr lvl="1" algn="ctr" rtl="0">
              <a:spcBef>
                <a:spcPts val="0"/>
              </a:spcBef>
              <a:spcAft>
                <a:spcPts val="0"/>
              </a:spcAft>
              <a:buSzPts val="3000"/>
              <a:buNone/>
              <a:defRPr/>
            </a:lvl2pPr>
            <a:lvl3pPr lvl="2" algn="ctr" rtl="0">
              <a:spcBef>
                <a:spcPts val="0"/>
              </a:spcBef>
              <a:spcAft>
                <a:spcPts val="0"/>
              </a:spcAft>
              <a:buSzPts val="3000"/>
              <a:buNone/>
              <a:defRPr/>
            </a:lvl3pPr>
            <a:lvl4pPr lvl="3" algn="ctr" rtl="0">
              <a:spcBef>
                <a:spcPts val="0"/>
              </a:spcBef>
              <a:spcAft>
                <a:spcPts val="0"/>
              </a:spcAft>
              <a:buSzPts val="3000"/>
              <a:buNone/>
              <a:defRPr/>
            </a:lvl4pPr>
            <a:lvl5pPr lvl="4" algn="ctr" rtl="0">
              <a:spcBef>
                <a:spcPts val="0"/>
              </a:spcBef>
              <a:spcAft>
                <a:spcPts val="0"/>
              </a:spcAft>
              <a:buSzPts val="3000"/>
              <a:buNone/>
              <a:defRPr/>
            </a:lvl5pPr>
            <a:lvl6pPr lvl="5" algn="ctr" rtl="0">
              <a:spcBef>
                <a:spcPts val="0"/>
              </a:spcBef>
              <a:spcAft>
                <a:spcPts val="0"/>
              </a:spcAft>
              <a:buSzPts val="3000"/>
              <a:buNone/>
              <a:defRPr/>
            </a:lvl6pPr>
            <a:lvl7pPr lvl="6" algn="ctr" rtl="0">
              <a:spcBef>
                <a:spcPts val="0"/>
              </a:spcBef>
              <a:spcAft>
                <a:spcPts val="0"/>
              </a:spcAft>
              <a:buSzPts val="3000"/>
              <a:buNone/>
              <a:defRPr/>
            </a:lvl7pPr>
            <a:lvl8pPr lvl="7" algn="ctr" rtl="0">
              <a:spcBef>
                <a:spcPts val="0"/>
              </a:spcBef>
              <a:spcAft>
                <a:spcPts val="0"/>
              </a:spcAft>
              <a:buSzPts val="3000"/>
              <a:buNone/>
              <a:defRPr/>
            </a:lvl8pPr>
            <a:lvl9pPr lvl="8" algn="ctr" rtl="0">
              <a:spcBef>
                <a:spcPts val="0"/>
              </a:spcBef>
              <a:spcAft>
                <a:spcPts val="0"/>
              </a:spcAft>
              <a:buSzPts val="3000"/>
              <a:buNone/>
              <a:defRPr/>
            </a:lvl9pPr>
          </a:lstStyle>
          <a:p>
            <a:endParaRPr/>
          </a:p>
        </p:txBody>
      </p:sp>
      <p:sp>
        <p:nvSpPr>
          <p:cNvPr id="22" name="Shape 22"/>
          <p:cNvSpPr txBox="1">
            <a:spLocks noGrp="1"/>
          </p:cNvSpPr>
          <p:nvPr>
            <p:ph type="subTitle" idx="1"/>
          </p:nvPr>
        </p:nvSpPr>
        <p:spPr>
          <a:xfrm>
            <a:off x="2647975" y="2763850"/>
            <a:ext cx="3848100" cy="784800"/>
          </a:xfrm>
          <a:prstGeom prst="rect">
            <a:avLst/>
          </a:prstGeom>
        </p:spPr>
        <p:txBody>
          <a:bodyPr spcFirstLastPara="1" wrap="square" lIns="91425" tIns="91425" rIns="91425" bIns="91425" anchor="t" anchorCtr="0"/>
          <a:lstStyle>
            <a:lvl1pPr lvl="0" algn="ctr" rtl="0">
              <a:spcBef>
                <a:spcPts val="0"/>
              </a:spcBef>
              <a:spcAft>
                <a:spcPts val="0"/>
              </a:spcAft>
              <a:buClr>
                <a:srgbClr val="33CCFF"/>
              </a:buClr>
              <a:buSzPts val="1800"/>
              <a:buNone/>
              <a:defRPr sz="1800">
                <a:solidFill>
                  <a:srgbClr val="33CCFF"/>
                </a:solidFill>
              </a:defRPr>
            </a:lvl1pPr>
            <a:lvl2pPr lvl="1" algn="ctr" rtl="0">
              <a:spcBef>
                <a:spcPts val="0"/>
              </a:spcBef>
              <a:spcAft>
                <a:spcPts val="0"/>
              </a:spcAft>
              <a:buClr>
                <a:srgbClr val="33CCFF"/>
              </a:buClr>
              <a:buSzPts val="1800"/>
              <a:buNone/>
              <a:defRPr sz="1800">
                <a:solidFill>
                  <a:srgbClr val="33CCFF"/>
                </a:solidFill>
              </a:defRPr>
            </a:lvl2pPr>
            <a:lvl3pPr lvl="2" algn="ctr" rtl="0">
              <a:spcBef>
                <a:spcPts val="0"/>
              </a:spcBef>
              <a:spcAft>
                <a:spcPts val="0"/>
              </a:spcAft>
              <a:buClr>
                <a:srgbClr val="33CCFF"/>
              </a:buClr>
              <a:buSzPts val="1800"/>
              <a:buNone/>
              <a:defRPr sz="1800">
                <a:solidFill>
                  <a:srgbClr val="33CCFF"/>
                </a:solidFill>
              </a:defRPr>
            </a:lvl3pPr>
            <a:lvl4pPr lvl="3" algn="ctr" rtl="0">
              <a:spcBef>
                <a:spcPts val="0"/>
              </a:spcBef>
              <a:spcAft>
                <a:spcPts val="0"/>
              </a:spcAft>
              <a:buClr>
                <a:srgbClr val="33CCFF"/>
              </a:buClr>
              <a:buSzPts val="1800"/>
              <a:buNone/>
              <a:defRPr sz="1800">
                <a:solidFill>
                  <a:srgbClr val="33CCFF"/>
                </a:solidFill>
              </a:defRPr>
            </a:lvl4pPr>
            <a:lvl5pPr lvl="4" algn="ctr" rtl="0">
              <a:spcBef>
                <a:spcPts val="0"/>
              </a:spcBef>
              <a:spcAft>
                <a:spcPts val="0"/>
              </a:spcAft>
              <a:buClr>
                <a:srgbClr val="33CCFF"/>
              </a:buClr>
              <a:buSzPts val="1800"/>
              <a:buNone/>
              <a:defRPr sz="1800">
                <a:solidFill>
                  <a:srgbClr val="33CCFF"/>
                </a:solidFill>
              </a:defRPr>
            </a:lvl5pPr>
            <a:lvl6pPr lvl="5" algn="ctr" rtl="0">
              <a:spcBef>
                <a:spcPts val="0"/>
              </a:spcBef>
              <a:spcAft>
                <a:spcPts val="0"/>
              </a:spcAft>
              <a:buClr>
                <a:srgbClr val="33CCFF"/>
              </a:buClr>
              <a:buSzPts val="1800"/>
              <a:buNone/>
              <a:defRPr sz="1800">
                <a:solidFill>
                  <a:srgbClr val="33CCFF"/>
                </a:solidFill>
              </a:defRPr>
            </a:lvl6pPr>
            <a:lvl7pPr lvl="6" algn="ctr" rtl="0">
              <a:spcBef>
                <a:spcPts val="0"/>
              </a:spcBef>
              <a:spcAft>
                <a:spcPts val="0"/>
              </a:spcAft>
              <a:buClr>
                <a:srgbClr val="33CCFF"/>
              </a:buClr>
              <a:buSzPts val="1800"/>
              <a:buNone/>
              <a:defRPr sz="1800">
                <a:solidFill>
                  <a:srgbClr val="33CCFF"/>
                </a:solidFill>
              </a:defRPr>
            </a:lvl7pPr>
            <a:lvl8pPr lvl="7" algn="ctr" rtl="0">
              <a:spcBef>
                <a:spcPts val="0"/>
              </a:spcBef>
              <a:spcAft>
                <a:spcPts val="0"/>
              </a:spcAft>
              <a:buClr>
                <a:srgbClr val="33CCFF"/>
              </a:buClr>
              <a:buSzPts val="1800"/>
              <a:buNone/>
              <a:defRPr sz="1800">
                <a:solidFill>
                  <a:srgbClr val="33CCFF"/>
                </a:solidFill>
              </a:defRPr>
            </a:lvl8pPr>
            <a:lvl9pPr lvl="8" algn="ctr" rtl="0">
              <a:spcBef>
                <a:spcPts val="0"/>
              </a:spcBef>
              <a:spcAft>
                <a:spcPts val="0"/>
              </a:spcAft>
              <a:buClr>
                <a:srgbClr val="33CCFF"/>
              </a:buClr>
              <a:buSzPts val="1800"/>
              <a:buNone/>
              <a:defRPr sz="1800">
                <a:solidFill>
                  <a:srgbClr val="33CCFF"/>
                </a:solidFill>
              </a:defRPr>
            </a:lvl9pPr>
          </a:lstStyle>
          <a:p>
            <a:endParaRPr/>
          </a:p>
        </p:txBody>
      </p:sp>
      <p:sp>
        <p:nvSpPr>
          <p:cNvPr id="23" name="Shape 23"/>
          <p:cNvSpPr/>
          <p:nvPr/>
        </p:nvSpPr>
        <p:spPr>
          <a:xfrm rot="5400000" flipH="1">
            <a:off x="6177275" y="-42338"/>
            <a:ext cx="3688200" cy="2246100"/>
          </a:xfrm>
          <a:prstGeom prst="parallelogram">
            <a:avLst>
              <a:gd name="adj" fmla="val 81897"/>
            </a:avLst>
          </a:prstGeom>
          <a:gradFill>
            <a:gsLst>
              <a:gs pos="0">
                <a:srgbClr val="33CCCC"/>
              </a:gs>
              <a:gs pos="100000">
                <a:srgbClr val="66FF33"/>
              </a:gs>
            </a:gsLst>
            <a:lin ang="5400012" scaled="0"/>
          </a:gra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rgbClr val="FFFFFF"/>
              </a:solidFill>
              <a:latin typeface="Calibri"/>
              <a:ea typeface="Calibri"/>
              <a:cs typeface="Calibri"/>
              <a:sym typeface="Calibri"/>
            </a:endParaRPr>
          </a:p>
        </p:txBody>
      </p:sp>
      <p:sp>
        <p:nvSpPr>
          <p:cNvPr id="24" name="Shape 24"/>
          <p:cNvSpPr/>
          <p:nvPr/>
        </p:nvSpPr>
        <p:spPr>
          <a:xfrm rot="5400000" flipH="1">
            <a:off x="-698074" y="3247200"/>
            <a:ext cx="3573900" cy="2177100"/>
          </a:xfrm>
          <a:prstGeom prst="parallelogram">
            <a:avLst>
              <a:gd name="adj" fmla="val 81897"/>
            </a:avLst>
          </a:prstGeom>
          <a:gradFill>
            <a:gsLst>
              <a:gs pos="0">
                <a:srgbClr val="CC3399"/>
              </a:gs>
              <a:gs pos="100000">
                <a:srgbClr val="6699FF"/>
              </a:gs>
            </a:gsLst>
            <a:lin ang="5400012" scaled="0"/>
          </a:gra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rgbClr val="FFFFFF"/>
              </a:solidFill>
              <a:latin typeface="Calibri"/>
              <a:ea typeface="Calibri"/>
              <a:cs typeface="Calibri"/>
              <a:sym typeface="Calibri"/>
            </a:endParaRPr>
          </a:p>
        </p:txBody>
      </p:sp>
      <p:sp>
        <p:nvSpPr>
          <p:cNvPr id="25" name="Shape 25"/>
          <p:cNvSpPr/>
          <p:nvPr/>
        </p:nvSpPr>
        <p:spPr>
          <a:xfrm rot="-5400000" flipH="1">
            <a:off x="-428544" y="2831032"/>
            <a:ext cx="2195100" cy="1338000"/>
          </a:xfrm>
          <a:prstGeom prst="parallelogram">
            <a:avLst>
              <a:gd name="adj" fmla="val 81897"/>
            </a:avLst>
          </a:prstGeom>
          <a:gradFill>
            <a:gsLst>
              <a:gs pos="0">
                <a:srgbClr val="FF0066"/>
              </a:gs>
              <a:gs pos="100000">
                <a:srgbClr val="FF9900"/>
              </a:gs>
            </a:gsLst>
            <a:lin ang="5400012" scaled="0"/>
          </a:gra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rgbClr val="FFFFFF"/>
              </a:solidFill>
              <a:latin typeface="Calibri"/>
              <a:ea typeface="Calibri"/>
              <a:cs typeface="Calibri"/>
              <a:sym typeface="Calibri"/>
            </a:endParaRPr>
          </a:p>
        </p:txBody>
      </p:sp>
      <p:sp>
        <p:nvSpPr>
          <p:cNvPr id="26" name="Shape 26"/>
          <p:cNvSpPr/>
          <p:nvPr/>
        </p:nvSpPr>
        <p:spPr>
          <a:xfrm rot="-5400000" flipH="1">
            <a:off x="563748" y="2068298"/>
            <a:ext cx="1518900" cy="925500"/>
          </a:xfrm>
          <a:prstGeom prst="parallelogram">
            <a:avLst>
              <a:gd name="adj" fmla="val 81897"/>
            </a:avLst>
          </a:prstGeom>
          <a:solidFill>
            <a:srgbClr val="0066FF">
              <a:alpha val="22690"/>
            </a:srgbClr>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rgbClr val="FFFFFF"/>
              </a:solidFill>
              <a:latin typeface="Calibri"/>
              <a:ea typeface="Calibri"/>
              <a:cs typeface="Calibri"/>
              <a:sym typeface="Calibri"/>
            </a:endParaRPr>
          </a:p>
        </p:txBody>
      </p:sp>
      <p:sp>
        <p:nvSpPr>
          <p:cNvPr id="27" name="Shape 27"/>
          <p:cNvSpPr/>
          <p:nvPr/>
        </p:nvSpPr>
        <p:spPr>
          <a:xfrm rot="5400000">
            <a:off x="-253698" y="2260564"/>
            <a:ext cx="1297200" cy="789900"/>
          </a:xfrm>
          <a:prstGeom prst="parallelogram">
            <a:avLst>
              <a:gd name="adj" fmla="val 81897"/>
            </a:avLst>
          </a:prstGeom>
          <a:gradFill>
            <a:gsLst>
              <a:gs pos="0">
                <a:srgbClr val="33CCCC"/>
              </a:gs>
              <a:gs pos="100000">
                <a:srgbClr val="66FF33"/>
              </a:gs>
            </a:gsLst>
            <a:lin ang="5400012" scaled="0"/>
          </a:gra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rgbClr val="FFFFFF"/>
              </a:solidFill>
              <a:latin typeface="Calibri"/>
              <a:ea typeface="Calibri"/>
              <a:cs typeface="Calibri"/>
              <a:sym typeface="Calibri"/>
            </a:endParaRPr>
          </a:p>
        </p:txBody>
      </p:sp>
      <p:sp>
        <p:nvSpPr>
          <p:cNvPr id="28" name="Shape 28"/>
          <p:cNvSpPr/>
          <p:nvPr/>
        </p:nvSpPr>
        <p:spPr>
          <a:xfrm rot="-5400000">
            <a:off x="-192598" y="1950593"/>
            <a:ext cx="985800" cy="600600"/>
          </a:xfrm>
          <a:prstGeom prst="parallelogram">
            <a:avLst>
              <a:gd name="adj" fmla="val 81897"/>
            </a:avLst>
          </a:prstGeom>
          <a:solidFill>
            <a:srgbClr val="FFFFFF">
              <a:alpha val="14229"/>
            </a:srgbClr>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rgbClr val="FFFFFF"/>
              </a:solidFill>
              <a:latin typeface="Calibri"/>
              <a:ea typeface="Calibri"/>
              <a:cs typeface="Calibri"/>
              <a:sym typeface="Calibri"/>
            </a:endParaRPr>
          </a:p>
        </p:txBody>
      </p:sp>
      <p:sp>
        <p:nvSpPr>
          <p:cNvPr id="29" name="Shape 29"/>
          <p:cNvSpPr/>
          <p:nvPr/>
        </p:nvSpPr>
        <p:spPr>
          <a:xfrm rot="5400000" flipH="1">
            <a:off x="7217675" y="1270025"/>
            <a:ext cx="2394600" cy="1458900"/>
          </a:xfrm>
          <a:prstGeom prst="parallelogram">
            <a:avLst>
              <a:gd name="adj" fmla="val 81897"/>
            </a:avLst>
          </a:prstGeom>
          <a:gradFill>
            <a:gsLst>
              <a:gs pos="0">
                <a:srgbClr val="CC3399"/>
              </a:gs>
              <a:gs pos="100000">
                <a:srgbClr val="6699FF"/>
              </a:gs>
            </a:gsLst>
            <a:lin ang="5400012" scaled="0"/>
          </a:gra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rgbClr val="FFFFFF"/>
              </a:solidFill>
              <a:latin typeface="Calibri"/>
              <a:ea typeface="Calibri"/>
              <a:cs typeface="Calibri"/>
              <a:sym typeface="Calibri"/>
            </a:endParaRPr>
          </a:p>
        </p:txBody>
      </p:sp>
      <p:sp>
        <p:nvSpPr>
          <p:cNvPr id="30" name="Shape 30"/>
          <p:cNvSpPr/>
          <p:nvPr/>
        </p:nvSpPr>
        <p:spPr>
          <a:xfrm rot="-5400000">
            <a:off x="7922499" y="2744289"/>
            <a:ext cx="1518600" cy="925500"/>
          </a:xfrm>
          <a:prstGeom prst="parallelogram">
            <a:avLst>
              <a:gd name="adj" fmla="val 81897"/>
            </a:avLst>
          </a:prstGeom>
          <a:gradFill>
            <a:gsLst>
              <a:gs pos="0">
                <a:srgbClr val="FF0066"/>
              </a:gs>
              <a:gs pos="100000">
                <a:srgbClr val="FF9900"/>
              </a:gs>
            </a:gsLst>
            <a:lin ang="5400012" scaled="0"/>
          </a:gra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rgbClr val="FFFFFF"/>
              </a:solidFill>
              <a:latin typeface="Calibri"/>
              <a:ea typeface="Calibri"/>
              <a:cs typeface="Calibri"/>
              <a:sym typeface="Calibri"/>
            </a:endParaRPr>
          </a:p>
        </p:txBody>
      </p:sp>
      <p:sp>
        <p:nvSpPr>
          <p:cNvPr id="31" name="Shape 31"/>
          <p:cNvSpPr/>
          <p:nvPr/>
        </p:nvSpPr>
        <p:spPr>
          <a:xfrm rot="-5400000" flipH="1">
            <a:off x="7315902" y="2802275"/>
            <a:ext cx="1027800" cy="626100"/>
          </a:xfrm>
          <a:prstGeom prst="parallelogram">
            <a:avLst>
              <a:gd name="adj" fmla="val 81897"/>
            </a:avLst>
          </a:prstGeom>
          <a:solidFill>
            <a:srgbClr val="FFFFFF">
              <a:alpha val="14229"/>
            </a:srgbClr>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rgbClr val="FFFFFF"/>
              </a:solidFill>
              <a:latin typeface="Calibri"/>
              <a:ea typeface="Calibri"/>
              <a:cs typeface="Calibri"/>
              <a:sym typeface="Calibri"/>
            </a:endParaRPr>
          </a:p>
        </p:txBody>
      </p:sp>
      <p:sp>
        <p:nvSpPr>
          <p:cNvPr id="32" name="Shape 32"/>
          <p:cNvSpPr/>
          <p:nvPr/>
        </p:nvSpPr>
        <p:spPr>
          <a:xfrm rot="-5400000" flipH="1">
            <a:off x="6337825" y="578875"/>
            <a:ext cx="1520100" cy="926100"/>
          </a:xfrm>
          <a:prstGeom prst="parallelogram">
            <a:avLst>
              <a:gd name="adj" fmla="val 81897"/>
            </a:avLst>
          </a:prstGeom>
          <a:solidFill>
            <a:srgbClr val="0066FF">
              <a:alpha val="22690"/>
            </a:srgbClr>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rgbClr val="FFFFFF"/>
              </a:solidFill>
              <a:latin typeface="Calibri"/>
              <a:ea typeface="Calibri"/>
              <a:cs typeface="Calibri"/>
              <a:sym typeface="Calibri"/>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Quote">
  <p:cSld name="TITLE_1_1">
    <p:spTree>
      <p:nvGrpSpPr>
        <p:cNvPr id="1" name="Shape 33"/>
        <p:cNvGrpSpPr/>
        <p:nvPr/>
      </p:nvGrpSpPr>
      <p:grpSpPr>
        <a:xfrm>
          <a:off x="0" y="0"/>
          <a:ext cx="0" cy="0"/>
          <a:chOff x="0" y="0"/>
          <a:chExt cx="0" cy="0"/>
        </a:xfrm>
      </p:grpSpPr>
      <p:sp>
        <p:nvSpPr>
          <p:cNvPr id="34" name="Shape 34"/>
          <p:cNvSpPr txBox="1">
            <a:spLocks noGrp="1"/>
          </p:cNvSpPr>
          <p:nvPr>
            <p:ph type="body" idx="1"/>
          </p:nvPr>
        </p:nvSpPr>
        <p:spPr>
          <a:xfrm>
            <a:off x="2225675" y="2161800"/>
            <a:ext cx="4692600" cy="819900"/>
          </a:xfrm>
          <a:prstGeom prst="rect">
            <a:avLst/>
          </a:prstGeom>
        </p:spPr>
        <p:txBody>
          <a:bodyPr spcFirstLastPara="1" wrap="square" lIns="91425" tIns="91425" rIns="91425" bIns="91425" anchor="ctr" anchorCtr="0"/>
          <a:lstStyle>
            <a:lvl1pPr marL="457200" lvl="0" indent="-381000" algn="ctr" rtl="0">
              <a:spcBef>
                <a:spcPts val="600"/>
              </a:spcBef>
              <a:spcAft>
                <a:spcPts val="0"/>
              </a:spcAft>
              <a:buSzPts val="2400"/>
              <a:buChar char="›"/>
              <a:defRPr b="1" i="1"/>
            </a:lvl1pPr>
            <a:lvl2pPr marL="914400" lvl="1" indent="-381000" algn="ctr" rtl="0">
              <a:spcBef>
                <a:spcPts val="0"/>
              </a:spcBef>
              <a:spcAft>
                <a:spcPts val="0"/>
              </a:spcAft>
              <a:buSzPts val="2400"/>
              <a:buChar char="›"/>
              <a:defRPr b="1" i="1"/>
            </a:lvl2pPr>
            <a:lvl3pPr marL="1371600" lvl="2" indent="-381000" algn="ctr" rtl="0">
              <a:spcBef>
                <a:spcPts val="0"/>
              </a:spcBef>
              <a:spcAft>
                <a:spcPts val="0"/>
              </a:spcAft>
              <a:buSzPts val="2400"/>
              <a:buChar char="›"/>
              <a:defRPr b="1" i="1"/>
            </a:lvl3pPr>
            <a:lvl4pPr marL="1828800" lvl="3" indent="-381000" algn="ctr" rtl="0">
              <a:spcBef>
                <a:spcPts val="0"/>
              </a:spcBef>
              <a:spcAft>
                <a:spcPts val="0"/>
              </a:spcAft>
              <a:buSzPts val="2400"/>
              <a:buChar char="›"/>
              <a:defRPr b="1" i="1"/>
            </a:lvl4pPr>
            <a:lvl5pPr marL="2286000" lvl="4" indent="-381000" algn="ctr" rtl="0">
              <a:spcBef>
                <a:spcPts val="0"/>
              </a:spcBef>
              <a:spcAft>
                <a:spcPts val="0"/>
              </a:spcAft>
              <a:buSzPts val="2400"/>
              <a:buChar char="›"/>
              <a:defRPr b="1" i="1"/>
            </a:lvl5pPr>
            <a:lvl6pPr marL="2743200" lvl="5" indent="-381000" algn="ctr" rtl="0">
              <a:spcBef>
                <a:spcPts val="0"/>
              </a:spcBef>
              <a:spcAft>
                <a:spcPts val="0"/>
              </a:spcAft>
              <a:buSzPts val="2400"/>
              <a:buChar char="›"/>
              <a:defRPr b="1" i="1"/>
            </a:lvl6pPr>
            <a:lvl7pPr marL="3200400" lvl="6" indent="-381000" algn="ctr" rtl="0">
              <a:spcBef>
                <a:spcPts val="0"/>
              </a:spcBef>
              <a:spcAft>
                <a:spcPts val="0"/>
              </a:spcAft>
              <a:buSzPts val="2400"/>
              <a:buChar char="›"/>
              <a:defRPr b="1" i="1"/>
            </a:lvl7pPr>
            <a:lvl8pPr marL="3657600" lvl="7" indent="-381000" algn="ctr" rtl="0">
              <a:spcBef>
                <a:spcPts val="0"/>
              </a:spcBef>
              <a:spcAft>
                <a:spcPts val="0"/>
              </a:spcAft>
              <a:buSzPts val="2400"/>
              <a:buChar char="›"/>
              <a:defRPr b="1" i="1"/>
            </a:lvl8pPr>
            <a:lvl9pPr marL="4114800" lvl="8" indent="-381000" algn="ctr">
              <a:spcBef>
                <a:spcPts val="0"/>
              </a:spcBef>
              <a:spcAft>
                <a:spcPts val="0"/>
              </a:spcAft>
              <a:buSzPts val="2400"/>
              <a:buChar char="»"/>
              <a:defRPr b="1" i="1"/>
            </a:lvl9pPr>
          </a:lstStyle>
          <a:p>
            <a:endParaRPr/>
          </a:p>
        </p:txBody>
      </p:sp>
      <p:grpSp>
        <p:nvGrpSpPr>
          <p:cNvPr id="35" name="Shape 35"/>
          <p:cNvGrpSpPr/>
          <p:nvPr/>
        </p:nvGrpSpPr>
        <p:grpSpPr>
          <a:xfrm>
            <a:off x="7395202" y="-6"/>
            <a:ext cx="1748884" cy="4013021"/>
            <a:chOff x="7395202" y="-6"/>
            <a:chExt cx="1748884" cy="4013021"/>
          </a:xfrm>
        </p:grpSpPr>
        <p:sp>
          <p:nvSpPr>
            <p:cNvPr id="36" name="Shape 36"/>
            <p:cNvSpPr/>
            <p:nvPr/>
          </p:nvSpPr>
          <p:spPr>
            <a:xfrm rot="5400000" flipH="1">
              <a:off x="7471942" y="406044"/>
              <a:ext cx="2078100" cy="1266000"/>
            </a:xfrm>
            <a:prstGeom prst="parallelogram">
              <a:avLst>
                <a:gd name="adj" fmla="val 81897"/>
              </a:avLst>
            </a:prstGeom>
            <a:gradFill>
              <a:gsLst>
                <a:gs pos="0">
                  <a:srgbClr val="CC3399"/>
                </a:gs>
                <a:gs pos="100000">
                  <a:srgbClr val="6699FF"/>
                </a:gs>
              </a:gsLst>
              <a:lin ang="5400012" scaled="0"/>
            </a:gra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rgbClr val="FFFFFF"/>
                </a:solidFill>
                <a:latin typeface="Calibri"/>
                <a:ea typeface="Calibri"/>
                <a:cs typeface="Calibri"/>
                <a:sym typeface="Calibri"/>
              </a:endParaRPr>
            </a:p>
          </p:txBody>
        </p:sp>
        <p:sp>
          <p:nvSpPr>
            <p:cNvPr id="37" name="Shape 37"/>
            <p:cNvSpPr/>
            <p:nvPr/>
          </p:nvSpPr>
          <p:spPr>
            <a:xfrm rot="5400000" flipH="1">
              <a:off x="7072800" y="1666234"/>
              <a:ext cx="2574300" cy="1568100"/>
            </a:xfrm>
            <a:prstGeom prst="parallelogram">
              <a:avLst>
                <a:gd name="adj" fmla="val 81897"/>
              </a:avLst>
            </a:prstGeom>
            <a:gradFill>
              <a:gsLst>
                <a:gs pos="0">
                  <a:srgbClr val="33CCCC"/>
                </a:gs>
                <a:gs pos="100000">
                  <a:srgbClr val="66FF33"/>
                </a:gs>
              </a:gsLst>
              <a:lin ang="5400012" scaled="0"/>
            </a:gra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rgbClr val="FFFFFF"/>
                </a:solidFill>
                <a:latin typeface="Calibri"/>
                <a:ea typeface="Calibri"/>
                <a:cs typeface="Calibri"/>
                <a:sym typeface="Calibri"/>
              </a:endParaRPr>
            </a:p>
          </p:txBody>
        </p:sp>
        <p:sp>
          <p:nvSpPr>
            <p:cNvPr id="38" name="Shape 38"/>
            <p:cNvSpPr/>
            <p:nvPr/>
          </p:nvSpPr>
          <p:spPr>
            <a:xfrm rot="-5400000">
              <a:off x="8020587" y="2718092"/>
              <a:ext cx="1396200" cy="850800"/>
            </a:xfrm>
            <a:prstGeom prst="parallelogram">
              <a:avLst>
                <a:gd name="adj" fmla="val 81897"/>
              </a:avLst>
            </a:prstGeom>
            <a:gradFill>
              <a:gsLst>
                <a:gs pos="0">
                  <a:srgbClr val="FF0066"/>
                </a:gs>
                <a:gs pos="100000">
                  <a:srgbClr val="FF9900"/>
                </a:gs>
              </a:gsLst>
              <a:lin ang="5400012" scaled="0"/>
            </a:gra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rgbClr val="FFFFFF"/>
                </a:solidFill>
                <a:latin typeface="Calibri"/>
                <a:ea typeface="Calibri"/>
                <a:cs typeface="Calibri"/>
                <a:sym typeface="Calibri"/>
              </a:endParaRPr>
            </a:p>
          </p:txBody>
        </p:sp>
        <p:sp>
          <p:nvSpPr>
            <p:cNvPr id="39" name="Shape 39"/>
            <p:cNvSpPr/>
            <p:nvPr/>
          </p:nvSpPr>
          <p:spPr>
            <a:xfrm rot="-5400000">
              <a:off x="7178152" y="542730"/>
              <a:ext cx="1110900" cy="676800"/>
            </a:xfrm>
            <a:prstGeom prst="parallelogram">
              <a:avLst>
                <a:gd name="adj" fmla="val 81897"/>
              </a:avLst>
            </a:prstGeom>
            <a:solidFill>
              <a:srgbClr val="FFFFFF">
                <a:alpha val="14229"/>
              </a:srgbClr>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rgbClr val="FFFFFF"/>
                </a:solidFill>
                <a:latin typeface="Calibri"/>
                <a:ea typeface="Calibri"/>
                <a:cs typeface="Calibri"/>
                <a:sym typeface="Calibri"/>
              </a:endParaRPr>
            </a:p>
          </p:txBody>
        </p:sp>
        <p:sp>
          <p:nvSpPr>
            <p:cNvPr id="40" name="Shape 40"/>
            <p:cNvSpPr/>
            <p:nvPr/>
          </p:nvSpPr>
          <p:spPr>
            <a:xfrm rot="-5400000" flipH="1">
              <a:off x="8242801" y="3381815"/>
              <a:ext cx="784500" cy="477900"/>
            </a:xfrm>
            <a:prstGeom prst="parallelogram">
              <a:avLst>
                <a:gd name="adj" fmla="val 81897"/>
              </a:avLst>
            </a:prstGeom>
            <a:solidFill>
              <a:srgbClr val="0066FF">
                <a:alpha val="22690"/>
              </a:srgbClr>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rgbClr val="FFFFFF"/>
                </a:solidFill>
                <a:latin typeface="Calibri"/>
                <a:ea typeface="Calibri"/>
                <a:cs typeface="Calibri"/>
                <a:sym typeface="Calibri"/>
              </a:endParaRPr>
            </a:p>
          </p:txBody>
        </p:sp>
      </p:grpSp>
      <p:sp>
        <p:nvSpPr>
          <p:cNvPr id="41" name="Shape 41"/>
          <p:cNvSpPr/>
          <p:nvPr/>
        </p:nvSpPr>
        <p:spPr>
          <a:xfrm rot="5400000" flipH="1">
            <a:off x="-479615" y="1845054"/>
            <a:ext cx="2455200" cy="1495800"/>
          </a:xfrm>
          <a:prstGeom prst="parallelogram">
            <a:avLst>
              <a:gd name="adj" fmla="val 81897"/>
            </a:avLst>
          </a:prstGeom>
          <a:gradFill>
            <a:gsLst>
              <a:gs pos="0">
                <a:srgbClr val="CC3399"/>
              </a:gs>
              <a:gs pos="100000">
                <a:srgbClr val="6699FF"/>
              </a:gs>
            </a:gsLst>
            <a:lin ang="5400012" scaled="0"/>
          </a:gra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rgbClr val="FFFFFF"/>
              </a:solidFill>
              <a:latin typeface="Calibri"/>
              <a:ea typeface="Calibri"/>
              <a:cs typeface="Calibri"/>
              <a:sym typeface="Calibri"/>
            </a:endParaRPr>
          </a:p>
        </p:txBody>
      </p:sp>
      <p:sp>
        <p:nvSpPr>
          <p:cNvPr id="42" name="Shape 42"/>
          <p:cNvSpPr/>
          <p:nvPr/>
        </p:nvSpPr>
        <p:spPr>
          <a:xfrm rot="5400000">
            <a:off x="-262152" y="1526813"/>
            <a:ext cx="1340700" cy="816300"/>
          </a:xfrm>
          <a:prstGeom prst="parallelogram">
            <a:avLst>
              <a:gd name="adj" fmla="val 81897"/>
            </a:avLst>
          </a:prstGeom>
          <a:gradFill>
            <a:gsLst>
              <a:gs pos="0">
                <a:srgbClr val="33CCCC"/>
              </a:gs>
              <a:gs pos="100000">
                <a:srgbClr val="66FF33"/>
              </a:gs>
            </a:gsLst>
            <a:lin ang="5400012" scaled="0"/>
          </a:gra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rgbClr val="FFFFFF"/>
              </a:solidFill>
              <a:latin typeface="Calibri"/>
              <a:ea typeface="Calibri"/>
              <a:cs typeface="Calibri"/>
              <a:sym typeface="Calibri"/>
            </a:endParaRPr>
          </a:p>
        </p:txBody>
      </p:sp>
      <p:sp>
        <p:nvSpPr>
          <p:cNvPr id="43" name="Shape 43"/>
          <p:cNvSpPr/>
          <p:nvPr/>
        </p:nvSpPr>
        <p:spPr>
          <a:xfrm rot="-5400000" flipH="1">
            <a:off x="-358985" y="3663619"/>
            <a:ext cx="1838515" cy="1120555"/>
          </a:xfrm>
          <a:prstGeom prst="parallelogram">
            <a:avLst>
              <a:gd name="adj" fmla="val 81897"/>
            </a:avLst>
          </a:prstGeom>
          <a:gradFill>
            <a:gsLst>
              <a:gs pos="0">
                <a:srgbClr val="FF0066"/>
              </a:gs>
              <a:gs pos="100000">
                <a:srgbClr val="FF9900"/>
              </a:gs>
            </a:gsLst>
            <a:lin ang="5400012" scaled="0"/>
          </a:gra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rgbClr val="FFFFFF"/>
              </a:solidFill>
              <a:latin typeface="Calibri"/>
              <a:ea typeface="Calibri"/>
              <a:cs typeface="Calibri"/>
              <a:sym typeface="Calibri"/>
            </a:endParaRPr>
          </a:p>
        </p:txBody>
      </p:sp>
      <p:sp>
        <p:nvSpPr>
          <p:cNvPr id="44" name="Shape 44"/>
          <p:cNvSpPr/>
          <p:nvPr/>
        </p:nvSpPr>
        <p:spPr>
          <a:xfrm rot="-5400000">
            <a:off x="-199052" y="1206482"/>
            <a:ext cx="1018800" cy="620700"/>
          </a:xfrm>
          <a:prstGeom prst="parallelogram">
            <a:avLst>
              <a:gd name="adj" fmla="val 81897"/>
            </a:avLst>
          </a:prstGeom>
          <a:solidFill>
            <a:srgbClr val="FFFFFF">
              <a:alpha val="14229"/>
            </a:srgbClr>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rgbClr val="FFFFFF"/>
              </a:solidFill>
              <a:latin typeface="Calibri"/>
              <a:ea typeface="Calibri"/>
              <a:cs typeface="Calibri"/>
              <a:sym typeface="Calibri"/>
            </a:endParaRPr>
          </a:p>
        </p:txBody>
      </p:sp>
      <p:sp>
        <p:nvSpPr>
          <p:cNvPr id="45" name="Shape 45"/>
          <p:cNvSpPr/>
          <p:nvPr/>
        </p:nvSpPr>
        <p:spPr>
          <a:xfrm rot="-5400000" flipH="1">
            <a:off x="472234" y="3024661"/>
            <a:ext cx="1272000" cy="775200"/>
          </a:xfrm>
          <a:prstGeom prst="parallelogram">
            <a:avLst>
              <a:gd name="adj" fmla="val 81897"/>
            </a:avLst>
          </a:prstGeom>
          <a:solidFill>
            <a:srgbClr val="0066FF">
              <a:alpha val="22690"/>
            </a:srgbClr>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rgbClr val="FFFFFF"/>
              </a:solidFill>
              <a:latin typeface="Calibri"/>
              <a:ea typeface="Calibri"/>
              <a:cs typeface="Calibri"/>
              <a:sym typeface="Calibri"/>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 1 column" type="tx">
  <p:cSld name="TITLE_AND_BODY">
    <p:spTree>
      <p:nvGrpSpPr>
        <p:cNvPr id="1" name="Shape 46"/>
        <p:cNvGrpSpPr/>
        <p:nvPr/>
      </p:nvGrpSpPr>
      <p:grpSpPr>
        <a:xfrm>
          <a:off x="0" y="0"/>
          <a:ext cx="0" cy="0"/>
          <a:chOff x="0" y="0"/>
          <a:chExt cx="0" cy="0"/>
        </a:xfrm>
      </p:grpSpPr>
      <p:sp>
        <p:nvSpPr>
          <p:cNvPr id="47" name="Shape 47"/>
          <p:cNvSpPr txBox="1">
            <a:spLocks noGrp="1"/>
          </p:cNvSpPr>
          <p:nvPr>
            <p:ph type="title"/>
          </p:nvPr>
        </p:nvSpPr>
        <p:spPr>
          <a:xfrm>
            <a:off x="1067088" y="912850"/>
            <a:ext cx="5972100" cy="636000"/>
          </a:xfrm>
          <a:prstGeom prst="rect">
            <a:avLst/>
          </a:prstGeom>
        </p:spPr>
        <p:txBody>
          <a:bodyPr spcFirstLastPara="1" wrap="square" lIns="91425" tIns="91425" rIns="91425" bIns="91425" anchor="b" anchorCtr="0"/>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a:endParaRPr/>
          </a:p>
        </p:txBody>
      </p:sp>
      <p:sp>
        <p:nvSpPr>
          <p:cNvPr id="48" name="Shape 48"/>
          <p:cNvSpPr txBox="1">
            <a:spLocks noGrp="1"/>
          </p:cNvSpPr>
          <p:nvPr>
            <p:ph type="body" idx="1"/>
          </p:nvPr>
        </p:nvSpPr>
        <p:spPr>
          <a:xfrm>
            <a:off x="1067088" y="1650548"/>
            <a:ext cx="5972100" cy="2764500"/>
          </a:xfrm>
          <a:prstGeom prst="rect">
            <a:avLst/>
          </a:prstGeom>
        </p:spPr>
        <p:txBody>
          <a:bodyPr spcFirstLastPara="1" wrap="square" lIns="91425" tIns="91425" rIns="91425" bIns="91425" anchor="t" anchorCtr="0"/>
          <a:lstStyle>
            <a:lvl1pPr marL="457200" lvl="0" indent="-381000">
              <a:spcBef>
                <a:spcPts val="600"/>
              </a:spcBef>
              <a:spcAft>
                <a:spcPts val="0"/>
              </a:spcAft>
              <a:buSzPts val="2400"/>
              <a:buChar char="›"/>
              <a:defRPr/>
            </a:lvl1pPr>
            <a:lvl2pPr marL="914400" lvl="1" indent="-381000">
              <a:spcBef>
                <a:spcPts val="0"/>
              </a:spcBef>
              <a:spcAft>
                <a:spcPts val="0"/>
              </a:spcAft>
              <a:buSzPts val="2400"/>
              <a:buChar char="›"/>
              <a:defRPr/>
            </a:lvl2pPr>
            <a:lvl3pPr marL="1371600" lvl="2" indent="-381000">
              <a:spcBef>
                <a:spcPts val="0"/>
              </a:spcBef>
              <a:spcAft>
                <a:spcPts val="0"/>
              </a:spcAft>
              <a:buSzPts val="2400"/>
              <a:buChar char="›"/>
              <a:defRPr/>
            </a:lvl3pPr>
            <a:lvl4pPr marL="1828800" lvl="3" indent="-381000">
              <a:spcBef>
                <a:spcPts val="0"/>
              </a:spcBef>
              <a:spcAft>
                <a:spcPts val="0"/>
              </a:spcAft>
              <a:buSzPts val="2400"/>
              <a:buChar char="›"/>
              <a:defRPr/>
            </a:lvl4pPr>
            <a:lvl5pPr marL="2286000" lvl="4" indent="-381000">
              <a:spcBef>
                <a:spcPts val="0"/>
              </a:spcBef>
              <a:spcAft>
                <a:spcPts val="0"/>
              </a:spcAft>
              <a:buSzPts val="2400"/>
              <a:buChar char="›"/>
              <a:defRPr/>
            </a:lvl5pPr>
            <a:lvl6pPr marL="2743200" lvl="5" indent="-381000">
              <a:spcBef>
                <a:spcPts val="0"/>
              </a:spcBef>
              <a:spcAft>
                <a:spcPts val="0"/>
              </a:spcAft>
              <a:buSzPts val="2400"/>
              <a:buChar char="›"/>
              <a:defRPr/>
            </a:lvl6pPr>
            <a:lvl7pPr marL="3200400" lvl="6" indent="-381000">
              <a:spcBef>
                <a:spcPts val="0"/>
              </a:spcBef>
              <a:spcAft>
                <a:spcPts val="0"/>
              </a:spcAft>
              <a:buSzPts val="2400"/>
              <a:buChar char="›"/>
              <a:defRPr/>
            </a:lvl7pPr>
            <a:lvl8pPr marL="3657600" lvl="7" indent="-381000">
              <a:spcBef>
                <a:spcPts val="0"/>
              </a:spcBef>
              <a:spcAft>
                <a:spcPts val="0"/>
              </a:spcAft>
              <a:buSzPts val="2400"/>
              <a:buChar char="›"/>
              <a:defRPr/>
            </a:lvl8pPr>
            <a:lvl9pPr marL="4114800" lvl="8" indent="-381000">
              <a:spcBef>
                <a:spcPts val="0"/>
              </a:spcBef>
              <a:spcAft>
                <a:spcPts val="0"/>
              </a:spcAft>
              <a:buSzPts val="2400"/>
              <a:buChar char="»"/>
              <a:defRPr/>
            </a:lvl9pPr>
          </a:lstStyle>
          <a:p>
            <a:endParaRPr/>
          </a:p>
        </p:txBody>
      </p:sp>
      <p:grpSp>
        <p:nvGrpSpPr>
          <p:cNvPr id="49" name="Shape 49"/>
          <p:cNvGrpSpPr/>
          <p:nvPr/>
        </p:nvGrpSpPr>
        <p:grpSpPr>
          <a:xfrm>
            <a:off x="7395202" y="-6"/>
            <a:ext cx="1748884" cy="4013021"/>
            <a:chOff x="7395202" y="-6"/>
            <a:chExt cx="1748884" cy="4013021"/>
          </a:xfrm>
        </p:grpSpPr>
        <p:sp>
          <p:nvSpPr>
            <p:cNvPr id="50" name="Shape 50"/>
            <p:cNvSpPr/>
            <p:nvPr/>
          </p:nvSpPr>
          <p:spPr>
            <a:xfrm rot="5400000" flipH="1">
              <a:off x="7471942" y="406044"/>
              <a:ext cx="2078100" cy="1266000"/>
            </a:xfrm>
            <a:prstGeom prst="parallelogram">
              <a:avLst>
                <a:gd name="adj" fmla="val 81897"/>
              </a:avLst>
            </a:prstGeom>
            <a:gradFill>
              <a:gsLst>
                <a:gs pos="0">
                  <a:srgbClr val="CC3399"/>
                </a:gs>
                <a:gs pos="100000">
                  <a:srgbClr val="6699FF"/>
                </a:gs>
              </a:gsLst>
              <a:lin ang="5400012" scaled="0"/>
            </a:gra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rgbClr val="FFFFFF"/>
                </a:solidFill>
                <a:latin typeface="Calibri"/>
                <a:ea typeface="Calibri"/>
                <a:cs typeface="Calibri"/>
                <a:sym typeface="Calibri"/>
              </a:endParaRPr>
            </a:p>
          </p:txBody>
        </p:sp>
        <p:sp>
          <p:nvSpPr>
            <p:cNvPr id="51" name="Shape 51"/>
            <p:cNvSpPr/>
            <p:nvPr/>
          </p:nvSpPr>
          <p:spPr>
            <a:xfrm rot="5400000" flipH="1">
              <a:off x="7072800" y="1666234"/>
              <a:ext cx="2574300" cy="1568100"/>
            </a:xfrm>
            <a:prstGeom prst="parallelogram">
              <a:avLst>
                <a:gd name="adj" fmla="val 81897"/>
              </a:avLst>
            </a:prstGeom>
            <a:gradFill>
              <a:gsLst>
                <a:gs pos="0">
                  <a:srgbClr val="33CCCC"/>
                </a:gs>
                <a:gs pos="100000">
                  <a:srgbClr val="66FF33"/>
                </a:gs>
              </a:gsLst>
              <a:lin ang="5400012" scaled="0"/>
            </a:gra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rgbClr val="FFFFFF"/>
                </a:solidFill>
                <a:latin typeface="Calibri"/>
                <a:ea typeface="Calibri"/>
                <a:cs typeface="Calibri"/>
                <a:sym typeface="Calibri"/>
              </a:endParaRPr>
            </a:p>
          </p:txBody>
        </p:sp>
        <p:sp>
          <p:nvSpPr>
            <p:cNvPr id="52" name="Shape 52"/>
            <p:cNvSpPr/>
            <p:nvPr/>
          </p:nvSpPr>
          <p:spPr>
            <a:xfrm rot="-5400000">
              <a:off x="8020587" y="2718092"/>
              <a:ext cx="1396200" cy="850800"/>
            </a:xfrm>
            <a:prstGeom prst="parallelogram">
              <a:avLst>
                <a:gd name="adj" fmla="val 81897"/>
              </a:avLst>
            </a:prstGeom>
            <a:gradFill>
              <a:gsLst>
                <a:gs pos="0">
                  <a:srgbClr val="FF0066"/>
                </a:gs>
                <a:gs pos="100000">
                  <a:srgbClr val="FF9900"/>
                </a:gs>
              </a:gsLst>
              <a:lin ang="5400012" scaled="0"/>
            </a:gra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rgbClr val="FFFFFF"/>
                </a:solidFill>
                <a:latin typeface="Calibri"/>
                <a:ea typeface="Calibri"/>
                <a:cs typeface="Calibri"/>
                <a:sym typeface="Calibri"/>
              </a:endParaRPr>
            </a:p>
          </p:txBody>
        </p:sp>
        <p:sp>
          <p:nvSpPr>
            <p:cNvPr id="53" name="Shape 53"/>
            <p:cNvSpPr/>
            <p:nvPr/>
          </p:nvSpPr>
          <p:spPr>
            <a:xfrm rot="-5400000">
              <a:off x="7178152" y="542730"/>
              <a:ext cx="1110900" cy="676800"/>
            </a:xfrm>
            <a:prstGeom prst="parallelogram">
              <a:avLst>
                <a:gd name="adj" fmla="val 81897"/>
              </a:avLst>
            </a:prstGeom>
            <a:solidFill>
              <a:srgbClr val="FFFFFF">
                <a:alpha val="14229"/>
              </a:srgbClr>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rgbClr val="FFFFFF"/>
                </a:solidFill>
                <a:latin typeface="Calibri"/>
                <a:ea typeface="Calibri"/>
                <a:cs typeface="Calibri"/>
                <a:sym typeface="Calibri"/>
              </a:endParaRPr>
            </a:p>
          </p:txBody>
        </p:sp>
        <p:sp>
          <p:nvSpPr>
            <p:cNvPr id="54" name="Shape 54"/>
            <p:cNvSpPr/>
            <p:nvPr/>
          </p:nvSpPr>
          <p:spPr>
            <a:xfrm rot="-5400000" flipH="1">
              <a:off x="8242801" y="3381815"/>
              <a:ext cx="784500" cy="477900"/>
            </a:xfrm>
            <a:prstGeom prst="parallelogram">
              <a:avLst>
                <a:gd name="adj" fmla="val 81897"/>
              </a:avLst>
            </a:prstGeom>
            <a:solidFill>
              <a:srgbClr val="0066FF">
                <a:alpha val="22690"/>
              </a:srgbClr>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rgbClr val="FFFFFF"/>
                </a:solidFill>
                <a:latin typeface="Calibri"/>
                <a:ea typeface="Calibri"/>
                <a:cs typeface="Calibri"/>
                <a:sym typeface="Calibri"/>
              </a:endParaRPr>
            </a:p>
          </p:txBody>
        </p:sp>
      </p:grpSp>
      <p:grpSp>
        <p:nvGrpSpPr>
          <p:cNvPr id="55" name="Shape 55"/>
          <p:cNvGrpSpPr/>
          <p:nvPr/>
        </p:nvGrpSpPr>
        <p:grpSpPr>
          <a:xfrm>
            <a:off x="3" y="2738679"/>
            <a:ext cx="722480" cy="2404814"/>
            <a:chOff x="3" y="2750304"/>
            <a:chExt cx="722480" cy="2404814"/>
          </a:xfrm>
        </p:grpSpPr>
        <p:sp>
          <p:nvSpPr>
            <p:cNvPr id="56" name="Shape 56"/>
            <p:cNvSpPr/>
            <p:nvPr/>
          </p:nvSpPr>
          <p:spPr>
            <a:xfrm rot="5400000" flipH="1">
              <a:off x="-231667" y="3341328"/>
              <a:ext cx="1185900" cy="722400"/>
            </a:xfrm>
            <a:prstGeom prst="parallelogram">
              <a:avLst>
                <a:gd name="adj" fmla="val 81897"/>
              </a:avLst>
            </a:prstGeom>
            <a:gradFill>
              <a:gsLst>
                <a:gs pos="0">
                  <a:srgbClr val="CC3399"/>
                </a:gs>
                <a:gs pos="100000">
                  <a:srgbClr val="6699FF"/>
                </a:gs>
              </a:gsLst>
              <a:lin ang="5400012" scaled="0"/>
            </a:gra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rgbClr val="FFFFFF"/>
                </a:solidFill>
                <a:latin typeface="Calibri"/>
                <a:ea typeface="Calibri"/>
                <a:cs typeface="Calibri"/>
                <a:sym typeface="Calibri"/>
              </a:endParaRPr>
            </a:p>
          </p:txBody>
        </p:sp>
        <p:sp>
          <p:nvSpPr>
            <p:cNvPr id="57" name="Shape 57"/>
            <p:cNvSpPr/>
            <p:nvPr/>
          </p:nvSpPr>
          <p:spPr>
            <a:xfrm rot="5400000">
              <a:off x="-158106" y="3063820"/>
              <a:ext cx="808800" cy="492300"/>
            </a:xfrm>
            <a:prstGeom prst="parallelogram">
              <a:avLst>
                <a:gd name="adj" fmla="val 81897"/>
              </a:avLst>
            </a:prstGeom>
            <a:gradFill>
              <a:gsLst>
                <a:gs pos="0">
                  <a:srgbClr val="33CCCC"/>
                </a:gs>
                <a:gs pos="100000">
                  <a:srgbClr val="66FF33"/>
                </a:gs>
              </a:gsLst>
              <a:lin ang="5400012" scaled="0"/>
            </a:gra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rgbClr val="FFFFFF"/>
                </a:solidFill>
                <a:latin typeface="Calibri"/>
                <a:ea typeface="Calibri"/>
                <a:cs typeface="Calibri"/>
                <a:sym typeface="Calibri"/>
              </a:endParaRPr>
            </a:p>
          </p:txBody>
        </p:sp>
        <p:sp>
          <p:nvSpPr>
            <p:cNvPr id="58" name="Shape 58"/>
            <p:cNvSpPr/>
            <p:nvPr/>
          </p:nvSpPr>
          <p:spPr>
            <a:xfrm rot="-5400000" flipH="1">
              <a:off x="-173395" y="4440518"/>
              <a:ext cx="888000" cy="541200"/>
            </a:xfrm>
            <a:prstGeom prst="parallelogram">
              <a:avLst>
                <a:gd name="adj" fmla="val 81897"/>
              </a:avLst>
            </a:prstGeom>
            <a:gradFill>
              <a:gsLst>
                <a:gs pos="0">
                  <a:srgbClr val="FF0066"/>
                </a:gs>
                <a:gs pos="100000">
                  <a:srgbClr val="FF9900"/>
                </a:gs>
              </a:gsLst>
              <a:lin ang="5400012" scaled="0"/>
            </a:gra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rgbClr val="FFFFFF"/>
                </a:solidFill>
                <a:latin typeface="Calibri"/>
                <a:ea typeface="Calibri"/>
                <a:cs typeface="Calibri"/>
                <a:sym typeface="Calibri"/>
              </a:endParaRPr>
            </a:p>
          </p:txBody>
        </p:sp>
        <p:sp>
          <p:nvSpPr>
            <p:cNvPr id="59" name="Shape 59"/>
            <p:cNvSpPr/>
            <p:nvPr/>
          </p:nvSpPr>
          <p:spPr>
            <a:xfrm rot="-5400000">
              <a:off x="-120147" y="2870454"/>
              <a:ext cx="614700" cy="374400"/>
            </a:xfrm>
            <a:prstGeom prst="parallelogram">
              <a:avLst>
                <a:gd name="adj" fmla="val 81897"/>
              </a:avLst>
            </a:prstGeom>
            <a:solidFill>
              <a:srgbClr val="FFFFFF">
                <a:alpha val="14229"/>
              </a:srgbClr>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rgbClr val="FFFFFF"/>
                </a:solidFill>
                <a:latin typeface="Calibri"/>
                <a:ea typeface="Calibri"/>
                <a:cs typeface="Calibri"/>
                <a:sym typeface="Calibri"/>
              </a:endParaRPr>
            </a:p>
          </p:txBody>
        </p:sp>
        <p:sp>
          <p:nvSpPr>
            <p:cNvPr id="60" name="Shape 60"/>
            <p:cNvSpPr/>
            <p:nvPr/>
          </p:nvSpPr>
          <p:spPr>
            <a:xfrm rot="-5400000" flipH="1">
              <a:off x="228056" y="4058304"/>
              <a:ext cx="614400" cy="374400"/>
            </a:xfrm>
            <a:prstGeom prst="parallelogram">
              <a:avLst>
                <a:gd name="adj" fmla="val 81897"/>
              </a:avLst>
            </a:prstGeom>
            <a:solidFill>
              <a:srgbClr val="0066FF">
                <a:alpha val="22690"/>
              </a:srgbClr>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rgbClr val="FFFFFF"/>
                </a:solidFill>
                <a:latin typeface="Calibri"/>
                <a:ea typeface="Calibri"/>
                <a:cs typeface="Calibri"/>
                <a:sym typeface="Calibri"/>
              </a:endParaRPr>
            </a:p>
          </p:txBody>
        </p:sp>
      </p:gr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 2 columns" type="twoColTx">
  <p:cSld name="TITLE_AND_TWO_COLUMNS">
    <p:spTree>
      <p:nvGrpSpPr>
        <p:cNvPr id="1" name="Shape 61"/>
        <p:cNvGrpSpPr/>
        <p:nvPr/>
      </p:nvGrpSpPr>
      <p:grpSpPr>
        <a:xfrm>
          <a:off x="0" y="0"/>
          <a:ext cx="0" cy="0"/>
          <a:chOff x="0" y="0"/>
          <a:chExt cx="0" cy="0"/>
        </a:xfrm>
      </p:grpSpPr>
      <p:sp>
        <p:nvSpPr>
          <p:cNvPr id="62" name="Shape 62"/>
          <p:cNvSpPr txBox="1">
            <a:spLocks noGrp="1"/>
          </p:cNvSpPr>
          <p:nvPr>
            <p:ph type="title"/>
          </p:nvPr>
        </p:nvSpPr>
        <p:spPr>
          <a:xfrm>
            <a:off x="1067088" y="912850"/>
            <a:ext cx="5972100" cy="636000"/>
          </a:xfrm>
          <a:prstGeom prst="rect">
            <a:avLst/>
          </a:prstGeom>
        </p:spPr>
        <p:txBody>
          <a:bodyPr spcFirstLastPara="1" wrap="square" lIns="91425" tIns="91425" rIns="91425" bIns="91425" anchor="b" anchorCtr="0"/>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a:endParaRPr/>
          </a:p>
        </p:txBody>
      </p:sp>
      <p:sp>
        <p:nvSpPr>
          <p:cNvPr id="63" name="Shape 63"/>
          <p:cNvSpPr txBox="1">
            <a:spLocks noGrp="1"/>
          </p:cNvSpPr>
          <p:nvPr>
            <p:ph type="body" idx="1"/>
          </p:nvPr>
        </p:nvSpPr>
        <p:spPr>
          <a:xfrm>
            <a:off x="1067100" y="1706950"/>
            <a:ext cx="2977800" cy="3218700"/>
          </a:xfrm>
          <a:prstGeom prst="rect">
            <a:avLst/>
          </a:prstGeom>
        </p:spPr>
        <p:txBody>
          <a:bodyPr spcFirstLastPara="1" wrap="square" lIns="91425" tIns="91425" rIns="91425" bIns="91425" anchor="t" anchorCtr="0"/>
          <a:lstStyle>
            <a:lvl1pPr marL="457200" lvl="0" indent="-342900">
              <a:spcBef>
                <a:spcPts val="600"/>
              </a:spcBef>
              <a:spcAft>
                <a:spcPts val="0"/>
              </a:spcAft>
              <a:buSzPts val="1800"/>
              <a:buChar char="›"/>
              <a:defRPr sz="1800"/>
            </a:lvl1pPr>
            <a:lvl2pPr marL="914400" lvl="1" indent="-342900">
              <a:spcBef>
                <a:spcPts val="0"/>
              </a:spcBef>
              <a:spcAft>
                <a:spcPts val="0"/>
              </a:spcAft>
              <a:buSzPts val="1800"/>
              <a:buChar char="›"/>
              <a:defRPr sz="1800"/>
            </a:lvl2pPr>
            <a:lvl3pPr marL="1371600" lvl="2" indent="-342900">
              <a:spcBef>
                <a:spcPts val="0"/>
              </a:spcBef>
              <a:spcAft>
                <a:spcPts val="0"/>
              </a:spcAft>
              <a:buSzPts val="1800"/>
              <a:buChar char="›"/>
              <a:defRPr sz="1800"/>
            </a:lvl3pPr>
            <a:lvl4pPr marL="1828800" lvl="3" indent="-342900">
              <a:spcBef>
                <a:spcPts val="0"/>
              </a:spcBef>
              <a:spcAft>
                <a:spcPts val="0"/>
              </a:spcAft>
              <a:buSzPts val="1800"/>
              <a:buChar char="›"/>
              <a:defRPr sz="1800"/>
            </a:lvl4pPr>
            <a:lvl5pPr marL="2286000" lvl="4" indent="-342900">
              <a:spcBef>
                <a:spcPts val="0"/>
              </a:spcBef>
              <a:spcAft>
                <a:spcPts val="0"/>
              </a:spcAft>
              <a:buSzPts val="1800"/>
              <a:buChar char="›"/>
              <a:defRPr sz="1800"/>
            </a:lvl5pPr>
            <a:lvl6pPr marL="2743200" lvl="5" indent="-342900">
              <a:spcBef>
                <a:spcPts val="0"/>
              </a:spcBef>
              <a:spcAft>
                <a:spcPts val="0"/>
              </a:spcAft>
              <a:buSzPts val="1800"/>
              <a:buChar char="›"/>
              <a:defRPr sz="1800"/>
            </a:lvl6pPr>
            <a:lvl7pPr marL="3200400" lvl="6" indent="-342900">
              <a:spcBef>
                <a:spcPts val="0"/>
              </a:spcBef>
              <a:spcAft>
                <a:spcPts val="0"/>
              </a:spcAft>
              <a:buSzPts val="1800"/>
              <a:buChar char="›"/>
              <a:defRPr sz="1800"/>
            </a:lvl7pPr>
            <a:lvl8pPr marL="3657600" lvl="7" indent="-342900">
              <a:spcBef>
                <a:spcPts val="0"/>
              </a:spcBef>
              <a:spcAft>
                <a:spcPts val="0"/>
              </a:spcAft>
              <a:buSzPts val="1800"/>
              <a:buChar char="›"/>
              <a:defRPr sz="1800"/>
            </a:lvl8pPr>
            <a:lvl9pPr marL="4114800" lvl="8" indent="-342900">
              <a:spcBef>
                <a:spcPts val="0"/>
              </a:spcBef>
              <a:spcAft>
                <a:spcPts val="0"/>
              </a:spcAft>
              <a:buSzPts val="1800"/>
              <a:buChar char="»"/>
              <a:defRPr sz="1800"/>
            </a:lvl9pPr>
          </a:lstStyle>
          <a:p>
            <a:endParaRPr/>
          </a:p>
        </p:txBody>
      </p:sp>
      <p:sp>
        <p:nvSpPr>
          <p:cNvPr id="64" name="Shape 64"/>
          <p:cNvSpPr txBox="1">
            <a:spLocks noGrp="1"/>
          </p:cNvSpPr>
          <p:nvPr>
            <p:ph type="body" idx="2"/>
          </p:nvPr>
        </p:nvSpPr>
        <p:spPr>
          <a:xfrm>
            <a:off x="4224149" y="1706950"/>
            <a:ext cx="2977800" cy="3218700"/>
          </a:xfrm>
          <a:prstGeom prst="rect">
            <a:avLst/>
          </a:prstGeom>
        </p:spPr>
        <p:txBody>
          <a:bodyPr spcFirstLastPara="1" wrap="square" lIns="91425" tIns="91425" rIns="91425" bIns="91425" anchor="t" anchorCtr="0"/>
          <a:lstStyle>
            <a:lvl1pPr marL="457200" lvl="0" indent="-342900">
              <a:spcBef>
                <a:spcPts val="600"/>
              </a:spcBef>
              <a:spcAft>
                <a:spcPts val="0"/>
              </a:spcAft>
              <a:buSzPts val="1800"/>
              <a:buChar char="›"/>
              <a:defRPr sz="1800"/>
            </a:lvl1pPr>
            <a:lvl2pPr marL="914400" lvl="1" indent="-342900">
              <a:spcBef>
                <a:spcPts val="0"/>
              </a:spcBef>
              <a:spcAft>
                <a:spcPts val="0"/>
              </a:spcAft>
              <a:buSzPts val="1800"/>
              <a:buChar char="›"/>
              <a:defRPr sz="1800"/>
            </a:lvl2pPr>
            <a:lvl3pPr marL="1371600" lvl="2" indent="-342900">
              <a:spcBef>
                <a:spcPts val="0"/>
              </a:spcBef>
              <a:spcAft>
                <a:spcPts val="0"/>
              </a:spcAft>
              <a:buSzPts val="1800"/>
              <a:buChar char="›"/>
              <a:defRPr sz="1800"/>
            </a:lvl3pPr>
            <a:lvl4pPr marL="1828800" lvl="3" indent="-342900">
              <a:spcBef>
                <a:spcPts val="0"/>
              </a:spcBef>
              <a:spcAft>
                <a:spcPts val="0"/>
              </a:spcAft>
              <a:buSzPts val="1800"/>
              <a:buChar char="›"/>
              <a:defRPr sz="1800"/>
            </a:lvl4pPr>
            <a:lvl5pPr marL="2286000" lvl="4" indent="-342900">
              <a:spcBef>
                <a:spcPts val="0"/>
              </a:spcBef>
              <a:spcAft>
                <a:spcPts val="0"/>
              </a:spcAft>
              <a:buSzPts val="1800"/>
              <a:buChar char="›"/>
              <a:defRPr sz="1800"/>
            </a:lvl5pPr>
            <a:lvl6pPr marL="2743200" lvl="5" indent="-342900">
              <a:spcBef>
                <a:spcPts val="0"/>
              </a:spcBef>
              <a:spcAft>
                <a:spcPts val="0"/>
              </a:spcAft>
              <a:buSzPts val="1800"/>
              <a:buChar char="›"/>
              <a:defRPr sz="1800"/>
            </a:lvl6pPr>
            <a:lvl7pPr marL="3200400" lvl="6" indent="-342900">
              <a:spcBef>
                <a:spcPts val="0"/>
              </a:spcBef>
              <a:spcAft>
                <a:spcPts val="0"/>
              </a:spcAft>
              <a:buSzPts val="1800"/>
              <a:buChar char="›"/>
              <a:defRPr sz="1800"/>
            </a:lvl7pPr>
            <a:lvl8pPr marL="3657600" lvl="7" indent="-342900">
              <a:spcBef>
                <a:spcPts val="0"/>
              </a:spcBef>
              <a:spcAft>
                <a:spcPts val="0"/>
              </a:spcAft>
              <a:buSzPts val="1800"/>
              <a:buChar char="›"/>
              <a:defRPr sz="1800"/>
            </a:lvl8pPr>
            <a:lvl9pPr marL="4114800" lvl="8" indent="-342900">
              <a:spcBef>
                <a:spcPts val="0"/>
              </a:spcBef>
              <a:spcAft>
                <a:spcPts val="0"/>
              </a:spcAft>
              <a:buSzPts val="1800"/>
              <a:buChar char="»"/>
              <a:defRPr sz="1800"/>
            </a:lvl9pPr>
          </a:lstStyle>
          <a:p>
            <a:endParaRPr/>
          </a:p>
        </p:txBody>
      </p:sp>
      <p:grpSp>
        <p:nvGrpSpPr>
          <p:cNvPr id="65" name="Shape 65"/>
          <p:cNvGrpSpPr/>
          <p:nvPr/>
        </p:nvGrpSpPr>
        <p:grpSpPr>
          <a:xfrm>
            <a:off x="7395202" y="-6"/>
            <a:ext cx="1748884" cy="4013021"/>
            <a:chOff x="7395202" y="-6"/>
            <a:chExt cx="1748884" cy="4013021"/>
          </a:xfrm>
        </p:grpSpPr>
        <p:sp>
          <p:nvSpPr>
            <p:cNvPr id="66" name="Shape 66"/>
            <p:cNvSpPr/>
            <p:nvPr/>
          </p:nvSpPr>
          <p:spPr>
            <a:xfrm rot="5400000" flipH="1">
              <a:off x="7471942" y="406044"/>
              <a:ext cx="2078100" cy="1266000"/>
            </a:xfrm>
            <a:prstGeom prst="parallelogram">
              <a:avLst>
                <a:gd name="adj" fmla="val 81897"/>
              </a:avLst>
            </a:prstGeom>
            <a:gradFill>
              <a:gsLst>
                <a:gs pos="0">
                  <a:srgbClr val="CC3399"/>
                </a:gs>
                <a:gs pos="100000">
                  <a:srgbClr val="6699FF"/>
                </a:gs>
              </a:gsLst>
              <a:lin ang="5400012" scaled="0"/>
            </a:gra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rgbClr val="FFFFFF"/>
                </a:solidFill>
                <a:latin typeface="Calibri"/>
                <a:ea typeface="Calibri"/>
                <a:cs typeface="Calibri"/>
                <a:sym typeface="Calibri"/>
              </a:endParaRPr>
            </a:p>
          </p:txBody>
        </p:sp>
        <p:sp>
          <p:nvSpPr>
            <p:cNvPr id="67" name="Shape 67"/>
            <p:cNvSpPr/>
            <p:nvPr/>
          </p:nvSpPr>
          <p:spPr>
            <a:xfrm rot="5400000" flipH="1">
              <a:off x="7072800" y="1666234"/>
              <a:ext cx="2574300" cy="1568100"/>
            </a:xfrm>
            <a:prstGeom prst="parallelogram">
              <a:avLst>
                <a:gd name="adj" fmla="val 81897"/>
              </a:avLst>
            </a:prstGeom>
            <a:gradFill>
              <a:gsLst>
                <a:gs pos="0">
                  <a:srgbClr val="33CCCC"/>
                </a:gs>
                <a:gs pos="100000">
                  <a:srgbClr val="66FF33"/>
                </a:gs>
              </a:gsLst>
              <a:lin ang="5400012" scaled="0"/>
            </a:gra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rgbClr val="FFFFFF"/>
                </a:solidFill>
                <a:latin typeface="Calibri"/>
                <a:ea typeface="Calibri"/>
                <a:cs typeface="Calibri"/>
                <a:sym typeface="Calibri"/>
              </a:endParaRPr>
            </a:p>
          </p:txBody>
        </p:sp>
        <p:sp>
          <p:nvSpPr>
            <p:cNvPr id="68" name="Shape 68"/>
            <p:cNvSpPr/>
            <p:nvPr/>
          </p:nvSpPr>
          <p:spPr>
            <a:xfrm rot="-5400000">
              <a:off x="8020587" y="2718092"/>
              <a:ext cx="1396200" cy="850800"/>
            </a:xfrm>
            <a:prstGeom prst="parallelogram">
              <a:avLst>
                <a:gd name="adj" fmla="val 81897"/>
              </a:avLst>
            </a:prstGeom>
            <a:gradFill>
              <a:gsLst>
                <a:gs pos="0">
                  <a:srgbClr val="FF0066"/>
                </a:gs>
                <a:gs pos="100000">
                  <a:srgbClr val="FF9900"/>
                </a:gs>
              </a:gsLst>
              <a:lin ang="5400012" scaled="0"/>
            </a:gra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rgbClr val="FFFFFF"/>
                </a:solidFill>
                <a:latin typeface="Calibri"/>
                <a:ea typeface="Calibri"/>
                <a:cs typeface="Calibri"/>
                <a:sym typeface="Calibri"/>
              </a:endParaRPr>
            </a:p>
          </p:txBody>
        </p:sp>
        <p:sp>
          <p:nvSpPr>
            <p:cNvPr id="69" name="Shape 69"/>
            <p:cNvSpPr/>
            <p:nvPr/>
          </p:nvSpPr>
          <p:spPr>
            <a:xfrm rot="-5400000">
              <a:off x="7178152" y="542730"/>
              <a:ext cx="1110900" cy="676800"/>
            </a:xfrm>
            <a:prstGeom prst="parallelogram">
              <a:avLst>
                <a:gd name="adj" fmla="val 81897"/>
              </a:avLst>
            </a:prstGeom>
            <a:solidFill>
              <a:srgbClr val="FFFFFF">
                <a:alpha val="14229"/>
              </a:srgbClr>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rgbClr val="FFFFFF"/>
                </a:solidFill>
                <a:latin typeface="Calibri"/>
                <a:ea typeface="Calibri"/>
                <a:cs typeface="Calibri"/>
                <a:sym typeface="Calibri"/>
              </a:endParaRPr>
            </a:p>
          </p:txBody>
        </p:sp>
        <p:sp>
          <p:nvSpPr>
            <p:cNvPr id="70" name="Shape 70"/>
            <p:cNvSpPr/>
            <p:nvPr/>
          </p:nvSpPr>
          <p:spPr>
            <a:xfrm rot="-5400000" flipH="1">
              <a:off x="8242801" y="3381815"/>
              <a:ext cx="784500" cy="477900"/>
            </a:xfrm>
            <a:prstGeom prst="parallelogram">
              <a:avLst>
                <a:gd name="adj" fmla="val 81897"/>
              </a:avLst>
            </a:prstGeom>
            <a:solidFill>
              <a:srgbClr val="0066FF">
                <a:alpha val="22690"/>
              </a:srgbClr>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rgbClr val="FFFFFF"/>
                </a:solidFill>
                <a:latin typeface="Calibri"/>
                <a:ea typeface="Calibri"/>
                <a:cs typeface="Calibri"/>
                <a:sym typeface="Calibri"/>
              </a:endParaRPr>
            </a:p>
          </p:txBody>
        </p:sp>
      </p:grpSp>
      <p:grpSp>
        <p:nvGrpSpPr>
          <p:cNvPr id="71" name="Shape 71"/>
          <p:cNvGrpSpPr/>
          <p:nvPr/>
        </p:nvGrpSpPr>
        <p:grpSpPr>
          <a:xfrm>
            <a:off x="3" y="2738679"/>
            <a:ext cx="722480" cy="2404814"/>
            <a:chOff x="3" y="2750304"/>
            <a:chExt cx="722480" cy="2404814"/>
          </a:xfrm>
        </p:grpSpPr>
        <p:sp>
          <p:nvSpPr>
            <p:cNvPr id="72" name="Shape 72"/>
            <p:cNvSpPr/>
            <p:nvPr/>
          </p:nvSpPr>
          <p:spPr>
            <a:xfrm rot="5400000" flipH="1">
              <a:off x="-231667" y="3341328"/>
              <a:ext cx="1185900" cy="722400"/>
            </a:xfrm>
            <a:prstGeom prst="parallelogram">
              <a:avLst>
                <a:gd name="adj" fmla="val 81897"/>
              </a:avLst>
            </a:prstGeom>
            <a:gradFill>
              <a:gsLst>
                <a:gs pos="0">
                  <a:srgbClr val="CC3399"/>
                </a:gs>
                <a:gs pos="100000">
                  <a:srgbClr val="6699FF"/>
                </a:gs>
              </a:gsLst>
              <a:lin ang="5400012" scaled="0"/>
            </a:gra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rgbClr val="FFFFFF"/>
                </a:solidFill>
                <a:latin typeface="Calibri"/>
                <a:ea typeface="Calibri"/>
                <a:cs typeface="Calibri"/>
                <a:sym typeface="Calibri"/>
              </a:endParaRPr>
            </a:p>
          </p:txBody>
        </p:sp>
        <p:sp>
          <p:nvSpPr>
            <p:cNvPr id="73" name="Shape 73"/>
            <p:cNvSpPr/>
            <p:nvPr/>
          </p:nvSpPr>
          <p:spPr>
            <a:xfrm rot="5400000">
              <a:off x="-158106" y="3063820"/>
              <a:ext cx="808800" cy="492300"/>
            </a:xfrm>
            <a:prstGeom prst="parallelogram">
              <a:avLst>
                <a:gd name="adj" fmla="val 81897"/>
              </a:avLst>
            </a:prstGeom>
            <a:gradFill>
              <a:gsLst>
                <a:gs pos="0">
                  <a:srgbClr val="33CCCC"/>
                </a:gs>
                <a:gs pos="100000">
                  <a:srgbClr val="66FF33"/>
                </a:gs>
              </a:gsLst>
              <a:lin ang="5400012" scaled="0"/>
            </a:gra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rgbClr val="FFFFFF"/>
                </a:solidFill>
                <a:latin typeface="Calibri"/>
                <a:ea typeface="Calibri"/>
                <a:cs typeface="Calibri"/>
                <a:sym typeface="Calibri"/>
              </a:endParaRPr>
            </a:p>
          </p:txBody>
        </p:sp>
        <p:sp>
          <p:nvSpPr>
            <p:cNvPr id="74" name="Shape 74"/>
            <p:cNvSpPr/>
            <p:nvPr/>
          </p:nvSpPr>
          <p:spPr>
            <a:xfrm rot="-5400000" flipH="1">
              <a:off x="-173395" y="4440518"/>
              <a:ext cx="888000" cy="541200"/>
            </a:xfrm>
            <a:prstGeom prst="parallelogram">
              <a:avLst>
                <a:gd name="adj" fmla="val 81897"/>
              </a:avLst>
            </a:prstGeom>
            <a:gradFill>
              <a:gsLst>
                <a:gs pos="0">
                  <a:srgbClr val="FF0066"/>
                </a:gs>
                <a:gs pos="100000">
                  <a:srgbClr val="FF9900"/>
                </a:gs>
              </a:gsLst>
              <a:lin ang="5400012" scaled="0"/>
            </a:gra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rgbClr val="FFFFFF"/>
                </a:solidFill>
                <a:latin typeface="Calibri"/>
                <a:ea typeface="Calibri"/>
                <a:cs typeface="Calibri"/>
                <a:sym typeface="Calibri"/>
              </a:endParaRPr>
            </a:p>
          </p:txBody>
        </p:sp>
        <p:sp>
          <p:nvSpPr>
            <p:cNvPr id="75" name="Shape 75"/>
            <p:cNvSpPr/>
            <p:nvPr/>
          </p:nvSpPr>
          <p:spPr>
            <a:xfrm rot="-5400000">
              <a:off x="-120147" y="2870454"/>
              <a:ext cx="614700" cy="374400"/>
            </a:xfrm>
            <a:prstGeom prst="parallelogram">
              <a:avLst>
                <a:gd name="adj" fmla="val 81897"/>
              </a:avLst>
            </a:prstGeom>
            <a:solidFill>
              <a:srgbClr val="FFFFFF">
                <a:alpha val="14229"/>
              </a:srgbClr>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rgbClr val="FFFFFF"/>
                </a:solidFill>
                <a:latin typeface="Calibri"/>
                <a:ea typeface="Calibri"/>
                <a:cs typeface="Calibri"/>
                <a:sym typeface="Calibri"/>
              </a:endParaRPr>
            </a:p>
          </p:txBody>
        </p:sp>
        <p:sp>
          <p:nvSpPr>
            <p:cNvPr id="76" name="Shape 76"/>
            <p:cNvSpPr/>
            <p:nvPr/>
          </p:nvSpPr>
          <p:spPr>
            <a:xfrm rot="-5400000" flipH="1">
              <a:off x="228056" y="4058304"/>
              <a:ext cx="614400" cy="374400"/>
            </a:xfrm>
            <a:prstGeom prst="parallelogram">
              <a:avLst>
                <a:gd name="adj" fmla="val 81897"/>
              </a:avLst>
            </a:prstGeom>
            <a:solidFill>
              <a:srgbClr val="0066FF">
                <a:alpha val="22690"/>
              </a:srgbClr>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rgbClr val="FFFFFF"/>
                </a:solidFill>
                <a:latin typeface="Calibri"/>
                <a:ea typeface="Calibri"/>
                <a:cs typeface="Calibri"/>
                <a:sym typeface="Calibri"/>
              </a:endParaRPr>
            </a:p>
          </p:txBody>
        </p:sp>
      </p:gr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itle + 3 columns">
  <p:cSld name="TITLE_AND_TWO_COLUMNS_1">
    <p:spTree>
      <p:nvGrpSpPr>
        <p:cNvPr id="1" name="Shape 77"/>
        <p:cNvGrpSpPr/>
        <p:nvPr/>
      </p:nvGrpSpPr>
      <p:grpSpPr>
        <a:xfrm>
          <a:off x="0" y="0"/>
          <a:ext cx="0" cy="0"/>
          <a:chOff x="0" y="0"/>
          <a:chExt cx="0" cy="0"/>
        </a:xfrm>
      </p:grpSpPr>
      <p:sp>
        <p:nvSpPr>
          <p:cNvPr id="78" name="Shape 78"/>
          <p:cNvSpPr txBox="1">
            <a:spLocks noGrp="1"/>
          </p:cNvSpPr>
          <p:nvPr>
            <p:ph type="title"/>
          </p:nvPr>
        </p:nvSpPr>
        <p:spPr>
          <a:xfrm>
            <a:off x="1067088" y="912850"/>
            <a:ext cx="5972100" cy="636000"/>
          </a:xfrm>
          <a:prstGeom prst="rect">
            <a:avLst/>
          </a:prstGeom>
        </p:spPr>
        <p:txBody>
          <a:bodyPr spcFirstLastPara="1" wrap="square" lIns="91425" tIns="91425" rIns="91425" bIns="91425" anchor="b" anchorCtr="0"/>
          <a:lstStyle>
            <a:lvl1pPr lvl="0" rtl="0">
              <a:spcBef>
                <a:spcPts val="0"/>
              </a:spcBef>
              <a:spcAft>
                <a:spcPts val="0"/>
              </a:spcAft>
              <a:buSzPts val="3000"/>
              <a:buNone/>
              <a:defRPr/>
            </a:lvl1pPr>
            <a:lvl2pPr lvl="1" rtl="0">
              <a:spcBef>
                <a:spcPts val="0"/>
              </a:spcBef>
              <a:spcAft>
                <a:spcPts val="0"/>
              </a:spcAft>
              <a:buSzPts val="3000"/>
              <a:buNone/>
              <a:defRPr/>
            </a:lvl2pPr>
            <a:lvl3pPr lvl="2" rtl="0">
              <a:spcBef>
                <a:spcPts val="0"/>
              </a:spcBef>
              <a:spcAft>
                <a:spcPts val="0"/>
              </a:spcAft>
              <a:buSzPts val="3000"/>
              <a:buNone/>
              <a:defRPr/>
            </a:lvl3pPr>
            <a:lvl4pPr lvl="3" rtl="0">
              <a:spcBef>
                <a:spcPts val="0"/>
              </a:spcBef>
              <a:spcAft>
                <a:spcPts val="0"/>
              </a:spcAft>
              <a:buSzPts val="3000"/>
              <a:buNone/>
              <a:defRPr/>
            </a:lvl4pPr>
            <a:lvl5pPr lvl="4" rtl="0">
              <a:spcBef>
                <a:spcPts val="0"/>
              </a:spcBef>
              <a:spcAft>
                <a:spcPts val="0"/>
              </a:spcAft>
              <a:buSzPts val="3000"/>
              <a:buNone/>
              <a:defRPr/>
            </a:lvl5pPr>
            <a:lvl6pPr lvl="5" rtl="0">
              <a:spcBef>
                <a:spcPts val="0"/>
              </a:spcBef>
              <a:spcAft>
                <a:spcPts val="0"/>
              </a:spcAft>
              <a:buSzPts val="3000"/>
              <a:buNone/>
              <a:defRPr/>
            </a:lvl6pPr>
            <a:lvl7pPr lvl="6" rtl="0">
              <a:spcBef>
                <a:spcPts val="0"/>
              </a:spcBef>
              <a:spcAft>
                <a:spcPts val="0"/>
              </a:spcAft>
              <a:buSzPts val="3000"/>
              <a:buNone/>
              <a:defRPr/>
            </a:lvl7pPr>
            <a:lvl8pPr lvl="7" rtl="0">
              <a:spcBef>
                <a:spcPts val="0"/>
              </a:spcBef>
              <a:spcAft>
                <a:spcPts val="0"/>
              </a:spcAft>
              <a:buSzPts val="3000"/>
              <a:buNone/>
              <a:defRPr/>
            </a:lvl8pPr>
            <a:lvl9pPr lvl="8" rtl="0">
              <a:spcBef>
                <a:spcPts val="0"/>
              </a:spcBef>
              <a:spcAft>
                <a:spcPts val="0"/>
              </a:spcAft>
              <a:buSzPts val="3000"/>
              <a:buNone/>
              <a:defRPr/>
            </a:lvl9pPr>
          </a:lstStyle>
          <a:p>
            <a:endParaRPr/>
          </a:p>
        </p:txBody>
      </p:sp>
      <p:sp>
        <p:nvSpPr>
          <p:cNvPr id="79" name="Shape 79"/>
          <p:cNvSpPr txBox="1">
            <a:spLocks noGrp="1"/>
          </p:cNvSpPr>
          <p:nvPr>
            <p:ph type="body" idx="1"/>
          </p:nvPr>
        </p:nvSpPr>
        <p:spPr>
          <a:xfrm>
            <a:off x="1067100" y="1676800"/>
            <a:ext cx="2024100" cy="3249000"/>
          </a:xfrm>
          <a:prstGeom prst="rect">
            <a:avLst/>
          </a:prstGeom>
        </p:spPr>
        <p:txBody>
          <a:bodyPr spcFirstLastPara="1" wrap="square" lIns="91425" tIns="91425" rIns="91425" bIns="91425" anchor="t" anchorCtr="0"/>
          <a:lstStyle>
            <a:lvl1pPr marL="457200" lvl="0" indent="-330200" rtl="0">
              <a:spcBef>
                <a:spcPts val="600"/>
              </a:spcBef>
              <a:spcAft>
                <a:spcPts val="0"/>
              </a:spcAft>
              <a:buSzPts val="1600"/>
              <a:buChar char="›"/>
              <a:defRPr sz="1600"/>
            </a:lvl1pPr>
            <a:lvl2pPr marL="914400" lvl="1" indent="-330200" rtl="0">
              <a:spcBef>
                <a:spcPts val="0"/>
              </a:spcBef>
              <a:spcAft>
                <a:spcPts val="0"/>
              </a:spcAft>
              <a:buSzPts val="1600"/>
              <a:buChar char="›"/>
              <a:defRPr sz="1600"/>
            </a:lvl2pPr>
            <a:lvl3pPr marL="1371600" lvl="2" indent="-330200" rtl="0">
              <a:spcBef>
                <a:spcPts val="0"/>
              </a:spcBef>
              <a:spcAft>
                <a:spcPts val="0"/>
              </a:spcAft>
              <a:buSzPts val="1600"/>
              <a:buChar char="›"/>
              <a:defRPr sz="1600"/>
            </a:lvl3pPr>
            <a:lvl4pPr marL="1828800" lvl="3" indent="-330200" rtl="0">
              <a:spcBef>
                <a:spcPts val="0"/>
              </a:spcBef>
              <a:spcAft>
                <a:spcPts val="0"/>
              </a:spcAft>
              <a:buSzPts val="1600"/>
              <a:buChar char="›"/>
              <a:defRPr sz="1600"/>
            </a:lvl4pPr>
            <a:lvl5pPr marL="2286000" lvl="4" indent="-330200" rtl="0">
              <a:spcBef>
                <a:spcPts val="0"/>
              </a:spcBef>
              <a:spcAft>
                <a:spcPts val="0"/>
              </a:spcAft>
              <a:buSzPts val="1600"/>
              <a:buChar char="›"/>
              <a:defRPr sz="1600"/>
            </a:lvl5pPr>
            <a:lvl6pPr marL="2743200" lvl="5" indent="-330200" rtl="0">
              <a:spcBef>
                <a:spcPts val="0"/>
              </a:spcBef>
              <a:spcAft>
                <a:spcPts val="0"/>
              </a:spcAft>
              <a:buSzPts val="1600"/>
              <a:buChar char="›"/>
              <a:defRPr sz="1600"/>
            </a:lvl6pPr>
            <a:lvl7pPr marL="3200400" lvl="6" indent="-330200" rtl="0">
              <a:spcBef>
                <a:spcPts val="0"/>
              </a:spcBef>
              <a:spcAft>
                <a:spcPts val="0"/>
              </a:spcAft>
              <a:buSzPts val="1600"/>
              <a:buChar char="›"/>
              <a:defRPr sz="1600"/>
            </a:lvl7pPr>
            <a:lvl8pPr marL="3657600" lvl="7" indent="-330200" rtl="0">
              <a:spcBef>
                <a:spcPts val="0"/>
              </a:spcBef>
              <a:spcAft>
                <a:spcPts val="0"/>
              </a:spcAft>
              <a:buSzPts val="1600"/>
              <a:buChar char="›"/>
              <a:defRPr sz="1600"/>
            </a:lvl8pPr>
            <a:lvl9pPr marL="4114800" lvl="8" indent="-330200" rtl="0">
              <a:spcBef>
                <a:spcPts val="0"/>
              </a:spcBef>
              <a:spcAft>
                <a:spcPts val="0"/>
              </a:spcAft>
              <a:buSzPts val="1600"/>
              <a:buChar char="»"/>
              <a:defRPr sz="1600"/>
            </a:lvl9pPr>
          </a:lstStyle>
          <a:p>
            <a:endParaRPr/>
          </a:p>
        </p:txBody>
      </p:sp>
      <p:sp>
        <p:nvSpPr>
          <p:cNvPr id="80" name="Shape 80"/>
          <p:cNvSpPr txBox="1">
            <a:spLocks noGrp="1"/>
          </p:cNvSpPr>
          <p:nvPr>
            <p:ph type="body" idx="2"/>
          </p:nvPr>
        </p:nvSpPr>
        <p:spPr>
          <a:xfrm>
            <a:off x="3194801" y="1676800"/>
            <a:ext cx="2024100" cy="3249000"/>
          </a:xfrm>
          <a:prstGeom prst="rect">
            <a:avLst/>
          </a:prstGeom>
        </p:spPr>
        <p:txBody>
          <a:bodyPr spcFirstLastPara="1" wrap="square" lIns="91425" tIns="91425" rIns="91425" bIns="91425" anchor="t" anchorCtr="0"/>
          <a:lstStyle>
            <a:lvl1pPr marL="457200" lvl="0" indent="-330200" rtl="0">
              <a:spcBef>
                <a:spcPts val="600"/>
              </a:spcBef>
              <a:spcAft>
                <a:spcPts val="0"/>
              </a:spcAft>
              <a:buSzPts val="1600"/>
              <a:buChar char="›"/>
              <a:defRPr sz="1600"/>
            </a:lvl1pPr>
            <a:lvl2pPr marL="914400" lvl="1" indent="-330200" rtl="0">
              <a:spcBef>
                <a:spcPts val="0"/>
              </a:spcBef>
              <a:spcAft>
                <a:spcPts val="0"/>
              </a:spcAft>
              <a:buSzPts val="1600"/>
              <a:buChar char="›"/>
              <a:defRPr sz="1600"/>
            </a:lvl2pPr>
            <a:lvl3pPr marL="1371600" lvl="2" indent="-330200" rtl="0">
              <a:spcBef>
                <a:spcPts val="0"/>
              </a:spcBef>
              <a:spcAft>
                <a:spcPts val="0"/>
              </a:spcAft>
              <a:buSzPts val="1600"/>
              <a:buChar char="›"/>
              <a:defRPr sz="1600"/>
            </a:lvl3pPr>
            <a:lvl4pPr marL="1828800" lvl="3" indent="-330200" rtl="0">
              <a:spcBef>
                <a:spcPts val="0"/>
              </a:spcBef>
              <a:spcAft>
                <a:spcPts val="0"/>
              </a:spcAft>
              <a:buSzPts val="1600"/>
              <a:buChar char="›"/>
              <a:defRPr sz="1600"/>
            </a:lvl4pPr>
            <a:lvl5pPr marL="2286000" lvl="4" indent="-330200" rtl="0">
              <a:spcBef>
                <a:spcPts val="0"/>
              </a:spcBef>
              <a:spcAft>
                <a:spcPts val="0"/>
              </a:spcAft>
              <a:buSzPts val="1600"/>
              <a:buChar char="›"/>
              <a:defRPr sz="1600"/>
            </a:lvl5pPr>
            <a:lvl6pPr marL="2743200" lvl="5" indent="-330200" rtl="0">
              <a:spcBef>
                <a:spcPts val="0"/>
              </a:spcBef>
              <a:spcAft>
                <a:spcPts val="0"/>
              </a:spcAft>
              <a:buSzPts val="1600"/>
              <a:buChar char="›"/>
              <a:defRPr sz="1600"/>
            </a:lvl6pPr>
            <a:lvl7pPr marL="3200400" lvl="6" indent="-330200" rtl="0">
              <a:spcBef>
                <a:spcPts val="0"/>
              </a:spcBef>
              <a:spcAft>
                <a:spcPts val="0"/>
              </a:spcAft>
              <a:buSzPts val="1600"/>
              <a:buChar char="›"/>
              <a:defRPr sz="1600"/>
            </a:lvl7pPr>
            <a:lvl8pPr marL="3657600" lvl="7" indent="-330200" rtl="0">
              <a:spcBef>
                <a:spcPts val="0"/>
              </a:spcBef>
              <a:spcAft>
                <a:spcPts val="0"/>
              </a:spcAft>
              <a:buSzPts val="1600"/>
              <a:buChar char="›"/>
              <a:defRPr sz="1600"/>
            </a:lvl8pPr>
            <a:lvl9pPr marL="4114800" lvl="8" indent="-330200" rtl="0">
              <a:spcBef>
                <a:spcPts val="0"/>
              </a:spcBef>
              <a:spcAft>
                <a:spcPts val="0"/>
              </a:spcAft>
              <a:buSzPts val="1600"/>
              <a:buChar char="»"/>
              <a:defRPr sz="1600"/>
            </a:lvl9pPr>
          </a:lstStyle>
          <a:p>
            <a:endParaRPr/>
          </a:p>
        </p:txBody>
      </p:sp>
      <p:sp>
        <p:nvSpPr>
          <p:cNvPr id="81" name="Shape 81"/>
          <p:cNvSpPr txBox="1">
            <a:spLocks noGrp="1"/>
          </p:cNvSpPr>
          <p:nvPr>
            <p:ph type="body" idx="3"/>
          </p:nvPr>
        </p:nvSpPr>
        <p:spPr>
          <a:xfrm>
            <a:off x="5322501" y="1676800"/>
            <a:ext cx="2024100" cy="3249000"/>
          </a:xfrm>
          <a:prstGeom prst="rect">
            <a:avLst/>
          </a:prstGeom>
        </p:spPr>
        <p:txBody>
          <a:bodyPr spcFirstLastPara="1" wrap="square" lIns="91425" tIns="91425" rIns="91425" bIns="91425" anchor="t" anchorCtr="0"/>
          <a:lstStyle>
            <a:lvl1pPr marL="457200" lvl="0" indent="-330200" rtl="0">
              <a:spcBef>
                <a:spcPts val="600"/>
              </a:spcBef>
              <a:spcAft>
                <a:spcPts val="0"/>
              </a:spcAft>
              <a:buSzPts val="1600"/>
              <a:buChar char="›"/>
              <a:defRPr sz="1600"/>
            </a:lvl1pPr>
            <a:lvl2pPr marL="914400" lvl="1" indent="-330200" rtl="0">
              <a:spcBef>
                <a:spcPts val="0"/>
              </a:spcBef>
              <a:spcAft>
                <a:spcPts val="0"/>
              </a:spcAft>
              <a:buSzPts val="1600"/>
              <a:buChar char="›"/>
              <a:defRPr sz="1600"/>
            </a:lvl2pPr>
            <a:lvl3pPr marL="1371600" lvl="2" indent="-330200" rtl="0">
              <a:spcBef>
                <a:spcPts val="0"/>
              </a:spcBef>
              <a:spcAft>
                <a:spcPts val="0"/>
              </a:spcAft>
              <a:buSzPts val="1600"/>
              <a:buChar char="›"/>
              <a:defRPr sz="1600"/>
            </a:lvl3pPr>
            <a:lvl4pPr marL="1828800" lvl="3" indent="-330200" rtl="0">
              <a:spcBef>
                <a:spcPts val="0"/>
              </a:spcBef>
              <a:spcAft>
                <a:spcPts val="0"/>
              </a:spcAft>
              <a:buSzPts val="1600"/>
              <a:buChar char="›"/>
              <a:defRPr sz="1600"/>
            </a:lvl4pPr>
            <a:lvl5pPr marL="2286000" lvl="4" indent="-330200" rtl="0">
              <a:spcBef>
                <a:spcPts val="0"/>
              </a:spcBef>
              <a:spcAft>
                <a:spcPts val="0"/>
              </a:spcAft>
              <a:buSzPts val="1600"/>
              <a:buChar char="›"/>
              <a:defRPr sz="1600"/>
            </a:lvl5pPr>
            <a:lvl6pPr marL="2743200" lvl="5" indent="-330200" rtl="0">
              <a:spcBef>
                <a:spcPts val="0"/>
              </a:spcBef>
              <a:spcAft>
                <a:spcPts val="0"/>
              </a:spcAft>
              <a:buSzPts val="1600"/>
              <a:buChar char="›"/>
              <a:defRPr sz="1600"/>
            </a:lvl6pPr>
            <a:lvl7pPr marL="3200400" lvl="6" indent="-330200" rtl="0">
              <a:spcBef>
                <a:spcPts val="0"/>
              </a:spcBef>
              <a:spcAft>
                <a:spcPts val="0"/>
              </a:spcAft>
              <a:buSzPts val="1600"/>
              <a:buChar char="›"/>
              <a:defRPr sz="1600"/>
            </a:lvl7pPr>
            <a:lvl8pPr marL="3657600" lvl="7" indent="-330200" rtl="0">
              <a:spcBef>
                <a:spcPts val="0"/>
              </a:spcBef>
              <a:spcAft>
                <a:spcPts val="0"/>
              </a:spcAft>
              <a:buSzPts val="1600"/>
              <a:buChar char="›"/>
              <a:defRPr sz="1600"/>
            </a:lvl8pPr>
            <a:lvl9pPr marL="4114800" lvl="8" indent="-330200" rtl="0">
              <a:spcBef>
                <a:spcPts val="0"/>
              </a:spcBef>
              <a:spcAft>
                <a:spcPts val="0"/>
              </a:spcAft>
              <a:buSzPts val="1600"/>
              <a:buChar char="»"/>
              <a:defRPr sz="1600"/>
            </a:lvl9pPr>
          </a:lstStyle>
          <a:p>
            <a:endParaRPr/>
          </a:p>
        </p:txBody>
      </p:sp>
      <p:grpSp>
        <p:nvGrpSpPr>
          <p:cNvPr id="82" name="Shape 82"/>
          <p:cNvGrpSpPr/>
          <p:nvPr/>
        </p:nvGrpSpPr>
        <p:grpSpPr>
          <a:xfrm>
            <a:off x="7395202" y="-6"/>
            <a:ext cx="1748884" cy="4013021"/>
            <a:chOff x="7395202" y="-6"/>
            <a:chExt cx="1748884" cy="4013021"/>
          </a:xfrm>
        </p:grpSpPr>
        <p:sp>
          <p:nvSpPr>
            <p:cNvPr id="83" name="Shape 83"/>
            <p:cNvSpPr/>
            <p:nvPr/>
          </p:nvSpPr>
          <p:spPr>
            <a:xfrm rot="5400000" flipH="1">
              <a:off x="7471942" y="406044"/>
              <a:ext cx="2078100" cy="1266000"/>
            </a:xfrm>
            <a:prstGeom prst="parallelogram">
              <a:avLst>
                <a:gd name="adj" fmla="val 81897"/>
              </a:avLst>
            </a:prstGeom>
            <a:gradFill>
              <a:gsLst>
                <a:gs pos="0">
                  <a:srgbClr val="CC3399"/>
                </a:gs>
                <a:gs pos="100000">
                  <a:srgbClr val="6699FF"/>
                </a:gs>
              </a:gsLst>
              <a:lin ang="5400012" scaled="0"/>
            </a:gra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rgbClr val="FFFFFF"/>
                </a:solidFill>
                <a:latin typeface="Calibri"/>
                <a:ea typeface="Calibri"/>
                <a:cs typeface="Calibri"/>
                <a:sym typeface="Calibri"/>
              </a:endParaRPr>
            </a:p>
          </p:txBody>
        </p:sp>
        <p:sp>
          <p:nvSpPr>
            <p:cNvPr id="84" name="Shape 84"/>
            <p:cNvSpPr/>
            <p:nvPr/>
          </p:nvSpPr>
          <p:spPr>
            <a:xfrm rot="5400000" flipH="1">
              <a:off x="7072800" y="1666234"/>
              <a:ext cx="2574300" cy="1568100"/>
            </a:xfrm>
            <a:prstGeom prst="parallelogram">
              <a:avLst>
                <a:gd name="adj" fmla="val 81897"/>
              </a:avLst>
            </a:prstGeom>
            <a:gradFill>
              <a:gsLst>
                <a:gs pos="0">
                  <a:srgbClr val="33CCCC"/>
                </a:gs>
                <a:gs pos="100000">
                  <a:srgbClr val="66FF33"/>
                </a:gs>
              </a:gsLst>
              <a:lin ang="5400012" scaled="0"/>
            </a:gra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rgbClr val="FFFFFF"/>
                </a:solidFill>
                <a:latin typeface="Calibri"/>
                <a:ea typeface="Calibri"/>
                <a:cs typeface="Calibri"/>
                <a:sym typeface="Calibri"/>
              </a:endParaRPr>
            </a:p>
          </p:txBody>
        </p:sp>
        <p:sp>
          <p:nvSpPr>
            <p:cNvPr id="85" name="Shape 85"/>
            <p:cNvSpPr/>
            <p:nvPr/>
          </p:nvSpPr>
          <p:spPr>
            <a:xfrm rot="-5400000">
              <a:off x="8020587" y="2718092"/>
              <a:ext cx="1396200" cy="850800"/>
            </a:xfrm>
            <a:prstGeom prst="parallelogram">
              <a:avLst>
                <a:gd name="adj" fmla="val 81897"/>
              </a:avLst>
            </a:prstGeom>
            <a:gradFill>
              <a:gsLst>
                <a:gs pos="0">
                  <a:srgbClr val="FF0066"/>
                </a:gs>
                <a:gs pos="100000">
                  <a:srgbClr val="FF9900"/>
                </a:gs>
              </a:gsLst>
              <a:lin ang="5400012" scaled="0"/>
            </a:gra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rgbClr val="FFFFFF"/>
                </a:solidFill>
                <a:latin typeface="Calibri"/>
                <a:ea typeface="Calibri"/>
                <a:cs typeface="Calibri"/>
                <a:sym typeface="Calibri"/>
              </a:endParaRPr>
            </a:p>
          </p:txBody>
        </p:sp>
        <p:sp>
          <p:nvSpPr>
            <p:cNvPr id="86" name="Shape 86"/>
            <p:cNvSpPr/>
            <p:nvPr/>
          </p:nvSpPr>
          <p:spPr>
            <a:xfrm rot="-5400000">
              <a:off x="7178152" y="542730"/>
              <a:ext cx="1110900" cy="676800"/>
            </a:xfrm>
            <a:prstGeom prst="parallelogram">
              <a:avLst>
                <a:gd name="adj" fmla="val 81897"/>
              </a:avLst>
            </a:prstGeom>
            <a:solidFill>
              <a:srgbClr val="FFFFFF">
                <a:alpha val="14229"/>
              </a:srgbClr>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rgbClr val="FFFFFF"/>
                </a:solidFill>
                <a:latin typeface="Calibri"/>
                <a:ea typeface="Calibri"/>
                <a:cs typeface="Calibri"/>
                <a:sym typeface="Calibri"/>
              </a:endParaRPr>
            </a:p>
          </p:txBody>
        </p:sp>
        <p:sp>
          <p:nvSpPr>
            <p:cNvPr id="87" name="Shape 87"/>
            <p:cNvSpPr/>
            <p:nvPr/>
          </p:nvSpPr>
          <p:spPr>
            <a:xfrm rot="-5400000" flipH="1">
              <a:off x="8242801" y="3381815"/>
              <a:ext cx="784500" cy="477900"/>
            </a:xfrm>
            <a:prstGeom prst="parallelogram">
              <a:avLst>
                <a:gd name="adj" fmla="val 81897"/>
              </a:avLst>
            </a:prstGeom>
            <a:solidFill>
              <a:srgbClr val="0066FF">
                <a:alpha val="22690"/>
              </a:srgbClr>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rgbClr val="FFFFFF"/>
                </a:solidFill>
                <a:latin typeface="Calibri"/>
                <a:ea typeface="Calibri"/>
                <a:cs typeface="Calibri"/>
                <a:sym typeface="Calibri"/>
              </a:endParaRPr>
            </a:p>
          </p:txBody>
        </p:sp>
      </p:grpSp>
      <p:grpSp>
        <p:nvGrpSpPr>
          <p:cNvPr id="88" name="Shape 88"/>
          <p:cNvGrpSpPr/>
          <p:nvPr/>
        </p:nvGrpSpPr>
        <p:grpSpPr>
          <a:xfrm>
            <a:off x="3" y="2738679"/>
            <a:ext cx="722480" cy="2404814"/>
            <a:chOff x="3" y="2750304"/>
            <a:chExt cx="722480" cy="2404814"/>
          </a:xfrm>
        </p:grpSpPr>
        <p:sp>
          <p:nvSpPr>
            <p:cNvPr id="89" name="Shape 89"/>
            <p:cNvSpPr/>
            <p:nvPr/>
          </p:nvSpPr>
          <p:spPr>
            <a:xfrm rot="5400000" flipH="1">
              <a:off x="-231667" y="3341328"/>
              <a:ext cx="1185900" cy="722400"/>
            </a:xfrm>
            <a:prstGeom prst="parallelogram">
              <a:avLst>
                <a:gd name="adj" fmla="val 81897"/>
              </a:avLst>
            </a:prstGeom>
            <a:gradFill>
              <a:gsLst>
                <a:gs pos="0">
                  <a:srgbClr val="CC3399"/>
                </a:gs>
                <a:gs pos="100000">
                  <a:srgbClr val="6699FF"/>
                </a:gs>
              </a:gsLst>
              <a:lin ang="5400012" scaled="0"/>
            </a:gra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rgbClr val="FFFFFF"/>
                </a:solidFill>
                <a:latin typeface="Calibri"/>
                <a:ea typeface="Calibri"/>
                <a:cs typeface="Calibri"/>
                <a:sym typeface="Calibri"/>
              </a:endParaRPr>
            </a:p>
          </p:txBody>
        </p:sp>
        <p:sp>
          <p:nvSpPr>
            <p:cNvPr id="90" name="Shape 90"/>
            <p:cNvSpPr/>
            <p:nvPr/>
          </p:nvSpPr>
          <p:spPr>
            <a:xfrm rot="5400000">
              <a:off x="-158106" y="3063820"/>
              <a:ext cx="808800" cy="492300"/>
            </a:xfrm>
            <a:prstGeom prst="parallelogram">
              <a:avLst>
                <a:gd name="adj" fmla="val 81897"/>
              </a:avLst>
            </a:prstGeom>
            <a:gradFill>
              <a:gsLst>
                <a:gs pos="0">
                  <a:srgbClr val="33CCCC"/>
                </a:gs>
                <a:gs pos="100000">
                  <a:srgbClr val="66FF33"/>
                </a:gs>
              </a:gsLst>
              <a:lin ang="5400012" scaled="0"/>
            </a:gra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rgbClr val="FFFFFF"/>
                </a:solidFill>
                <a:latin typeface="Calibri"/>
                <a:ea typeface="Calibri"/>
                <a:cs typeface="Calibri"/>
                <a:sym typeface="Calibri"/>
              </a:endParaRPr>
            </a:p>
          </p:txBody>
        </p:sp>
        <p:sp>
          <p:nvSpPr>
            <p:cNvPr id="91" name="Shape 91"/>
            <p:cNvSpPr/>
            <p:nvPr/>
          </p:nvSpPr>
          <p:spPr>
            <a:xfrm rot="-5400000" flipH="1">
              <a:off x="-173395" y="4440518"/>
              <a:ext cx="888000" cy="541200"/>
            </a:xfrm>
            <a:prstGeom prst="parallelogram">
              <a:avLst>
                <a:gd name="adj" fmla="val 81897"/>
              </a:avLst>
            </a:prstGeom>
            <a:gradFill>
              <a:gsLst>
                <a:gs pos="0">
                  <a:srgbClr val="FF0066"/>
                </a:gs>
                <a:gs pos="100000">
                  <a:srgbClr val="FF9900"/>
                </a:gs>
              </a:gsLst>
              <a:lin ang="5400012" scaled="0"/>
            </a:gra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rgbClr val="FFFFFF"/>
                </a:solidFill>
                <a:latin typeface="Calibri"/>
                <a:ea typeface="Calibri"/>
                <a:cs typeface="Calibri"/>
                <a:sym typeface="Calibri"/>
              </a:endParaRPr>
            </a:p>
          </p:txBody>
        </p:sp>
        <p:sp>
          <p:nvSpPr>
            <p:cNvPr id="92" name="Shape 92"/>
            <p:cNvSpPr/>
            <p:nvPr/>
          </p:nvSpPr>
          <p:spPr>
            <a:xfrm rot="-5400000">
              <a:off x="-120147" y="2870454"/>
              <a:ext cx="614700" cy="374400"/>
            </a:xfrm>
            <a:prstGeom prst="parallelogram">
              <a:avLst>
                <a:gd name="adj" fmla="val 81897"/>
              </a:avLst>
            </a:prstGeom>
            <a:solidFill>
              <a:srgbClr val="FFFFFF">
                <a:alpha val="14229"/>
              </a:srgbClr>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rgbClr val="FFFFFF"/>
                </a:solidFill>
                <a:latin typeface="Calibri"/>
                <a:ea typeface="Calibri"/>
                <a:cs typeface="Calibri"/>
                <a:sym typeface="Calibri"/>
              </a:endParaRPr>
            </a:p>
          </p:txBody>
        </p:sp>
        <p:sp>
          <p:nvSpPr>
            <p:cNvPr id="93" name="Shape 93"/>
            <p:cNvSpPr/>
            <p:nvPr/>
          </p:nvSpPr>
          <p:spPr>
            <a:xfrm rot="-5400000" flipH="1">
              <a:off x="228056" y="4058304"/>
              <a:ext cx="614400" cy="374400"/>
            </a:xfrm>
            <a:prstGeom prst="parallelogram">
              <a:avLst>
                <a:gd name="adj" fmla="val 81897"/>
              </a:avLst>
            </a:prstGeom>
            <a:solidFill>
              <a:srgbClr val="0066FF">
                <a:alpha val="22690"/>
              </a:srgbClr>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rgbClr val="FFFFFF"/>
                </a:solidFill>
                <a:latin typeface="Calibri"/>
                <a:ea typeface="Calibri"/>
                <a:cs typeface="Calibri"/>
                <a:sym typeface="Calibri"/>
              </a:endParaRPr>
            </a:p>
          </p:txBody>
        </p:sp>
      </p:gr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94"/>
        <p:cNvGrpSpPr/>
        <p:nvPr/>
      </p:nvGrpSpPr>
      <p:grpSpPr>
        <a:xfrm>
          <a:off x="0" y="0"/>
          <a:ext cx="0" cy="0"/>
          <a:chOff x="0" y="0"/>
          <a:chExt cx="0" cy="0"/>
        </a:xfrm>
      </p:grpSpPr>
      <p:sp>
        <p:nvSpPr>
          <p:cNvPr id="95" name="Shape 95"/>
          <p:cNvSpPr txBox="1">
            <a:spLocks noGrp="1"/>
          </p:cNvSpPr>
          <p:nvPr>
            <p:ph type="title"/>
          </p:nvPr>
        </p:nvSpPr>
        <p:spPr>
          <a:xfrm>
            <a:off x="1067088" y="912850"/>
            <a:ext cx="5972100" cy="636000"/>
          </a:xfrm>
          <a:prstGeom prst="rect">
            <a:avLst/>
          </a:prstGeom>
        </p:spPr>
        <p:txBody>
          <a:bodyPr spcFirstLastPara="1" wrap="square" lIns="91425" tIns="91425" rIns="91425" bIns="91425" anchor="b" anchorCtr="0"/>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a:endParaRPr/>
          </a:p>
        </p:txBody>
      </p:sp>
      <p:grpSp>
        <p:nvGrpSpPr>
          <p:cNvPr id="96" name="Shape 96"/>
          <p:cNvGrpSpPr/>
          <p:nvPr/>
        </p:nvGrpSpPr>
        <p:grpSpPr>
          <a:xfrm>
            <a:off x="7395202" y="-6"/>
            <a:ext cx="1748884" cy="4013021"/>
            <a:chOff x="7395202" y="-6"/>
            <a:chExt cx="1748884" cy="4013021"/>
          </a:xfrm>
        </p:grpSpPr>
        <p:sp>
          <p:nvSpPr>
            <p:cNvPr id="97" name="Shape 97"/>
            <p:cNvSpPr/>
            <p:nvPr/>
          </p:nvSpPr>
          <p:spPr>
            <a:xfrm rot="5400000" flipH="1">
              <a:off x="7471942" y="406044"/>
              <a:ext cx="2078100" cy="1266000"/>
            </a:xfrm>
            <a:prstGeom prst="parallelogram">
              <a:avLst>
                <a:gd name="adj" fmla="val 81897"/>
              </a:avLst>
            </a:prstGeom>
            <a:gradFill>
              <a:gsLst>
                <a:gs pos="0">
                  <a:srgbClr val="CC3399"/>
                </a:gs>
                <a:gs pos="100000">
                  <a:srgbClr val="6699FF"/>
                </a:gs>
              </a:gsLst>
              <a:lin ang="5400012" scaled="0"/>
            </a:gra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rgbClr val="FFFFFF"/>
                </a:solidFill>
                <a:latin typeface="Calibri"/>
                <a:ea typeface="Calibri"/>
                <a:cs typeface="Calibri"/>
                <a:sym typeface="Calibri"/>
              </a:endParaRPr>
            </a:p>
          </p:txBody>
        </p:sp>
        <p:sp>
          <p:nvSpPr>
            <p:cNvPr id="98" name="Shape 98"/>
            <p:cNvSpPr/>
            <p:nvPr/>
          </p:nvSpPr>
          <p:spPr>
            <a:xfrm rot="5400000" flipH="1">
              <a:off x="7072800" y="1666234"/>
              <a:ext cx="2574300" cy="1568100"/>
            </a:xfrm>
            <a:prstGeom prst="parallelogram">
              <a:avLst>
                <a:gd name="adj" fmla="val 81897"/>
              </a:avLst>
            </a:prstGeom>
            <a:gradFill>
              <a:gsLst>
                <a:gs pos="0">
                  <a:srgbClr val="33CCCC"/>
                </a:gs>
                <a:gs pos="100000">
                  <a:srgbClr val="66FF33"/>
                </a:gs>
              </a:gsLst>
              <a:lin ang="5400012" scaled="0"/>
            </a:gra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rgbClr val="FFFFFF"/>
                </a:solidFill>
                <a:latin typeface="Calibri"/>
                <a:ea typeface="Calibri"/>
                <a:cs typeface="Calibri"/>
                <a:sym typeface="Calibri"/>
              </a:endParaRPr>
            </a:p>
          </p:txBody>
        </p:sp>
        <p:sp>
          <p:nvSpPr>
            <p:cNvPr id="99" name="Shape 99"/>
            <p:cNvSpPr/>
            <p:nvPr/>
          </p:nvSpPr>
          <p:spPr>
            <a:xfrm rot="-5400000">
              <a:off x="8020587" y="2718092"/>
              <a:ext cx="1396200" cy="850800"/>
            </a:xfrm>
            <a:prstGeom prst="parallelogram">
              <a:avLst>
                <a:gd name="adj" fmla="val 81897"/>
              </a:avLst>
            </a:prstGeom>
            <a:gradFill>
              <a:gsLst>
                <a:gs pos="0">
                  <a:srgbClr val="FF0066"/>
                </a:gs>
                <a:gs pos="100000">
                  <a:srgbClr val="FF9900"/>
                </a:gs>
              </a:gsLst>
              <a:lin ang="5400012" scaled="0"/>
            </a:gra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rgbClr val="FFFFFF"/>
                </a:solidFill>
                <a:latin typeface="Calibri"/>
                <a:ea typeface="Calibri"/>
                <a:cs typeface="Calibri"/>
                <a:sym typeface="Calibri"/>
              </a:endParaRPr>
            </a:p>
          </p:txBody>
        </p:sp>
        <p:sp>
          <p:nvSpPr>
            <p:cNvPr id="100" name="Shape 100"/>
            <p:cNvSpPr/>
            <p:nvPr/>
          </p:nvSpPr>
          <p:spPr>
            <a:xfrm rot="-5400000">
              <a:off x="7178152" y="542730"/>
              <a:ext cx="1110900" cy="676800"/>
            </a:xfrm>
            <a:prstGeom prst="parallelogram">
              <a:avLst>
                <a:gd name="adj" fmla="val 81897"/>
              </a:avLst>
            </a:prstGeom>
            <a:solidFill>
              <a:srgbClr val="FFFFFF">
                <a:alpha val="14229"/>
              </a:srgbClr>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rgbClr val="FFFFFF"/>
                </a:solidFill>
                <a:latin typeface="Calibri"/>
                <a:ea typeface="Calibri"/>
                <a:cs typeface="Calibri"/>
                <a:sym typeface="Calibri"/>
              </a:endParaRPr>
            </a:p>
          </p:txBody>
        </p:sp>
        <p:sp>
          <p:nvSpPr>
            <p:cNvPr id="101" name="Shape 101"/>
            <p:cNvSpPr/>
            <p:nvPr/>
          </p:nvSpPr>
          <p:spPr>
            <a:xfrm rot="-5400000" flipH="1">
              <a:off x="8242801" y="3381815"/>
              <a:ext cx="784500" cy="477900"/>
            </a:xfrm>
            <a:prstGeom prst="parallelogram">
              <a:avLst>
                <a:gd name="adj" fmla="val 81897"/>
              </a:avLst>
            </a:prstGeom>
            <a:solidFill>
              <a:srgbClr val="0066FF">
                <a:alpha val="22690"/>
              </a:srgbClr>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rgbClr val="FFFFFF"/>
                </a:solidFill>
                <a:latin typeface="Calibri"/>
                <a:ea typeface="Calibri"/>
                <a:cs typeface="Calibri"/>
                <a:sym typeface="Calibri"/>
              </a:endParaRPr>
            </a:p>
          </p:txBody>
        </p:sp>
      </p:grpSp>
      <p:grpSp>
        <p:nvGrpSpPr>
          <p:cNvPr id="102" name="Shape 102"/>
          <p:cNvGrpSpPr/>
          <p:nvPr/>
        </p:nvGrpSpPr>
        <p:grpSpPr>
          <a:xfrm>
            <a:off x="3" y="2738679"/>
            <a:ext cx="722480" cy="2404814"/>
            <a:chOff x="3" y="2750304"/>
            <a:chExt cx="722480" cy="2404814"/>
          </a:xfrm>
        </p:grpSpPr>
        <p:sp>
          <p:nvSpPr>
            <p:cNvPr id="103" name="Shape 103"/>
            <p:cNvSpPr/>
            <p:nvPr/>
          </p:nvSpPr>
          <p:spPr>
            <a:xfrm rot="5400000" flipH="1">
              <a:off x="-231667" y="3341328"/>
              <a:ext cx="1185900" cy="722400"/>
            </a:xfrm>
            <a:prstGeom prst="parallelogram">
              <a:avLst>
                <a:gd name="adj" fmla="val 81897"/>
              </a:avLst>
            </a:prstGeom>
            <a:gradFill>
              <a:gsLst>
                <a:gs pos="0">
                  <a:srgbClr val="CC3399"/>
                </a:gs>
                <a:gs pos="100000">
                  <a:srgbClr val="6699FF"/>
                </a:gs>
              </a:gsLst>
              <a:lin ang="5400012" scaled="0"/>
            </a:gra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rgbClr val="FFFFFF"/>
                </a:solidFill>
                <a:latin typeface="Calibri"/>
                <a:ea typeface="Calibri"/>
                <a:cs typeface="Calibri"/>
                <a:sym typeface="Calibri"/>
              </a:endParaRPr>
            </a:p>
          </p:txBody>
        </p:sp>
        <p:sp>
          <p:nvSpPr>
            <p:cNvPr id="104" name="Shape 104"/>
            <p:cNvSpPr/>
            <p:nvPr/>
          </p:nvSpPr>
          <p:spPr>
            <a:xfrm rot="5400000">
              <a:off x="-158106" y="3063820"/>
              <a:ext cx="808800" cy="492300"/>
            </a:xfrm>
            <a:prstGeom prst="parallelogram">
              <a:avLst>
                <a:gd name="adj" fmla="val 81897"/>
              </a:avLst>
            </a:prstGeom>
            <a:gradFill>
              <a:gsLst>
                <a:gs pos="0">
                  <a:srgbClr val="33CCCC"/>
                </a:gs>
                <a:gs pos="100000">
                  <a:srgbClr val="66FF33"/>
                </a:gs>
              </a:gsLst>
              <a:lin ang="5400012" scaled="0"/>
            </a:gra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rgbClr val="FFFFFF"/>
                </a:solidFill>
                <a:latin typeface="Calibri"/>
                <a:ea typeface="Calibri"/>
                <a:cs typeface="Calibri"/>
                <a:sym typeface="Calibri"/>
              </a:endParaRPr>
            </a:p>
          </p:txBody>
        </p:sp>
        <p:sp>
          <p:nvSpPr>
            <p:cNvPr id="105" name="Shape 105"/>
            <p:cNvSpPr/>
            <p:nvPr/>
          </p:nvSpPr>
          <p:spPr>
            <a:xfrm rot="-5400000" flipH="1">
              <a:off x="-173395" y="4440518"/>
              <a:ext cx="888000" cy="541200"/>
            </a:xfrm>
            <a:prstGeom prst="parallelogram">
              <a:avLst>
                <a:gd name="adj" fmla="val 81897"/>
              </a:avLst>
            </a:prstGeom>
            <a:gradFill>
              <a:gsLst>
                <a:gs pos="0">
                  <a:srgbClr val="FF0066"/>
                </a:gs>
                <a:gs pos="100000">
                  <a:srgbClr val="FF9900"/>
                </a:gs>
              </a:gsLst>
              <a:lin ang="5400012" scaled="0"/>
            </a:gra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rgbClr val="FFFFFF"/>
                </a:solidFill>
                <a:latin typeface="Calibri"/>
                <a:ea typeface="Calibri"/>
                <a:cs typeface="Calibri"/>
                <a:sym typeface="Calibri"/>
              </a:endParaRPr>
            </a:p>
          </p:txBody>
        </p:sp>
        <p:sp>
          <p:nvSpPr>
            <p:cNvPr id="106" name="Shape 106"/>
            <p:cNvSpPr/>
            <p:nvPr/>
          </p:nvSpPr>
          <p:spPr>
            <a:xfrm rot="-5400000">
              <a:off x="-120147" y="2870454"/>
              <a:ext cx="614700" cy="374400"/>
            </a:xfrm>
            <a:prstGeom prst="parallelogram">
              <a:avLst>
                <a:gd name="adj" fmla="val 81897"/>
              </a:avLst>
            </a:prstGeom>
            <a:solidFill>
              <a:srgbClr val="FFFFFF">
                <a:alpha val="14229"/>
              </a:srgbClr>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rgbClr val="FFFFFF"/>
                </a:solidFill>
                <a:latin typeface="Calibri"/>
                <a:ea typeface="Calibri"/>
                <a:cs typeface="Calibri"/>
                <a:sym typeface="Calibri"/>
              </a:endParaRPr>
            </a:p>
          </p:txBody>
        </p:sp>
        <p:sp>
          <p:nvSpPr>
            <p:cNvPr id="107" name="Shape 107"/>
            <p:cNvSpPr/>
            <p:nvPr/>
          </p:nvSpPr>
          <p:spPr>
            <a:xfrm rot="-5400000" flipH="1">
              <a:off x="228056" y="4058304"/>
              <a:ext cx="614400" cy="374400"/>
            </a:xfrm>
            <a:prstGeom prst="parallelogram">
              <a:avLst>
                <a:gd name="adj" fmla="val 81897"/>
              </a:avLst>
            </a:prstGeom>
            <a:solidFill>
              <a:srgbClr val="0066FF">
                <a:alpha val="22690"/>
              </a:srgbClr>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rgbClr val="FFFFFF"/>
                </a:solidFill>
                <a:latin typeface="Calibri"/>
                <a:ea typeface="Calibri"/>
                <a:cs typeface="Calibri"/>
                <a:sym typeface="Calibri"/>
              </a:endParaRPr>
            </a:p>
          </p:txBody>
        </p:sp>
      </p:gr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Blank small" type="blank">
  <p:cSld name="BLANK">
    <p:spTree>
      <p:nvGrpSpPr>
        <p:cNvPr id="1" name="Shape 122"/>
        <p:cNvGrpSpPr/>
        <p:nvPr/>
      </p:nvGrpSpPr>
      <p:grpSpPr>
        <a:xfrm>
          <a:off x="0" y="0"/>
          <a:ext cx="0" cy="0"/>
          <a:chOff x="0" y="0"/>
          <a:chExt cx="0" cy="0"/>
        </a:xfrm>
      </p:grpSpPr>
      <p:grpSp>
        <p:nvGrpSpPr>
          <p:cNvPr id="123" name="Shape 123"/>
          <p:cNvGrpSpPr/>
          <p:nvPr/>
        </p:nvGrpSpPr>
        <p:grpSpPr>
          <a:xfrm>
            <a:off x="7934863" y="4"/>
            <a:ext cx="1209179" cy="2774603"/>
            <a:chOff x="7395202" y="-6"/>
            <a:chExt cx="1748884" cy="4013021"/>
          </a:xfrm>
        </p:grpSpPr>
        <p:sp>
          <p:nvSpPr>
            <p:cNvPr id="124" name="Shape 124"/>
            <p:cNvSpPr/>
            <p:nvPr/>
          </p:nvSpPr>
          <p:spPr>
            <a:xfrm rot="5400000" flipH="1">
              <a:off x="7471942" y="406044"/>
              <a:ext cx="2078100" cy="1266000"/>
            </a:xfrm>
            <a:prstGeom prst="parallelogram">
              <a:avLst>
                <a:gd name="adj" fmla="val 81897"/>
              </a:avLst>
            </a:prstGeom>
            <a:gradFill>
              <a:gsLst>
                <a:gs pos="0">
                  <a:srgbClr val="CC3399"/>
                </a:gs>
                <a:gs pos="100000">
                  <a:srgbClr val="6699FF"/>
                </a:gs>
              </a:gsLst>
              <a:lin ang="5400012" scaled="0"/>
            </a:gra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rgbClr val="FFFFFF"/>
                </a:solidFill>
                <a:latin typeface="Calibri"/>
                <a:ea typeface="Calibri"/>
                <a:cs typeface="Calibri"/>
                <a:sym typeface="Calibri"/>
              </a:endParaRPr>
            </a:p>
          </p:txBody>
        </p:sp>
        <p:sp>
          <p:nvSpPr>
            <p:cNvPr id="125" name="Shape 125"/>
            <p:cNvSpPr/>
            <p:nvPr/>
          </p:nvSpPr>
          <p:spPr>
            <a:xfrm rot="5400000" flipH="1">
              <a:off x="7072800" y="1666234"/>
              <a:ext cx="2574300" cy="1568100"/>
            </a:xfrm>
            <a:prstGeom prst="parallelogram">
              <a:avLst>
                <a:gd name="adj" fmla="val 81897"/>
              </a:avLst>
            </a:prstGeom>
            <a:gradFill>
              <a:gsLst>
                <a:gs pos="0">
                  <a:srgbClr val="33CCCC"/>
                </a:gs>
                <a:gs pos="100000">
                  <a:srgbClr val="66FF33"/>
                </a:gs>
              </a:gsLst>
              <a:lin ang="5400012" scaled="0"/>
            </a:gra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rgbClr val="FFFFFF"/>
                </a:solidFill>
                <a:latin typeface="Calibri"/>
                <a:ea typeface="Calibri"/>
                <a:cs typeface="Calibri"/>
                <a:sym typeface="Calibri"/>
              </a:endParaRPr>
            </a:p>
          </p:txBody>
        </p:sp>
        <p:sp>
          <p:nvSpPr>
            <p:cNvPr id="126" name="Shape 126"/>
            <p:cNvSpPr/>
            <p:nvPr/>
          </p:nvSpPr>
          <p:spPr>
            <a:xfrm rot="-5400000">
              <a:off x="8020587" y="2718092"/>
              <a:ext cx="1396200" cy="850800"/>
            </a:xfrm>
            <a:prstGeom prst="parallelogram">
              <a:avLst>
                <a:gd name="adj" fmla="val 81897"/>
              </a:avLst>
            </a:prstGeom>
            <a:gradFill>
              <a:gsLst>
                <a:gs pos="0">
                  <a:srgbClr val="FF0066"/>
                </a:gs>
                <a:gs pos="100000">
                  <a:srgbClr val="FF9900"/>
                </a:gs>
              </a:gsLst>
              <a:lin ang="5400012" scaled="0"/>
            </a:gra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rgbClr val="FFFFFF"/>
                </a:solidFill>
                <a:latin typeface="Calibri"/>
                <a:ea typeface="Calibri"/>
                <a:cs typeface="Calibri"/>
                <a:sym typeface="Calibri"/>
              </a:endParaRPr>
            </a:p>
          </p:txBody>
        </p:sp>
        <p:sp>
          <p:nvSpPr>
            <p:cNvPr id="127" name="Shape 127"/>
            <p:cNvSpPr/>
            <p:nvPr/>
          </p:nvSpPr>
          <p:spPr>
            <a:xfrm rot="-5400000">
              <a:off x="7178152" y="542730"/>
              <a:ext cx="1110900" cy="676800"/>
            </a:xfrm>
            <a:prstGeom prst="parallelogram">
              <a:avLst>
                <a:gd name="adj" fmla="val 81897"/>
              </a:avLst>
            </a:prstGeom>
            <a:solidFill>
              <a:srgbClr val="FFFFFF">
                <a:alpha val="14229"/>
              </a:srgbClr>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rgbClr val="FFFFFF"/>
                </a:solidFill>
                <a:latin typeface="Calibri"/>
                <a:ea typeface="Calibri"/>
                <a:cs typeface="Calibri"/>
                <a:sym typeface="Calibri"/>
              </a:endParaRPr>
            </a:p>
          </p:txBody>
        </p:sp>
        <p:sp>
          <p:nvSpPr>
            <p:cNvPr id="128" name="Shape 128"/>
            <p:cNvSpPr/>
            <p:nvPr/>
          </p:nvSpPr>
          <p:spPr>
            <a:xfrm rot="-5400000" flipH="1">
              <a:off x="8242801" y="3381815"/>
              <a:ext cx="784500" cy="477900"/>
            </a:xfrm>
            <a:prstGeom prst="parallelogram">
              <a:avLst>
                <a:gd name="adj" fmla="val 81897"/>
              </a:avLst>
            </a:prstGeom>
            <a:solidFill>
              <a:srgbClr val="0066FF">
                <a:alpha val="22690"/>
              </a:srgbClr>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rgbClr val="FFFFFF"/>
                </a:solidFill>
                <a:latin typeface="Calibri"/>
                <a:ea typeface="Calibri"/>
                <a:cs typeface="Calibri"/>
                <a:sym typeface="Calibri"/>
              </a:endParaRPr>
            </a:p>
          </p:txBody>
        </p:sp>
      </p:grpSp>
      <p:grpSp>
        <p:nvGrpSpPr>
          <p:cNvPr id="129" name="Shape 129"/>
          <p:cNvGrpSpPr/>
          <p:nvPr/>
        </p:nvGrpSpPr>
        <p:grpSpPr>
          <a:xfrm>
            <a:off x="-1" y="2232486"/>
            <a:ext cx="874634" cy="2911268"/>
            <a:chOff x="3" y="2750304"/>
            <a:chExt cx="722480" cy="2404814"/>
          </a:xfrm>
        </p:grpSpPr>
        <p:sp>
          <p:nvSpPr>
            <p:cNvPr id="130" name="Shape 130"/>
            <p:cNvSpPr/>
            <p:nvPr/>
          </p:nvSpPr>
          <p:spPr>
            <a:xfrm rot="5400000" flipH="1">
              <a:off x="-231667" y="3341328"/>
              <a:ext cx="1185900" cy="722400"/>
            </a:xfrm>
            <a:prstGeom prst="parallelogram">
              <a:avLst>
                <a:gd name="adj" fmla="val 81897"/>
              </a:avLst>
            </a:prstGeom>
            <a:gradFill>
              <a:gsLst>
                <a:gs pos="0">
                  <a:srgbClr val="CC3399"/>
                </a:gs>
                <a:gs pos="100000">
                  <a:srgbClr val="6699FF"/>
                </a:gs>
              </a:gsLst>
              <a:lin ang="5400012" scaled="0"/>
            </a:gra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rgbClr val="FFFFFF"/>
                </a:solidFill>
                <a:latin typeface="Calibri"/>
                <a:ea typeface="Calibri"/>
                <a:cs typeface="Calibri"/>
                <a:sym typeface="Calibri"/>
              </a:endParaRPr>
            </a:p>
          </p:txBody>
        </p:sp>
        <p:sp>
          <p:nvSpPr>
            <p:cNvPr id="131" name="Shape 131"/>
            <p:cNvSpPr/>
            <p:nvPr/>
          </p:nvSpPr>
          <p:spPr>
            <a:xfrm rot="5400000">
              <a:off x="-158106" y="3063820"/>
              <a:ext cx="808800" cy="492300"/>
            </a:xfrm>
            <a:prstGeom prst="parallelogram">
              <a:avLst>
                <a:gd name="adj" fmla="val 81897"/>
              </a:avLst>
            </a:prstGeom>
            <a:gradFill>
              <a:gsLst>
                <a:gs pos="0">
                  <a:srgbClr val="33CCCC"/>
                </a:gs>
                <a:gs pos="100000">
                  <a:srgbClr val="66FF33"/>
                </a:gs>
              </a:gsLst>
              <a:lin ang="5400012" scaled="0"/>
            </a:gra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rgbClr val="FFFFFF"/>
                </a:solidFill>
                <a:latin typeface="Calibri"/>
                <a:ea typeface="Calibri"/>
                <a:cs typeface="Calibri"/>
                <a:sym typeface="Calibri"/>
              </a:endParaRPr>
            </a:p>
          </p:txBody>
        </p:sp>
        <p:sp>
          <p:nvSpPr>
            <p:cNvPr id="132" name="Shape 132"/>
            <p:cNvSpPr/>
            <p:nvPr/>
          </p:nvSpPr>
          <p:spPr>
            <a:xfrm rot="-5400000" flipH="1">
              <a:off x="-173395" y="4440518"/>
              <a:ext cx="888000" cy="541200"/>
            </a:xfrm>
            <a:prstGeom prst="parallelogram">
              <a:avLst>
                <a:gd name="adj" fmla="val 81897"/>
              </a:avLst>
            </a:prstGeom>
            <a:gradFill>
              <a:gsLst>
                <a:gs pos="0">
                  <a:srgbClr val="FF0066"/>
                </a:gs>
                <a:gs pos="100000">
                  <a:srgbClr val="FF9900"/>
                </a:gs>
              </a:gsLst>
              <a:lin ang="5400012" scaled="0"/>
            </a:gra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rgbClr val="FFFFFF"/>
                </a:solidFill>
                <a:latin typeface="Calibri"/>
                <a:ea typeface="Calibri"/>
                <a:cs typeface="Calibri"/>
                <a:sym typeface="Calibri"/>
              </a:endParaRPr>
            </a:p>
          </p:txBody>
        </p:sp>
        <p:sp>
          <p:nvSpPr>
            <p:cNvPr id="133" name="Shape 133"/>
            <p:cNvSpPr/>
            <p:nvPr/>
          </p:nvSpPr>
          <p:spPr>
            <a:xfrm rot="-5400000">
              <a:off x="-120147" y="2870454"/>
              <a:ext cx="614700" cy="374400"/>
            </a:xfrm>
            <a:prstGeom prst="parallelogram">
              <a:avLst>
                <a:gd name="adj" fmla="val 81897"/>
              </a:avLst>
            </a:prstGeom>
            <a:solidFill>
              <a:srgbClr val="FFFFFF">
                <a:alpha val="14229"/>
              </a:srgbClr>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rgbClr val="FFFFFF"/>
                </a:solidFill>
                <a:latin typeface="Calibri"/>
                <a:ea typeface="Calibri"/>
                <a:cs typeface="Calibri"/>
                <a:sym typeface="Calibri"/>
              </a:endParaRPr>
            </a:p>
          </p:txBody>
        </p:sp>
        <p:sp>
          <p:nvSpPr>
            <p:cNvPr id="134" name="Shape 134"/>
            <p:cNvSpPr/>
            <p:nvPr/>
          </p:nvSpPr>
          <p:spPr>
            <a:xfrm rot="-5400000" flipH="1">
              <a:off x="228056" y="4058304"/>
              <a:ext cx="614400" cy="374400"/>
            </a:xfrm>
            <a:prstGeom prst="parallelogram">
              <a:avLst>
                <a:gd name="adj" fmla="val 81897"/>
              </a:avLst>
            </a:prstGeom>
            <a:solidFill>
              <a:srgbClr val="0066FF">
                <a:alpha val="22690"/>
              </a:srgbClr>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rgbClr val="FFFFFF"/>
                </a:solidFill>
                <a:latin typeface="Calibri"/>
                <a:ea typeface="Calibri"/>
                <a:cs typeface="Calibri"/>
                <a:sym typeface="Calibri"/>
              </a:endParaRPr>
            </a:p>
          </p:txBody>
        </p:sp>
      </p:gr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Blank big">
  <p:cSld name="BLANK_1">
    <p:spTree>
      <p:nvGrpSpPr>
        <p:cNvPr id="1" name="Shape 135"/>
        <p:cNvGrpSpPr/>
        <p:nvPr/>
      </p:nvGrpSpPr>
      <p:grpSpPr>
        <a:xfrm>
          <a:off x="0" y="0"/>
          <a:ext cx="0" cy="0"/>
          <a:chOff x="0" y="0"/>
          <a:chExt cx="0" cy="0"/>
        </a:xfrm>
      </p:grpSpPr>
      <p:grpSp>
        <p:nvGrpSpPr>
          <p:cNvPr id="136" name="Shape 136"/>
          <p:cNvGrpSpPr/>
          <p:nvPr/>
        </p:nvGrpSpPr>
        <p:grpSpPr>
          <a:xfrm>
            <a:off x="7395202" y="-6"/>
            <a:ext cx="1748884" cy="4013021"/>
            <a:chOff x="7395202" y="-6"/>
            <a:chExt cx="1748884" cy="4013021"/>
          </a:xfrm>
        </p:grpSpPr>
        <p:sp>
          <p:nvSpPr>
            <p:cNvPr id="137" name="Shape 137"/>
            <p:cNvSpPr/>
            <p:nvPr/>
          </p:nvSpPr>
          <p:spPr>
            <a:xfrm rot="5400000" flipH="1">
              <a:off x="7471942" y="406044"/>
              <a:ext cx="2078100" cy="1266000"/>
            </a:xfrm>
            <a:prstGeom prst="parallelogram">
              <a:avLst>
                <a:gd name="adj" fmla="val 81897"/>
              </a:avLst>
            </a:prstGeom>
            <a:gradFill>
              <a:gsLst>
                <a:gs pos="0">
                  <a:srgbClr val="CC3399"/>
                </a:gs>
                <a:gs pos="100000">
                  <a:srgbClr val="6699FF"/>
                </a:gs>
              </a:gsLst>
              <a:lin ang="5400012" scaled="0"/>
            </a:gra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rgbClr val="FFFFFF"/>
                </a:solidFill>
                <a:latin typeface="Calibri"/>
                <a:ea typeface="Calibri"/>
                <a:cs typeface="Calibri"/>
                <a:sym typeface="Calibri"/>
              </a:endParaRPr>
            </a:p>
          </p:txBody>
        </p:sp>
        <p:sp>
          <p:nvSpPr>
            <p:cNvPr id="138" name="Shape 138"/>
            <p:cNvSpPr/>
            <p:nvPr/>
          </p:nvSpPr>
          <p:spPr>
            <a:xfrm rot="5400000" flipH="1">
              <a:off x="7072800" y="1666234"/>
              <a:ext cx="2574300" cy="1568100"/>
            </a:xfrm>
            <a:prstGeom prst="parallelogram">
              <a:avLst>
                <a:gd name="adj" fmla="val 81897"/>
              </a:avLst>
            </a:prstGeom>
            <a:gradFill>
              <a:gsLst>
                <a:gs pos="0">
                  <a:srgbClr val="33CCCC"/>
                </a:gs>
                <a:gs pos="100000">
                  <a:srgbClr val="66FF33"/>
                </a:gs>
              </a:gsLst>
              <a:lin ang="5400012" scaled="0"/>
            </a:gra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rgbClr val="FFFFFF"/>
                </a:solidFill>
                <a:latin typeface="Calibri"/>
                <a:ea typeface="Calibri"/>
                <a:cs typeface="Calibri"/>
                <a:sym typeface="Calibri"/>
              </a:endParaRPr>
            </a:p>
          </p:txBody>
        </p:sp>
        <p:sp>
          <p:nvSpPr>
            <p:cNvPr id="139" name="Shape 139"/>
            <p:cNvSpPr/>
            <p:nvPr/>
          </p:nvSpPr>
          <p:spPr>
            <a:xfrm rot="-5400000">
              <a:off x="8020587" y="2718092"/>
              <a:ext cx="1396200" cy="850800"/>
            </a:xfrm>
            <a:prstGeom prst="parallelogram">
              <a:avLst>
                <a:gd name="adj" fmla="val 81897"/>
              </a:avLst>
            </a:prstGeom>
            <a:gradFill>
              <a:gsLst>
                <a:gs pos="0">
                  <a:srgbClr val="FF0066"/>
                </a:gs>
                <a:gs pos="100000">
                  <a:srgbClr val="FF9900"/>
                </a:gs>
              </a:gsLst>
              <a:lin ang="5400012" scaled="0"/>
            </a:gra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rgbClr val="FFFFFF"/>
                </a:solidFill>
                <a:latin typeface="Calibri"/>
                <a:ea typeface="Calibri"/>
                <a:cs typeface="Calibri"/>
                <a:sym typeface="Calibri"/>
              </a:endParaRPr>
            </a:p>
          </p:txBody>
        </p:sp>
        <p:sp>
          <p:nvSpPr>
            <p:cNvPr id="140" name="Shape 140"/>
            <p:cNvSpPr/>
            <p:nvPr/>
          </p:nvSpPr>
          <p:spPr>
            <a:xfrm rot="-5400000">
              <a:off x="7178152" y="542730"/>
              <a:ext cx="1110900" cy="676800"/>
            </a:xfrm>
            <a:prstGeom prst="parallelogram">
              <a:avLst>
                <a:gd name="adj" fmla="val 81897"/>
              </a:avLst>
            </a:prstGeom>
            <a:solidFill>
              <a:srgbClr val="FFFFFF">
                <a:alpha val="14229"/>
              </a:srgbClr>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rgbClr val="FFFFFF"/>
                </a:solidFill>
                <a:latin typeface="Calibri"/>
                <a:ea typeface="Calibri"/>
                <a:cs typeface="Calibri"/>
                <a:sym typeface="Calibri"/>
              </a:endParaRPr>
            </a:p>
          </p:txBody>
        </p:sp>
        <p:sp>
          <p:nvSpPr>
            <p:cNvPr id="141" name="Shape 141"/>
            <p:cNvSpPr/>
            <p:nvPr/>
          </p:nvSpPr>
          <p:spPr>
            <a:xfrm rot="-5400000" flipH="1">
              <a:off x="8242801" y="3381815"/>
              <a:ext cx="784500" cy="477900"/>
            </a:xfrm>
            <a:prstGeom prst="parallelogram">
              <a:avLst>
                <a:gd name="adj" fmla="val 81897"/>
              </a:avLst>
            </a:prstGeom>
            <a:solidFill>
              <a:srgbClr val="0066FF">
                <a:alpha val="22690"/>
              </a:srgbClr>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rgbClr val="FFFFFF"/>
                </a:solidFill>
                <a:latin typeface="Calibri"/>
                <a:ea typeface="Calibri"/>
                <a:cs typeface="Calibri"/>
                <a:sym typeface="Calibri"/>
              </a:endParaRPr>
            </a:p>
          </p:txBody>
        </p:sp>
      </p:grpSp>
      <p:sp>
        <p:nvSpPr>
          <p:cNvPr id="142" name="Shape 142"/>
          <p:cNvSpPr/>
          <p:nvPr/>
        </p:nvSpPr>
        <p:spPr>
          <a:xfrm rot="5400000" flipH="1">
            <a:off x="-479615" y="1845054"/>
            <a:ext cx="2455200" cy="1495800"/>
          </a:xfrm>
          <a:prstGeom prst="parallelogram">
            <a:avLst>
              <a:gd name="adj" fmla="val 81897"/>
            </a:avLst>
          </a:prstGeom>
          <a:gradFill>
            <a:gsLst>
              <a:gs pos="0">
                <a:srgbClr val="CC3399"/>
              </a:gs>
              <a:gs pos="100000">
                <a:srgbClr val="6699FF"/>
              </a:gs>
            </a:gsLst>
            <a:lin ang="5400012" scaled="0"/>
          </a:gra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rgbClr val="FFFFFF"/>
              </a:solidFill>
              <a:latin typeface="Calibri"/>
              <a:ea typeface="Calibri"/>
              <a:cs typeface="Calibri"/>
              <a:sym typeface="Calibri"/>
            </a:endParaRPr>
          </a:p>
        </p:txBody>
      </p:sp>
      <p:sp>
        <p:nvSpPr>
          <p:cNvPr id="143" name="Shape 143"/>
          <p:cNvSpPr/>
          <p:nvPr/>
        </p:nvSpPr>
        <p:spPr>
          <a:xfrm rot="5400000">
            <a:off x="-262152" y="1526813"/>
            <a:ext cx="1340700" cy="816300"/>
          </a:xfrm>
          <a:prstGeom prst="parallelogram">
            <a:avLst>
              <a:gd name="adj" fmla="val 81897"/>
            </a:avLst>
          </a:prstGeom>
          <a:gradFill>
            <a:gsLst>
              <a:gs pos="0">
                <a:srgbClr val="33CCCC"/>
              </a:gs>
              <a:gs pos="100000">
                <a:srgbClr val="66FF33"/>
              </a:gs>
            </a:gsLst>
            <a:lin ang="5400012" scaled="0"/>
          </a:gra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rgbClr val="FFFFFF"/>
              </a:solidFill>
              <a:latin typeface="Calibri"/>
              <a:ea typeface="Calibri"/>
              <a:cs typeface="Calibri"/>
              <a:sym typeface="Calibri"/>
            </a:endParaRPr>
          </a:p>
        </p:txBody>
      </p:sp>
      <p:sp>
        <p:nvSpPr>
          <p:cNvPr id="144" name="Shape 144"/>
          <p:cNvSpPr/>
          <p:nvPr/>
        </p:nvSpPr>
        <p:spPr>
          <a:xfrm rot="-5400000" flipH="1">
            <a:off x="-358955" y="3663589"/>
            <a:ext cx="1838400" cy="1120500"/>
          </a:xfrm>
          <a:prstGeom prst="parallelogram">
            <a:avLst>
              <a:gd name="adj" fmla="val 81897"/>
            </a:avLst>
          </a:prstGeom>
          <a:gradFill>
            <a:gsLst>
              <a:gs pos="0">
                <a:srgbClr val="FF0066"/>
              </a:gs>
              <a:gs pos="100000">
                <a:srgbClr val="FF9900"/>
              </a:gs>
            </a:gsLst>
            <a:lin ang="5400012" scaled="0"/>
          </a:gra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rgbClr val="FFFFFF"/>
              </a:solidFill>
              <a:latin typeface="Calibri"/>
              <a:ea typeface="Calibri"/>
              <a:cs typeface="Calibri"/>
              <a:sym typeface="Calibri"/>
            </a:endParaRPr>
          </a:p>
        </p:txBody>
      </p:sp>
      <p:sp>
        <p:nvSpPr>
          <p:cNvPr id="145" name="Shape 145"/>
          <p:cNvSpPr/>
          <p:nvPr/>
        </p:nvSpPr>
        <p:spPr>
          <a:xfrm rot="-5400000">
            <a:off x="-199052" y="1206482"/>
            <a:ext cx="1018800" cy="620700"/>
          </a:xfrm>
          <a:prstGeom prst="parallelogram">
            <a:avLst>
              <a:gd name="adj" fmla="val 81897"/>
            </a:avLst>
          </a:prstGeom>
          <a:solidFill>
            <a:srgbClr val="FFFFFF">
              <a:alpha val="14229"/>
            </a:srgbClr>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rgbClr val="FFFFFF"/>
              </a:solidFill>
              <a:latin typeface="Calibri"/>
              <a:ea typeface="Calibri"/>
              <a:cs typeface="Calibri"/>
              <a:sym typeface="Calibri"/>
            </a:endParaRPr>
          </a:p>
        </p:txBody>
      </p:sp>
      <p:sp>
        <p:nvSpPr>
          <p:cNvPr id="146" name="Shape 146"/>
          <p:cNvSpPr/>
          <p:nvPr/>
        </p:nvSpPr>
        <p:spPr>
          <a:xfrm rot="-5400000" flipH="1">
            <a:off x="472234" y="3024661"/>
            <a:ext cx="1272000" cy="775200"/>
          </a:xfrm>
          <a:prstGeom prst="parallelogram">
            <a:avLst>
              <a:gd name="adj" fmla="val 81897"/>
            </a:avLst>
          </a:prstGeom>
          <a:solidFill>
            <a:srgbClr val="0066FF">
              <a:alpha val="22690"/>
            </a:srgbClr>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rgbClr val="FFFFFF"/>
              </a:solidFill>
              <a:latin typeface="Calibri"/>
              <a:ea typeface="Calibri"/>
              <a:cs typeface="Calibri"/>
              <a:sym typeface="Calibri"/>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
    <p:bg>
      <p:bgPr>
        <a:solidFill>
          <a:srgbClr val="041F30"/>
        </a:solidFill>
        <a:effectLst/>
      </p:bgPr>
    </p:bg>
    <p:spTree>
      <p:nvGrpSpPr>
        <p:cNvPr id="1" name="Shape 5"/>
        <p:cNvGrpSpPr/>
        <p:nvPr/>
      </p:nvGrpSpPr>
      <p:grpSpPr>
        <a:xfrm>
          <a:off x="0" y="0"/>
          <a:ext cx="0" cy="0"/>
          <a:chOff x="0" y="0"/>
          <a:chExt cx="0" cy="0"/>
        </a:xfrm>
      </p:grpSpPr>
      <p:sp>
        <p:nvSpPr>
          <p:cNvPr id="6" name="Shape 6"/>
          <p:cNvSpPr txBox="1">
            <a:spLocks noGrp="1"/>
          </p:cNvSpPr>
          <p:nvPr>
            <p:ph type="title"/>
          </p:nvPr>
        </p:nvSpPr>
        <p:spPr>
          <a:xfrm>
            <a:off x="1067088" y="912850"/>
            <a:ext cx="5972100" cy="636000"/>
          </a:xfrm>
          <a:prstGeom prst="rect">
            <a:avLst/>
          </a:prstGeom>
          <a:noFill/>
          <a:ln>
            <a:noFill/>
          </a:ln>
        </p:spPr>
        <p:txBody>
          <a:bodyPr spcFirstLastPara="1" wrap="square" lIns="91425" tIns="91425" rIns="91425" bIns="91425" anchor="b" anchorCtr="0"/>
          <a:lstStyle>
            <a:lvl1pPr lvl="0">
              <a:spcBef>
                <a:spcPts val="0"/>
              </a:spcBef>
              <a:spcAft>
                <a:spcPts val="0"/>
              </a:spcAft>
              <a:buClr>
                <a:srgbClr val="FFFFFF"/>
              </a:buClr>
              <a:buSzPts val="3000"/>
              <a:buFont typeface="Hind"/>
              <a:buNone/>
              <a:defRPr sz="3000" b="1">
                <a:solidFill>
                  <a:srgbClr val="FFFFFF"/>
                </a:solidFill>
                <a:latin typeface="Hind"/>
                <a:ea typeface="Hind"/>
                <a:cs typeface="Hind"/>
                <a:sym typeface="Hind"/>
              </a:defRPr>
            </a:lvl1pPr>
            <a:lvl2pPr lvl="1">
              <a:spcBef>
                <a:spcPts val="0"/>
              </a:spcBef>
              <a:spcAft>
                <a:spcPts val="0"/>
              </a:spcAft>
              <a:buClr>
                <a:srgbClr val="FFFFFF"/>
              </a:buClr>
              <a:buSzPts val="3000"/>
              <a:buFont typeface="Hind"/>
              <a:buNone/>
              <a:defRPr sz="3000" b="1">
                <a:solidFill>
                  <a:srgbClr val="FFFFFF"/>
                </a:solidFill>
                <a:latin typeface="Hind"/>
                <a:ea typeface="Hind"/>
                <a:cs typeface="Hind"/>
                <a:sym typeface="Hind"/>
              </a:defRPr>
            </a:lvl2pPr>
            <a:lvl3pPr lvl="2">
              <a:spcBef>
                <a:spcPts val="0"/>
              </a:spcBef>
              <a:spcAft>
                <a:spcPts val="0"/>
              </a:spcAft>
              <a:buClr>
                <a:srgbClr val="FFFFFF"/>
              </a:buClr>
              <a:buSzPts val="3000"/>
              <a:buFont typeface="Hind"/>
              <a:buNone/>
              <a:defRPr sz="3000" b="1">
                <a:solidFill>
                  <a:srgbClr val="FFFFFF"/>
                </a:solidFill>
                <a:latin typeface="Hind"/>
                <a:ea typeface="Hind"/>
                <a:cs typeface="Hind"/>
                <a:sym typeface="Hind"/>
              </a:defRPr>
            </a:lvl3pPr>
            <a:lvl4pPr lvl="3">
              <a:spcBef>
                <a:spcPts val="0"/>
              </a:spcBef>
              <a:spcAft>
                <a:spcPts val="0"/>
              </a:spcAft>
              <a:buClr>
                <a:srgbClr val="FFFFFF"/>
              </a:buClr>
              <a:buSzPts val="3000"/>
              <a:buFont typeface="Hind"/>
              <a:buNone/>
              <a:defRPr sz="3000" b="1">
                <a:solidFill>
                  <a:srgbClr val="FFFFFF"/>
                </a:solidFill>
                <a:latin typeface="Hind"/>
                <a:ea typeface="Hind"/>
                <a:cs typeface="Hind"/>
                <a:sym typeface="Hind"/>
              </a:defRPr>
            </a:lvl4pPr>
            <a:lvl5pPr lvl="4">
              <a:spcBef>
                <a:spcPts val="0"/>
              </a:spcBef>
              <a:spcAft>
                <a:spcPts val="0"/>
              </a:spcAft>
              <a:buClr>
                <a:srgbClr val="FFFFFF"/>
              </a:buClr>
              <a:buSzPts val="3000"/>
              <a:buFont typeface="Hind"/>
              <a:buNone/>
              <a:defRPr sz="3000" b="1">
                <a:solidFill>
                  <a:srgbClr val="FFFFFF"/>
                </a:solidFill>
                <a:latin typeface="Hind"/>
                <a:ea typeface="Hind"/>
                <a:cs typeface="Hind"/>
                <a:sym typeface="Hind"/>
              </a:defRPr>
            </a:lvl5pPr>
            <a:lvl6pPr lvl="5">
              <a:spcBef>
                <a:spcPts val="0"/>
              </a:spcBef>
              <a:spcAft>
                <a:spcPts val="0"/>
              </a:spcAft>
              <a:buClr>
                <a:srgbClr val="FFFFFF"/>
              </a:buClr>
              <a:buSzPts val="3000"/>
              <a:buFont typeface="Hind"/>
              <a:buNone/>
              <a:defRPr sz="3000" b="1">
                <a:solidFill>
                  <a:srgbClr val="FFFFFF"/>
                </a:solidFill>
                <a:latin typeface="Hind"/>
                <a:ea typeface="Hind"/>
                <a:cs typeface="Hind"/>
                <a:sym typeface="Hind"/>
              </a:defRPr>
            </a:lvl6pPr>
            <a:lvl7pPr lvl="6">
              <a:spcBef>
                <a:spcPts val="0"/>
              </a:spcBef>
              <a:spcAft>
                <a:spcPts val="0"/>
              </a:spcAft>
              <a:buClr>
                <a:srgbClr val="FFFFFF"/>
              </a:buClr>
              <a:buSzPts val="3000"/>
              <a:buFont typeface="Hind"/>
              <a:buNone/>
              <a:defRPr sz="3000" b="1">
                <a:solidFill>
                  <a:srgbClr val="FFFFFF"/>
                </a:solidFill>
                <a:latin typeface="Hind"/>
                <a:ea typeface="Hind"/>
                <a:cs typeface="Hind"/>
                <a:sym typeface="Hind"/>
              </a:defRPr>
            </a:lvl7pPr>
            <a:lvl8pPr lvl="7">
              <a:spcBef>
                <a:spcPts val="0"/>
              </a:spcBef>
              <a:spcAft>
                <a:spcPts val="0"/>
              </a:spcAft>
              <a:buClr>
                <a:srgbClr val="FFFFFF"/>
              </a:buClr>
              <a:buSzPts val="3000"/>
              <a:buFont typeface="Hind"/>
              <a:buNone/>
              <a:defRPr sz="3000" b="1">
                <a:solidFill>
                  <a:srgbClr val="FFFFFF"/>
                </a:solidFill>
                <a:latin typeface="Hind"/>
                <a:ea typeface="Hind"/>
                <a:cs typeface="Hind"/>
                <a:sym typeface="Hind"/>
              </a:defRPr>
            </a:lvl8pPr>
            <a:lvl9pPr lvl="8">
              <a:spcBef>
                <a:spcPts val="0"/>
              </a:spcBef>
              <a:spcAft>
                <a:spcPts val="0"/>
              </a:spcAft>
              <a:buClr>
                <a:srgbClr val="FFFFFF"/>
              </a:buClr>
              <a:buSzPts val="3000"/>
              <a:buFont typeface="Hind"/>
              <a:buNone/>
              <a:defRPr sz="3000" b="1">
                <a:solidFill>
                  <a:srgbClr val="FFFFFF"/>
                </a:solidFill>
                <a:latin typeface="Hind"/>
                <a:ea typeface="Hind"/>
                <a:cs typeface="Hind"/>
                <a:sym typeface="Hind"/>
              </a:defRPr>
            </a:lvl9pPr>
          </a:lstStyle>
          <a:p>
            <a:endParaRPr/>
          </a:p>
        </p:txBody>
      </p:sp>
      <p:sp>
        <p:nvSpPr>
          <p:cNvPr id="7" name="Shape 7"/>
          <p:cNvSpPr txBox="1">
            <a:spLocks noGrp="1"/>
          </p:cNvSpPr>
          <p:nvPr>
            <p:ph type="body" idx="1"/>
          </p:nvPr>
        </p:nvSpPr>
        <p:spPr>
          <a:xfrm>
            <a:off x="1067088" y="1650548"/>
            <a:ext cx="5972100" cy="2764500"/>
          </a:xfrm>
          <a:prstGeom prst="rect">
            <a:avLst/>
          </a:prstGeom>
          <a:noFill/>
          <a:ln>
            <a:noFill/>
          </a:ln>
        </p:spPr>
        <p:txBody>
          <a:bodyPr spcFirstLastPara="1" wrap="square" lIns="91425" tIns="91425" rIns="91425" bIns="91425" anchor="t" anchorCtr="0"/>
          <a:lstStyle>
            <a:lvl1pPr marL="457200" lvl="0" indent="-381000">
              <a:spcBef>
                <a:spcPts val="600"/>
              </a:spcBef>
              <a:spcAft>
                <a:spcPts val="0"/>
              </a:spcAft>
              <a:buClr>
                <a:srgbClr val="1C4587"/>
              </a:buClr>
              <a:buSzPts val="2400"/>
              <a:buFont typeface="Hind"/>
              <a:buChar char="›"/>
              <a:defRPr sz="2400">
                <a:solidFill>
                  <a:srgbClr val="FFFFFF"/>
                </a:solidFill>
                <a:latin typeface="Hind"/>
                <a:ea typeface="Hind"/>
                <a:cs typeface="Hind"/>
                <a:sym typeface="Hind"/>
              </a:defRPr>
            </a:lvl1pPr>
            <a:lvl2pPr marL="914400" lvl="1" indent="-381000">
              <a:spcBef>
                <a:spcPts val="0"/>
              </a:spcBef>
              <a:spcAft>
                <a:spcPts val="0"/>
              </a:spcAft>
              <a:buClr>
                <a:srgbClr val="1C4587"/>
              </a:buClr>
              <a:buSzPts val="2400"/>
              <a:buFont typeface="Hind"/>
              <a:buChar char="›"/>
              <a:defRPr sz="2400">
                <a:solidFill>
                  <a:srgbClr val="FFFFFF"/>
                </a:solidFill>
                <a:latin typeface="Hind"/>
                <a:ea typeface="Hind"/>
                <a:cs typeface="Hind"/>
                <a:sym typeface="Hind"/>
              </a:defRPr>
            </a:lvl2pPr>
            <a:lvl3pPr marL="1371600" lvl="2" indent="-381000">
              <a:spcBef>
                <a:spcPts val="0"/>
              </a:spcBef>
              <a:spcAft>
                <a:spcPts val="0"/>
              </a:spcAft>
              <a:buClr>
                <a:srgbClr val="1C4587"/>
              </a:buClr>
              <a:buSzPts val="2400"/>
              <a:buFont typeface="Hind"/>
              <a:buChar char="›"/>
              <a:defRPr sz="2400">
                <a:solidFill>
                  <a:srgbClr val="FFFFFF"/>
                </a:solidFill>
                <a:latin typeface="Hind"/>
                <a:ea typeface="Hind"/>
                <a:cs typeface="Hind"/>
                <a:sym typeface="Hind"/>
              </a:defRPr>
            </a:lvl3pPr>
            <a:lvl4pPr marL="1828800" lvl="3" indent="-381000">
              <a:spcBef>
                <a:spcPts val="0"/>
              </a:spcBef>
              <a:spcAft>
                <a:spcPts val="0"/>
              </a:spcAft>
              <a:buClr>
                <a:srgbClr val="1C4587"/>
              </a:buClr>
              <a:buSzPts val="2400"/>
              <a:buFont typeface="Hind"/>
              <a:buChar char="›"/>
              <a:defRPr sz="2400">
                <a:solidFill>
                  <a:srgbClr val="FFFFFF"/>
                </a:solidFill>
                <a:latin typeface="Hind"/>
                <a:ea typeface="Hind"/>
                <a:cs typeface="Hind"/>
                <a:sym typeface="Hind"/>
              </a:defRPr>
            </a:lvl4pPr>
            <a:lvl5pPr marL="2286000" lvl="4" indent="-381000">
              <a:spcBef>
                <a:spcPts val="0"/>
              </a:spcBef>
              <a:spcAft>
                <a:spcPts val="0"/>
              </a:spcAft>
              <a:buClr>
                <a:srgbClr val="1C4587"/>
              </a:buClr>
              <a:buSzPts val="2400"/>
              <a:buFont typeface="Hind"/>
              <a:buChar char="›"/>
              <a:defRPr sz="2400">
                <a:solidFill>
                  <a:srgbClr val="FFFFFF"/>
                </a:solidFill>
                <a:latin typeface="Hind"/>
                <a:ea typeface="Hind"/>
                <a:cs typeface="Hind"/>
                <a:sym typeface="Hind"/>
              </a:defRPr>
            </a:lvl5pPr>
            <a:lvl6pPr marL="2743200" lvl="5" indent="-381000">
              <a:spcBef>
                <a:spcPts val="0"/>
              </a:spcBef>
              <a:spcAft>
                <a:spcPts val="0"/>
              </a:spcAft>
              <a:buClr>
                <a:srgbClr val="1C4587"/>
              </a:buClr>
              <a:buSzPts val="2400"/>
              <a:buFont typeface="Hind"/>
              <a:buChar char="›"/>
              <a:defRPr sz="2400">
                <a:solidFill>
                  <a:srgbClr val="FFFFFF"/>
                </a:solidFill>
                <a:latin typeface="Hind"/>
                <a:ea typeface="Hind"/>
                <a:cs typeface="Hind"/>
                <a:sym typeface="Hind"/>
              </a:defRPr>
            </a:lvl6pPr>
            <a:lvl7pPr marL="3200400" lvl="6" indent="-381000">
              <a:spcBef>
                <a:spcPts val="0"/>
              </a:spcBef>
              <a:spcAft>
                <a:spcPts val="0"/>
              </a:spcAft>
              <a:buClr>
                <a:srgbClr val="1C4587"/>
              </a:buClr>
              <a:buSzPts val="2400"/>
              <a:buFont typeface="Hind"/>
              <a:buChar char="›"/>
              <a:defRPr sz="2400">
                <a:solidFill>
                  <a:srgbClr val="FFFFFF"/>
                </a:solidFill>
                <a:latin typeface="Hind"/>
                <a:ea typeface="Hind"/>
                <a:cs typeface="Hind"/>
                <a:sym typeface="Hind"/>
              </a:defRPr>
            </a:lvl7pPr>
            <a:lvl8pPr marL="3657600" lvl="7" indent="-381000">
              <a:spcBef>
                <a:spcPts val="0"/>
              </a:spcBef>
              <a:spcAft>
                <a:spcPts val="0"/>
              </a:spcAft>
              <a:buClr>
                <a:srgbClr val="1C4587"/>
              </a:buClr>
              <a:buSzPts val="2400"/>
              <a:buFont typeface="Hind"/>
              <a:buChar char="›"/>
              <a:defRPr sz="2400">
                <a:solidFill>
                  <a:srgbClr val="FFFFFF"/>
                </a:solidFill>
                <a:latin typeface="Hind"/>
                <a:ea typeface="Hind"/>
                <a:cs typeface="Hind"/>
                <a:sym typeface="Hind"/>
              </a:defRPr>
            </a:lvl8pPr>
            <a:lvl9pPr marL="4114800" lvl="8" indent="-381000">
              <a:spcBef>
                <a:spcPts val="0"/>
              </a:spcBef>
              <a:spcAft>
                <a:spcPts val="0"/>
              </a:spcAft>
              <a:buClr>
                <a:srgbClr val="1C4587"/>
              </a:buClr>
              <a:buSzPts val="2400"/>
              <a:buFont typeface="Hind"/>
              <a:buChar char="»"/>
              <a:defRPr sz="2400">
                <a:solidFill>
                  <a:srgbClr val="FFFFFF"/>
                </a:solidFill>
                <a:latin typeface="Hind"/>
                <a:ea typeface="Hind"/>
                <a:cs typeface="Hind"/>
                <a:sym typeface="Hind"/>
              </a:defRPr>
            </a:lvl9pPr>
          </a:lstStyle>
          <a:p>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6" r:id="rId8"/>
    <p:sldLayoutId id="2147483657" r:id="rId9"/>
  </p:sldLayoutIdLst>
  <p:transition>
    <p:fade thruBlk="1"/>
  </p:transition>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2.xml"/><Relationship Id="rId1" Type="http://schemas.openxmlformats.org/officeDocument/2006/relationships/slideLayout" Target="../slideLayouts/slideLayout8.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8.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8.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8.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8.xml"/></Relationships>
</file>

<file path=ppt/slides/_rels/slide1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7.xml"/><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xml"/><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50"/>
        <p:cNvGrpSpPr/>
        <p:nvPr/>
      </p:nvGrpSpPr>
      <p:grpSpPr>
        <a:xfrm>
          <a:off x="0" y="0"/>
          <a:ext cx="0" cy="0"/>
          <a:chOff x="0" y="0"/>
          <a:chExt cx="0" cy="0"/>
        </a:xfrm>
      </p:grpSpPr>
      <p:sp>
        <p:nvSpPr>
          <p:cNvPr id="151" name="Shape 151"/>
          <p:cNvSpPr txBox="1">
            <a:spLocks noGrp="1"/>
          </p:cNvSpPr>
          <p:nvPr>
            <p:ph type="ctrTitle"/>
          </p:nvPr>
        </p:nvSpPr>
        <p:spPr>
          <a:xfrm>
            <a:off x="2328150" y="1991825"/>
            <a:ext cx="4487700" cy="1159800"/>
          </a:xfrm>
          <a:prstGeom prst="rect">
            <a:avLst/>
          </a:prstGeom>
        </p:spPr>
        <p:txBody>
          <a:bodyPr spcFirstLastPara="1" wrap="square" lIns="91425" tIns="91425" rIns="91425" bIns="91425" anchor="ctr" anchorCtr="0">
            <a:noAutofit/>
          </a:bodyPr>
          <a:lstStyle/>
          <a:p>
            <a:pPr marL="0" lvl="0" indent="0">
              <a:spcBef>
                <a:spcPts val="0"/>
              </a:spcBef>
              <a:spcAft>
                <a:spcPts val="0"/>
              </a:spcAft>
              <a:buNone/>
            </a:pPr>
            <a:r>
              <a:rPr lang="ar-IQ" dirty="0" smtClean="0"/>
              <a:t>مبطلات الوصية </a:t>
            </a:r>
            <a:endParaRP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219"/>
        <p:cNvGrpSpPr/>
        <p:nvPr/>
      </p:nvGrpSpPr>
      <p:grpSpPr>
        <a:xfrm>
          <a:off x="0" y="0"/>
          <a:ext cx="0" cy="0"/>
          <a:chOff x="0" y="0"/>
          <a:chExt cx="0" cy="0"/>
        </a:xfrm>
      </p:grpSpPr>
      <p:sp>
        <p:nvSpPr>
          <p:cNvPr id="220" name="Shape 220"/>
          <p:cNvSpPr txBox="1">
            <a:spLocks noGrp="1"/>
          </p:cNvSpPr>
          <p:nvPr>
            <p:ph type="title"/>
          </p:nvPr>
        </p:nvSpPr>
        <p:spPr>
          <a:xfrm>
            <a:off x="4374000" y="411510"/>
            <a:ext cx="2855400" cy="2455240"/>
          </a:xfrm>
          <a:prstGeom prst="rect">
            <a:avLst/>
          </a:prstGeom>
        </p:spPr>
        <p:txBody>
          <a:bodyPr spcFirstLastPara="1" wrap="square" lIns="91425" tIns="91425" rIns="91425" bIns="91425" anchor="b" anchorCtr="0">
            <a:noAutofit/>
          </a:bodyPr>
          <a:lstStyle/>
          <a:p>
            <a:pPr marL="0" lvl="0" indent="0" algn="r" rtl="0">
              <a:spcBef>
                <a:spcPts val="0"/>
              </a:spcBef>
              <a:spcAft>
                <a:spcPts val="0"/>
              </a:spcAft>
              <a:buNone/>
            </a:pPr>
            <a:r>
              <a:rPr lang="ar-IQ" dirty="0" smtClean="0"/>
              <a:t>الحالة </a:t>
            </a:r>
            <a:r>
              <a:rPr lang="ar-IQ" dirty="0" err="1" smtClean="0"/>
              <a:t>الثالثة:</a:t>
            </a:r>
            <a:r>
              <a:rPr lang="ar-IQ" dirty="0" smtClean="0"/>
              <a:t/>
            </a:r>
            <a:br>
              <a:rPr lang="ar-IQ" dirty="0" smtClean="0"/>
            </a:br>
            <a:r>
              <a:rPr lang="ar-IQ" dirty="0" smtClean="0"/>
              <a:t>تصرف الموصي بالموصى </a:t>
            </a:r>
            <a:r>
              <a:rPr lang="ar-IQ" dirty="0" err="1" smtClean="0"/>
              <a:t>به</a:t>
            </a:r>
            <a:r>
              <a:rPr lang="ar-IQ" dirty="0" smtClean="0"/>
              <a:t> تصرفا يزيل اسم الموصى </a:t>
            </a:r>
            <a:r>
              <a:rPr lang="ar-IQ" dirty="0" err="1" smtClean="0"/>
              <a:t>به</a:t>
            </a:r>
            <a:r>
              <a:rPr lang="ar-IQ" dirty="0" smtClean="0"/>
              <a:t> او معظم صفاته</a:t>
            </a:r>
            <a:endParaRPr dirty="0"/>
          </a:p>
        </p:txBody>
      </p:sp>
      <p:sp>
        <p:nvSpPr>
          <p:cNvPr id="221" name="Shape 221"/>
          <p:cNvSpPr txBox="1">
            <a:spLocks noGrp="1"/>
          </p:cNvSpPr>
          <p:nvPr>
            <p:ph type="body" idx="1"/>
          </p:nvPr>
        </p:nvSpPr>
        <p:spPr>
          <a:xfrm>
            <a:off x="4139952" y="3147814"/>
            <a:ext cx="3143432" cy="1512168"/>
          </a:xfrm>
          <a:prstGeom prst="rect">
            <a:avLst/>
          </a:prstGeom>
        </p:spPr>
        <p:style>
          <a:lnRef idx="0">
            <a:schemeClr val="accent2"/>
          </a:lnRef>
          <a:fillRef idx="3">
            <a:schemeClr val="accent2"/>
          </a:fillRef>
          <a:effectRef idx="3">
            <a:schemeClr val="accent2"/>
          </a:effectRef>
          <a:fontRef idx="minor">
            <a:schemeClr val="lt1"/>
          </a:fontRef>
        </p:style>
        <p:txBody>
          <a:bodyPr spcFirstLastPara="1" wrap="square" lIns="91425" tIns="91425" rIns="91425" bIns="91425" anchor="t" anchorCtr="0">
            <a:noAutofit/>
          </a:bodyPr>
          <a:lstStyle/>
          <a:p>
            <a:pPr marL="0" lvl="0" indent="0" algn="r" rtl="0">
              <a:spcBef>
                <a:spcPts val="600"/>
              </a:spcBef>
              <a:spcAft>
                <a:spcPts val="0"/>
              </a:spcAft>
              <a:buNone/>
            </a:pPr>
            <a:r>
              <a:rPr lang="ar-IQ" sz="2800" dirty="0" smtClean="0"/>
              <a:t>يستوي الحكم ان كان سبب التغيير فعل الموصي او ارادته </a:t>
            </a:r>
            <a:endParaRPr sz="2800" dirty="0"/>
          </a:p>
        </p:txBody>
      </p:sp>
      <p:pic>
        <p:nvPicPr>
          <p:cNvPr id="222" name="Shape 222" descr="2.jpg"/>
          <p:cNvPicPr preferRelativeResize="0"/>
          <p:nvPr/>
        </p:nvPicPr>
        <p:blipFill rotWithShape="1">
          <a:blip r:embed="rId3">
            <a:alphaModFix/>
          </a:blip>
          <a:srcRect l="22124" t="682" r="22130" b="31067"/>
          <a:stretch/>
        </p:blipFill>
        <p:spPr>
          <a:xfrm rot="-5400000">
            <a:off x="596300" y="1276825"/>
            <a:ext cx="3904500" cy="2688900"/>
          </a:xfrm>
          <a:prstGeom prst="snip2DiagRect">
            <a:avLst>
              <a:gd name="adj1" fmla="val 0"/>
              <a:gd name="adj2" fmla="val 29927"/>
            </a:avLst>
          </a:prstGeom>
          <a:noFill/>
          <a:ln>
            <a:noFill/>
          </a:ln>
          <a:effectLst>
            <a:outerShdw blurRad="57150" dist="19050" dir="5400000" algn="bl" rotWithShape="0">
              <a:srgbClr val="000000">
                <a:alpha val="50000"/>
              </a:srgbClr>
            </a:outerShdw>
          </a:effectLst>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231"/>
        <p:cNvGrpSpPr/>
        <p:nvPr/>
      </p:nvGrpSpPr>
      <p:grpSpPr>
        <a:xfrm>
          <a:off x="0" y="0"/>
          <a:ext cx="0" cy="0"/>
          <a:chOff x="0" y="0"/>
          <a:chExt cx="0" cy="0"/>
        </a:xfrm>
      </p:grpSpPr>
      <p:sp>
        <p:nvSpPr>
          <p:cNvPr id="232" name="Shape 232"/>
          <p:cNvSpPr txBox="1">
            <a:spLocks noGrp="1"/>
          </p:cNvSpPr>
          <p:nvPr>
            <p:ph type="title"/>
          </p:nvPr>
        </p:nvSpPr>
        <p:spPr>
          <a:xfrm>
            <a:off x="1067088" y="339502"/>
            <a:ext cx="5972100" cy="1209348"/>
          </a:xfrm>
          <a:prstGeom prst="rect">
            <a:avLst/>
          </a:prstGeom>
        </p:spPr>
        <p:txBody>
          <a:bodyPr spcFirstLastPara="1" wrap="square" lIns="91425" tIns="91425" rIns="91425" bIns="91425" anchor="b" anchorCtr="0">
            <a:noAutofit/>
          </a:bodyPr>
          <a:lstStyle/>
          <a:p>
            <a:pPr marL="0" lvl="0" indent="0" algn="r">
              <a:spcBef>
                <a:spcPts val="0"/>
              </a:spcBef>
              <a:spcAft>
                <a:spcPts val="0"/>
              </a:spcAft>
              <a:buNone/>
            </a:pPr>
            <a:r>
              <a:rPr lang="ar-IQ" dirty="0" smtClean="0"/>
              <a:t>الحالة </a:t>
            </a:r>
            <a:r>
              <a:rPr lang="ar-IQ" dirty="0" err="1" smtClean="0"/>
              <a:t>الرابعة </a:t>
            </a:r>
            <a:r>
              <a:rPr lang="ar-IQ" dirty="0" smtClean="0"/>
              <a:t>: هلاك الموصى </a:t>
            </a:r>
            <a:r>
              <a:rPr lang="ar-IQ" dirty="0" err="1" smtClean="0"/>
              <a:t>به</a:t>
            </a:r>
            <a:r>
              <a:rPr lang="ar-IQ" dirty="0" smtClean="0"/>
              <a:t> او استهلاكه</a:t>
            </a:r>
            <a:endParaRPr dirty="0"/>
          </a:p>
        </p:txBody>
      </p:sp>
      <p:sp>
        <p:nvSpPr>
          <p:cNvPr id="233" name="Shape 233"/>
          <p:cNvSpPr/>
          <p:nvPr/>
        </p:nvSpPr>
        <p:spPr>
          <a:xfrm>
            <a:off x="2983325" y="1732325"/>
            <a:ext cx="2133000" cy="2133000"/>
          </a:xfrm>
          <a:prstGeom prst="ellipse">
            <a:avLst/>
          </a:prstGeom>
          <a:solidFill>
            <a:srgbClr val="0066FF">
              <a:alpha val="22690"/>
            </a:srgbClr>
          </a:solidFill>
          <a:ln>
            <a:noFill/>
          </a:ln>
        </p:spPr>
        <p:txBody>
          <a:bodyPr spcFirstLastPara="1" wrap="square" lIns="91425" tIns="91425" rIns="91425" bIns="91425" anchor="ctr" anchorCtr="0">
            <a:noAutofit/>
          </a:bodyPr>
          <a:lstStyle/>
          <a:p>
            <a:pPr marL="0" lvl="0" indent="0" algn="ctr">
              <a:spcBef>
                <a:spcPts val="0"/>
              </a:spcBef>
              <a:spcAft>
                <a:spcPts val="0"/>
              </a:spcAft>
              <a:buNone/>
            </a:pPr>
            <a:r>
              <a:rPr lang="ar-IQ" sz="2000" b="1" dirty="0" err="1" smtClean="0">
                <a:solidFill>
                  <a:srgbClr val="FFFFFF"/>
                </a:solidFill>
                <a:latin typeface="Hind"/>
                <a:ea typeface="Hind"/>
                <a:cs typeface="Hind"/>
                <a:sym typeface="Hind"/>
              </a:rPr>
              <a:t>قضاءا</a:t>
            </a:r>
            <a:r>
              <a:rPr lang="ar-IQ" sz="2000" b="1" dirty="0" smtClean="0">
                <a:solidFill>
                  <a:srgbClr val="FFFFFF"/>
                </a:solidFill>
                <a:latin typeface="Hind"/>
                <a:ea typeface="Hind"/>
                <a:cs typeface="Hind"/>
                <a:sym typeface="Hind"/>
              </a:rPr>
              <a:t> وقدرا</a:t>
            </a:r>
            <a:endParaRPr sz="2000" b="1" dirty="0">
              <a:solidFill>
                <a:srgbClr val="FFFFFF"/>
              </a:solidFill>
              <a:latin typeface="Hind"/>
              <a:ea typeface="Hind"/>
              <a:cs typeface="Hind"/>
              <a:sym typeface="Hind"/>
            </a:endParaRPr>
          </a:p>
        </p:txBody>
      </p:sp>
      <p:sp>
        <p:nvSpPr>
          <p:cNvPr id="234" name="Shape 234"/>
          <p:cNvSpPr/>
          <p:nvPr/>
        </p:nvSpPr>
        <p:spPr>
          <a:xfrm>
            <a:off x="1161200" y="1732325"/>
            <a:ext cx="2133000" cy="2133000"/>
          </a:xfrm>
          <a:prstGeom prst="ellipse">
            <a:avLst/>
          </a:prstGeom>
          <a:solidFill>
            <a:srgbClr val="0066FF">
              <a:alpha val="22690"/>
            </a:srgbClr>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ar-IQ" sz="2000" b="1" dirty="0" smtClean="0">
                <a:solidFill>
                  <a:srgbClr val="FFFFFF"/>
                </a:solidFill>
                <a:latin typeface="Hind"/>
                <a:ea typeface="Hind"/>
                <a:cs typeface="Hind"/>
                <a:sym typeface="Hind"/>
              </a:rPr>
              <a:t>بفعل الغير</a:t>
            </a:r>
            <a:endParaRPr sz="2000" b="1" dirty="0">
              <a:solidFill>
                <a:srgbClr val="FFFFFF"/>
              </a:solidFill>
              <a:latin typeface="Hind"/>
              <a:ea typeface="Hind"/>
              <a:cs typeface="Hind"/>
              <a:sym typeface="Hind"/>
            </a:endParaRPr>
          </a:p>
        </p:txBody>
      </p:sp>
      <p:sp>
        <p:nvSpPr>
          <p:cNvPr id="235" name="Shape 235"/>
          <p:cNvSpPr/>
          <p:nvPr/>
        </p:nvSpPr>
        <p:spPr>
          <a:xfrm>
            <a:off x="4788024" y="1707654"/>
            <a:ext cx="2133000" cy="2133000"/>
          </a:xfrm>
          <a:prstGeom prst="ellipse">
            <a:avLst/>
          </a:prstGeom>
          <a:solidFill>
            <a:srgbClr val="0066FF">
              <a:alpha val="22690"/>
            </a:srgbClr>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ar-IQ" sz="2000" b="1" dirty="0" smtClean="0">
                <a:solidFill>
                  <a:srgbClr val="FFFFFF"/>
                </a:solidFill>
                <a:latin typeface="Hind"/>
                <a:ea typeface="Hind"/>
                <a:cs typeface="Hind"/>
                <a:sym typeface="Hind"/>
              </a:rPr>
              <a:t>فعل الموصي</a:t>
            </a:r>
            <a:endParaRPr sz="2000" b="1" dirty="0">
              <a:solidFill>
                <a:srgbClr val="FFFFFF"/>
              </a:solidFill>
              <a:latin typeface="Hind"/>
              <a:ea typeface="Hind"/>
              <a:cs typeface="Hind"/>
              <a:sym typeface="Hind"/>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226"/>
        <p:cNvGrpSpPr/>
        <p:nvPr/>
      </p:nvGrpSpPr>
      <p:grpSpPr>
        <a:xfrm>
          <a:off x="0" y="0"/>
          <a:ext cx="0" cy="0"/>
          <a:chOff x="0" y="0"/>
          <a:chExt cx="0" cy="0"/>
        </a:xfrm>
      </p:grpSpPr>
      <p:sp>
        <p:nvSpPr>
          <p:cNvPr id="227" name="Shape 227"/>
          <p:cNvSpPr txBox="1">
            <a:spLocks noGrp="1"/>
          </p:cNvSpPr>
          <p:nvPr>
            <p:ph type="title" idx="4294967295"/>
          </p:nvPr>
        </p:nvSpPr>
        <p:spPr>
          <a:xfrm>
            <a:off x="402675" y="428100"/>
            <a:ext cx="3358200" cy="13800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r>
              <a:rPr lang="ar-IQ" sz="4400" b="0" dirty="0" smtClean="0"/>
              <a:t>ما هي مبطلات </a:t>
            </a:r>
            <a:r>
              <a:rPr lang="ar-IQ" sz="4400" b="0" dirty="0" err="1" smtClean="0"/>
              <a:t>الوصية ؟</a:t>
            </a:r>
            <a:endParaRPr sz="44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307"/>
        <p:cNvGrpSpPr/>
        <p:nvPr/>
      </p:nvGrpSpPr>
      <p:grpSpPr>
        <a:xfrm>
          <a:off x="0" y="0"/>
          <a:ext cx="0" cy="0"/>
          <a:chOff x="0" y="0"/>
          <a:chExt cx="0" cy="0"/>
        </a:xfrm>
      </p:grpSpPr>
      <p:sp>
        <p:nvSpPr>
          <p:cNvPr id="308" name="Shape 308"/>
          <p:cNvSpPr/>
          <p:nvPr/>
        </p:nvSpPr>
        <p:spPr>
          <a:xfrm>
            <a:off x="5146810" y="489800"/>
            <a:ext cx="2075120" cy="4163909"/>
          </a:xfrm>
          <a:custGeom>
            <a:avLst/>
            <a:gdLst/>
            <a:ahLst/>
            <a:cxnLst/>
            <a:rect l="0" t="0" r="0" b="0"/>
            <a:pathLst>
              <a:path w="30819" h="61841" extrusionOk="0">
                <a:moveTo>
                  <a:pt x="5160" y="2580"/>
                </a:moveTo>
                <a:lnTo>
                  <a:pt x="5295" y="2648"/>
                </a:lnTo>
                <a:lnTo>
                  <a:pt x="5363" y="2784"/>
                </a:lnTo>
                <a:lnTo>
                  <a:pt x="5363" y="2920"/>
                </a:lnTo>
                <a:lnTo>
                  <a:pt x="5363" y="3055"/>
                </a:lnTo>
                <a:lnTo>
                  <a:pt x="5295" y="3191"/>
                </a:lnTo>
                <a:lnTo>
                  <a:pt x="5160" y="3259"/>
                </a:lnTo>
                <a:lnTo>
                  <a:pt x="4888" y="3259"/>
                </a:lnTo>
                <a:lnTo>
                  <a:pt x="4752" y="3191"/>
                </a:lnTo>
                <a:lnTo>
                  <a:pt x="4684" y="3055"/>
                </a:lnTo>
                <a:lnTo>
                  <a:pt x="4684" y="2920"/>
                </a:lnTo>
                <a:lnTo>
                  <a:pt x="4684" y="2784"/>
                </a:lnTo>
                <a:lnTo>
                  <a:pt x="4752" y="2648"/>
                </a:lnTo>
                <a:lnTo>
                  <a:pt x="4888" y="2580"/>
                </a:lnTo>
                <a:close/>
                <a:moveTo>
                  <a:pt x="15410" y="2241"/>
                </a:moveTo>
                <a:lnTo>
                  <a:pt x="15681" y="2309"/>
                </a:lnTo>
                <a:lnTo>
                  <a:pt x="15885" y="2444"/>
                </a:lnTo>
                <a:lnTo>
                  <a:pt x="16021" y="2648"/>
                </a:lnTo>
                <a:lnTo>
                  <a:pt x="16088" y="2920"/>
                </a:lnTo>
                <a:lnTo>
                  <a:pt x="16021" y="3191"/>
                </a:lnTo>
                <a:lnTo>
                  <a:pt x="15885" y="3395"/>
                </a:lnTo>
                <a:lnTo>
                  <a:pt x="15681" y="3531"/>
                </a:lnTo>
                <a:lnTo>
                  <a:pt x="15410" y="3598"/>
                </a:lnTo>
                <a:lnTo>
                  <a:pt x="15138" y="3531"/>
                </a:lnTo>
                <a:lnTo>
                  <a:pt x="14934" y="3395"/>
                </a:lnTo>
                <a:lnTo>
                  <a:pt x="14799" y="3191"/>
                </a:lnTo>
                <a:lnTo>
                  <a:pt x="14731" y="2920"/>
                </a:lnTo>
                <a:lnTo>
                  <a:pt x="14799" y="2648"/>
                </a:lnTo>
                <a:lnTo>
                  <a:pt x="14934" y="2444"/>
                </a:lnTo>
                <a:lnTo>
                  <a:pt x="15138" y="2309"/>
                </a:lnTo>
                <a:lnTo>
                  <a:pt x="15410" y="2241"/>
                </a:lnTo>
                <a:close/>
                <a:moveTo>
                  <a:pt x="29393" y="5228"/>
                </a:moveTo>
                <a:lnTo>
                  <a:pt x="29461" y="5296"/>
                </a:lnTo>
                <a:lnTo>
                  <a:pt x="29461" y="54849"/>
                </a:lnTo>
                <a:lnTo>
                  <a:pt x="1426" y="54849"/>
                </a:lnTo>
                <a:lnTo>
                  <a:pt x="1426" y="5296"/>
                </a:lnTo>
                <a:lnTo>
                  <a:pt x="1494" y="5228"/>
                </a:lnTo>
                <a:close/>
                <a:moveTo>
                  <a:pt x="15410" y="544"/>
                </a:moveTo>
                <a:lnTo>
                  <a:pt x="19143" y="612"/>
                </a:lnTo>
                <a:lnTo>
                  <a:pt x="23012" y="747"/>
                </a:lnTo>
                <a:lnTo>
                  <a:pt x="26339" y="951"/>
                </a:lnTo>
                <a:lnTo>
                  <a:pt x="27560" y="1087"/>
                </a:lnTo>
                <a:lnTo>
                  <a:pt x="27560" y="1087"/>
                </a:lnTo>
                <a:lnTo>
                  <a:pt x="26339" y="1019"/>
                </a:lnTo>
                <a:lnTo>
                  <a:pt x="23012" y="815"/>
                </a:lnTo>
                <a:lnTo>
                  <a:pt x="19143" y="680"/>
                </a:lnTo>
                <a:lnTo>
                  <a:pt x="15410" y="612"/>
                </a:lnTo>
                <a:lnTo>
                  <a:pt x="11676" y="680"/>
                </a:lnTo>
                <a:lnTo>
                  <a:pt x="7807" y="815"/>
                </a:lnTo>
                <a:lnTo>
                  <a:pt x="4481" y="1019"/>
                </a:lnTo>
                <a:lnTo>
                  <a:pt x="3259" y="1087"/>
                </a:lnTo>
                <a:lnTo>
                  <a:pt x="2444" y="1223"/>
                </a:lnTo>
                <a:lnTo>
                  <a:pt x="1969" y="1358"/>
                </a:lnTo>
                <a:lnTo>
                  <a:pt x="1630" y="1494"/>
                </a:lnTo>
                <a:lnTo>
                  <a:pt x="1290" y="1698"/>
                </a:lnTo>
                <a:lnTo>
                  <a:pt x="1019" y="1901"/>
                </a:lnTo>
                <a:lnTo>
                  <a:pt x="815" y="2173"/>
                </a:lnTo>
                <a:lnTo>
                  <a:pt x="679" y="2444"/>
                </a:lnTo>
                <a:lnTo>
                  <a:pt x="544" y="2852"/>
                </a:lnTo>
                <a:lnTo>
                  <a:pt x="544" y="3259"/>
                </a:lnTo>
                <a:lnTo>
                  <a:pt x="544" y="58311"/>
                </a:lnTo>
                <a:lnTo>
                  <a:pt x="544" y="58718"/>
                </a:lnTo>
                <a:lnTo>
                  <a:pt x="476" y="58311"/>
                </a:lnTo>
                <a:lnTo>
                  <a:pt x="476" y="3259"/>
                </a:lnTo>
                <a:lnTo>
                  <a:pt x="544" y="2784"/>
                </a:lnTo>
                <a:lnTo>
                  <a:pt x="612" y="2444"/>
                </a:lnTo>
                <a:lnTo>
                  <a:pt x="747" y="2105"/>
                </a:lnTo>
                <a:lnTo>
                  <a:pt x="951" y="1834"/>
                </a:lnTo>
                <a:lnTo>
                  <a:pt x="1222" y="1630"/>
                </a:lnTo>
                <a:lnTo>
                  <a:pt x="1562" y="1426"/>
                </a:lnTo>
                <a:lnTo>
                  <a:pt x="1969" y="1290"/>
                </a:lnTo>
                <a:lnTo>
                  <a:pt x="2444" y="1155"/>
                </a:lnTo>
                <a:lnTo>
                  <a:pt x="3259" y="1087"/>
                </a:lnTo>
                <a:lnTo>
                  <a:pt x="4481" y="951"/>
                </a:lnTo>
                <a:lnTo>
                  <a:pt x="7807" y="747"/>
                </a:lnTo>
                <a:lnTo>
                  <a:pt x="11676" y="612"/>
                </a:lnTo>
                <a:lnTo>
                  <a:pt x="15410" y="544"/>
                </a:lnTo>
                <a:close/>
                <a:moveTo>
                  <a:pt x="27560" y="1087"/>
                </a:moveTo>
                <a:lnTo>
                  <a:pt x="28375" y="1155"/>
                </a:lnTo>
                <a:lnTo>
                  <a:pt x="28850" y="1290"/>
                </a:lnTo>
                <a:lnTo>
                  <a:pt x="29257" y="1426"/>
                </a:lnTo>
                <a:lnTo>
                  <a:pt x="29597" y="1630"/>
                </a:lnTo>
                <a:lnTo>
                  <a:pt x="29868" y="1834"/>
                </a:lnTo>
                <a:lnTo>
                  <a:pt x="30072" y="2105"/>
                </a:lnTo>
                <a:lnTo>
                  <a:pt x="30208" y="2444"/>
                </a:lnTo>
                <a:lnTo>
                  <a:pt x="30276" y="2784"/>
                </a:lnTo>
                <a:lnTo>
                  <a:pt x="30344" y="3259"/>
                </a:lnTo>
                <a:lnTo>
                  <a:pt x="30344" y="58311"/>
                </a:lnTo>
                <a:lnTo>
                  <a:pt x="30276" y="58718"/>
                </a:lnTo>
                <a:lnTo>
                  <a:pt x="30208" y="59125"/>
                </a:lnTo>
                <a:lnTo>
                  <a:pt x="30072" y="59465"/>
                </a:lnTo>
                <a:lnTo>
                  <a:pt x="29868" y="59736"/>
                </a:lnTo>
                <a:lnTo>
                  <a:pt x="29597" y="60008"/>
                </a:lnTo>
                <a:lnTo>
                  <a:pt x="29257" y="60144"/>
                </a:lnTo>
                <a:lnTo>
                  <a:pt x="28850" y="60347"/>
                </a:lnTo>
                <a:lnTo>
                  <a:pt x="28375" y="60415"/>
                </a:lnTo>
                <a:lnTo>
                  <a:pt x="26746" y="60687"/>
                </a:lnTo>
                <a:lnTo>
                  <a:pt x="23895" y="60958"/>
                </a:lnTo>
                <a:lnTo>
                  <a:pt x="22130" y="61094"/>
                </a:lnTo>
                <a:lnTo>
                  <a:pt x="20093" y="61230"/>
                </a:lnTo>
                <a:lnTo>
                  <a:pt x="17853" y="61298"/>
                </a:lnTo>
                <a:lnTo>
                  <a:pt x="12966" y="61298"/>
                </a:lnTo>
                <a:lnTo>
                  <a:pt x="10726" y="61230"/>
                </a:lnTo>
                <a:lnTo>
                  <a:pt x="8689" y="61094"/>
                </a:lnTo>
                <a:lnTo>
                  <a:pt x="6924" y="60958"/>
                </a:lnTo>
                <a:lnTo>
                  <a:pt x="4073" y="60687"/>
                </a:lnTo>
                <a:lnTo>
                  <a:pt x="2444" y="60415"/>
                </a:lnTo>
                <a:lnTo>
                  <a:pt x="1969" y="60347"/>
                </a:lnTo>
                <a:lnTo>
                  <a:pt x="1562" y="60144"/>
                </a:lnTo>
                <a:lnTo>
                  <a:pt x="1290" y="60008"/>
                </a:lnTo>
                <a:lnTo>
                  <a:pt x="951" y="59736"/>
                </a:lnTo>
                <a:lnTo>
                  <a:pt x="747" y="59465"/>
                </a:lnTo>
                <a:lnTo>
                  <a:pt x="612" y="59125"/>
                </a:lnTo>
                <a:lnTo>
                  <a:pt x="544" y="58718"/>
                </a:lnTo>
                <a:lnTo>
                  <a:pt x="544" y="58718"/>
                </a:lnTo>
                <a:lnTo>
                  <a:pt x="679" y="59125"/>
                </a:lnTo>
                <a:lnTo>
                  <a:pt x="815" y="59397"/>
                </a:lnTo>
                <a:lnTo>
                  <a:pt x="1019" y="59669"/>
                </a:lnTo>
                <a:lnTo>
                  <a:pt x="1290" y="59940"/>
                </a:lnTo>
                <a:lnTo>
                  <a:pt x="1630" y="60144"/>
                </a:lnTo>
                <a:lnTo>
                  <a:pt x="2037" y="60279"/>
                </a:lnTo>
                <a:lnTo>
                  <a:pt x="2444" y="60415"/>
                </a:lnTo>
                <a:lnTo>
                  <a:pt x="4073" y="60619"/>
                </a:lnTo>
                <a:lnTo>
                  <a:pt x="6924" y="60890"/>
                </a:lnTo>
                <a:lnTo>
                  <a:pt x="8689" y="61026"/>
                </a:lnTo>
                <a:lnTo>
                  <a:pt x="10726" y="61162"/>
                </a:lnTo>
                <a:lnTo>
                  <a:pt x="12966" y="61230"/>
                </a:lnTo>
                <a:lnTo>
                  <a:pt x="17853" y="61230"/>
                </a:lnTo>
                <a:lnTo>
                  <a:pt x="20093" y="61162"/>
                </a:lnTo>
                <a:lnTo>
                  <a:pt x="22130" y="61026"/>
                </a:lnTo>
                <a:lnTo>
                  <a:pt x="23895" y="60890"/>
                </a:lnTo>
                <a:lnTo>
                  <a:pt x="26746" y="60619"/>
                </a:lnTo>
                <a:lnTo>
                  <a:pt x="28375" y="60415"/>
                </a:lnTo>
                <a:lnTo>
                  <a:pt x="28850" y="60279"/>
                </a:lnTo>
                <a:lnTo>
                  <a:pt x="29190" y="60144"/>
                </a:lnTo>
                <a:lnTo>
                  <a:pt x="29529" y="59940"/>
                </a:lnTo>
                <a:lnTo>
                  <a:pt x="29800" y="59669"/>
                </a:lnTo>
                <a:lnTo>
                  <a:pt x="30004" y="59397"/>
                </a:lnTo>
                <a:lnTo>
                  <a:pt x="30140" y="59125"/>
                </a:lnTo>
                <a:lnTo>
                  <a:pt x="30276" y="58718"/>
                </a:lnTo>
                <a:lnTo>
                  <a:pt x="30276" y="58311"/>
                </a:lnTo>
                <a:lnTo>
                  <a:pt x="30276" y="3259"/>
                </a:lnTo>
                <a:lnTo>
                  <a:pt x="30276" y="2852"/>
                </a:lnTo>
                <a:lnTo>
                  <a:pt x="30140" y="2444"/>
                </a:lnTo>
                <a:lnTo>
                  <a:pt x="30004" y="2173"/>
                </a:lnTo>
                <a:lnTo>
                  <a:pt x="29800" y="1901"/>
                </a:lnTo>
                <a:lnTo>
                  <a:pt x="29529" y="1698"/>
                </a:lnTo>
                <a:lnTo>
                  <a:pt x="29190" y="1494"/>
                </a:lnTo>
                <a:lnTo>
                  <a:pt x="28850" y="1358"/>
                </a:lnTo>
                <a:lnTo>
                  <a:pt x="28375" y="1223"/>
                </a:lnTo>
                <a:lnTo>
                  <a:pt x="27560" y="1087"/>
                </a:lnTo>
                <a:close/>
                <a:moveTo>
                  <a:pt x="15410" y="1"/>
                </a:moveTo>
                <a:lnTo>
                  <a:pt x="11608" y="69"/>
                </a:lnTo>
                <a:lnTo>
                  <a:pt x="7739" y="204"/>
                </a:lnTo>
                <a:lnTo>
                  <a:pt x="4413" y="408"/>
                </a:lnTo>
                <a:lnTo>
                  <a:pt x="3191" y="544"/>
                </a:lnTo>
                <a:lnTo>
                  <a:pt x="2309" y="680"/>
                </a:lnTo>
                <a:lnTo>
                  <a:pt x="1765" y="815"/>
                </a:lnTo>
                <a:lnTo>
                  <a:pt x="1290" y="1019"/>
                </a:lnTo>
                <a:lnTo>
                  <a:pt x="883" y="1223"/>
                </a:lnTo>
                <a:lnTo>
                  <a:pt x="544" y="1494"/>
                </a:lnTo>
                <a:lnTo>
                  <a:pt x="340" y="1901"/>
                </a:lnTo>
                <a:lnTo>
                  <a:pt x="136" y="2241"/>
                </a:lnTo>
                <a:lnTo>
                  <a:pt x="1" y="2716"/>
                </a:lnTo>
                <a:lnTo>
                  <a:pt x="1" y="3259"/>
                </a:lnTo>
                <a:lnTo>
                  <a:pt x="1" y="58311"/>
                </a:lnTo>
                <a:lnTo>
                  <a:pt x="1" y="58854"/>
                </a:lnTo>
                <a:lnTo>
                  <a:pt x="136" y="59261"/>
                </a:lnTo>
                <a:lnTo>
                  <a:pt x="340" y="59736"/>
                </a:lnTo>
                <a:lnTo>
                  <a:pt x="612" y="60076"/>
                </a:lnTo>
                <a:lnTo>
                  <a:pt x="951" y="60347"/>
                </a:lnTo>
                <a:lnTo>
                  <a:pt x="1358" y="60619"/>
                </a:lnTo>
                <a:lnTo>
                  <a:pt x="1833" y="60823"/>
                </a:lnTo>
                <a:lnTo>
                  <a:pt x="2309" y="60958"/>
                </a:lnTo>
                <a:lnTo>
                  <a:pt x="4006" y="61162"/>
                </a:lnTo>
                <a:lnTo>
                  <a:pt x="6857" y="61501"/>
                </a:lnTo>
                <a:lnTo>
                  <a:pt x="8689" y="61637"/>
                </a:lnTo>
                <a:lnTo>
                  <a:pt x="10726" y="61705"/>
                </a:lnTo>
                <a:lnTo>
                  <a:pt x="12966" y="61773"/>
                </a:lnTo>
                <a:lnTo>
                  <a:pt x="15410" y="61841"/>
                </a:lnTo>
                <a:lnTo>
                  <a:pt x="17853" y="61773"/>
                </a:lnTo>
                <a:lnTo>
                  <a:pt x="20093" y="61705"/>
                </a:lnTo>
                <a:lnTo>
                  <a:pt x="22130" y="61637"/>
                </a:lnTo>
                <a:lnTo>
                  <a:pt x="23963" y="61501"/>
                </a:lnTo>
                <a:lnTo>
                  <a:pt x="26814" y="61162"/>
                </a:lnTo>
                <a:lnTo>
                  <a:pt x="28511" y="60958"/>
                </a:lnTo>
                <a:lnTo>
                  <a:pt x="28986" y="60823"/>
                </a:lnTo>
                <a:lnTo>
                  <a:pt x="29461" y="60619"/>
                </a:lnTo>
                <a:lnTo>
                  <a:pt x="29868" y="60347"/>
                </a:lnTo>
                <a:lnTo>
                  <a:pt x="30208" y="60076"/>
                </a:lnTo>
                <a:lnTo>
                  <a:pt x="30479" y="59736"/>
                </a:lnTo>
                <a:lnTo>
                  <a:pt x="30683" y="59261"/>
                </a:lnTo>
                <a:lnTo>
                  <a:pt x="30819" y="58854"/>
                </a:lnTo>
                <a:lnTo>
                  <a:pt x="30819" y="58311"/>
                </a:lnTo>
                <a:lnTo>
                  <a:pt x="30819" y="3259"/>
                </a:lnTo>
                <a:lnTo>
                  <a:pt x="30819" y="2716"/>
                </a:lnTo>
                <a:lnTo>
                  <a:pt x="30683" y="2241"/>
                </a:lnTo>
                <a:lnTo>
                  <a:pt x="30547" y="1901"/>
                </a:lnTo>
                <a:lnTo>
                  <a:pt x="30276" y="1494"/>
                </a:lnTo>
                <a:lnTo>
                  <a:pt x="29936" y="1223"/>
                </a:lnTo>
                <a:lnTo>
                  <a:pt x="29529" y="1019"/>
                </a:lnTo>
                <a:lnTo>
                  <a:pt x="29054" y="815"/>
                </a:lnTo>
                <a:lnTo>
                  <a:pt x="28511" y="680"/>
                </a:lnTo>
                <a:lnTo>
                  <a:pt x="27628" y="544"/>
                </a:lnTo>
                <a:lnTo>
                  <a:pt x="26406" y="408"/>
                </a:lnTo>
                <a:lnTo>
                  <a:pt x="23080" y="204"/>
                </a:lnTo>
                <a:lnTo>
                  <a:pt x="19211" y="69"/>
                </a:lnTo>
                <a:lnTo>
                  <a:pt x="15410" y="1"/>
                </a:lnTo>
                <a:close/>
              </a:path>
            </a:pathLst>
          </a:custGeom>
          <a:noFill/>
          <a:ln w="9525" cap="flat" cmpd="sng">
            <a:solidFill>
              <a:srgbClr val="33CCCC"/>
            </a:solidFill>
            <a:prstDash val="solid"/>
            <a:round/>
            <a:headEnd type="none" w="sm" len="sm"/>
            <a:tailEnd type="none" w="sm" len="sm"/>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09" name="Shape 309"/>
          <p:cNvSpPr txBox="1">
            <a:spLocks noGrp="1"/>
          </p:cNvSpPr>
          <p:nvPr>
            <p:ph type="body" idx="4294967295"/>
          </p:nvPr>
        </p:nvSpPr>
        <p:spPr>
          <a:xfrm>
            <a:off x="1187624" y="1275606"/>
            <a:ext cx="3240000" cy="3356100"/>
          </a:xfrm>
          <a:prstGeom prst="rect">
            <a:avLst/>
          </a:prstGeom>
        </p:spPr>
        <p:txBody>
          <a:bodyPr spcFirstLastPara="1" wrap="square" lIns="91425" tIns="91425" rIns="91425" bIns="91425" anchor="b" anchorCtr="0">
            <a:noAutofit/>
          </a:bodyPr>
          <a:lstStyle/>
          <a:p>
            <a:pPr marL="0" lvl="0" indent="0" algn="ctr" rtl="0">
              <a:spcBef>
                <a:spcPts val="600"/>
              </a:spcBef>
              <a:spcAft>
                <a:spcPts val="0"/>
              </a:spcAft>
              <a:buNone/>
            </a:pPr>
            <a:r>
              <a:rPr lang="ar-IQ" sz="2000" b="1" dirty="0" err="1" smtClean="0">
                <a:solidFill>
                  <a:srgbClr val="33CCCC"/>
                </a:solidFill>
              </a:rPr>
              <a:t>الجواب :</a:t>
            </a:r>
            <a:endParaRPr lang="ar-IQ" sz="2000" b="1" dirty="0" smtClean="0">
              <a:solidFill>
                <a:srgbClr val="33CCCC"/>
              </a:solidFill>
            </a:endParaRPr>
          </a:p>
          <a:p>
            <a:pPr marL="0" lvl="0" indent="0" algn="ctr" rtl="0">
              <a:spcBef>
                <a:spcPts val="600"/>
              </a:spcBef>
              <a:spcAft>
                <a:spcPts val="0"/>
              </a:spcAft>
              <a:buNone/>
            </a:pPr>
            <a:r>
              <a:rPr lang="ar-IQ" sz="2000" b="1" dirty="0" smtClean="0">
                <a:solidFill>
                  <a:srgbClr val="33CCCC"/>
                </a:solidFill>
              </a:rPr>
              <a:t>الوصية صحيحة ونافذة لان رفض مدير الدار لا يعد ردا للوصية فالرد لا يقبل إلا من الموصى له وهنا الوصية كانت لمن يحق له التملك غير المعين وبالتالي تنفذ بمجرد موت الموصي مصرا على وصيته </a:t>
            </a:r>
            <a:endParaRPr sz="2000" dirty="0"/>
          </a:p>
        </p:txBody>
      </p:sp>
      <p:sp>
        <p:nvSpPr>
          <p:cNvPr id="310" name="Shape 310"/>
          <p:cNvSpPr/>
          <p:nvPr/>
        </p:nvSpPr>
        <p:spPr>
          <a:xfrm>
            <a:off x="5240125" y="839000"/>
            <a:ext cx="1888500" cy="3356100"/>
          </a:xfrm>
          <a:prstGeom prst="rect">
            <a:avLst/>
          </a:prstGeom>
          <a:solidFill>
            <a:srgbClr val="FFFFFF">
              <a:alpha val="14229"/>
            </a:srgbClr>
          </a:solidFill>
          <a:ln>
            <a:noFill/>
          </a:ln>
        </p:spPr>
        <p:txBody>
          <a:bodyPr spcFirstLastPara="1" wrap="square" lIns="91425" tIns="91425" rIns="91425" bIns="91425" anchor="ctr" anchorCtr="0">
            <a:noAutofit/>
          </a:bodyPr>
          <a:lstStyle/>
          <a:p>
            <a:pPr marL="0" lvl="0" indent="0" algn="ctr">
              <a:spcBef>
                <a:spcPts val="0"/>
              </a:spcBef>
              <a:spcAft>
                <a:spcPts val="0"/>
              </a:spcAft>
              <a:buNone/>
            </a:pPr>
            <a:r>
              <a:rPr lang="ar-IQ" sz="2400" dirty="0" err="1" smtClean="0">
                <a:solidFill>
                  <a:srgbClr val="FFFFFF"/>
                </a:solidFill>
                <a:latin typeface="Hind"/>
                <a:ea typeface="Hind"/>
                <a:cs typeface="Hind"/>
                <a:sym typeface="Hind"/>
              </a:rPr>
              <a:t>سؤال:</a:t>
            </a:r>
            <a:r>
              <a:rPr lang="ar-IQ" sz="2400" dirty="0" smtClean="0">
                <a:solidFill>
                  <a:srgbClr val="FFFFFF"/>
                </a:solidFill>
                <a:latin typeface="Hind"/>
                <a:ea typeface="Hind"/>
                <a:cs typeface="Hind"/>
                <a:sym typeface="Hind"/>
              </a:rPr>
              <a:t> </a:t>
            </a:r>
          </a:p>
          <a:p>
            <a:pPr marL="0" lvl="0" indent="0" algn="ctr">
              <a:spcBef>
                <a:spcPts val="0"/>
              </a:spcBef>
              <a:spcAft>
                <a:spcPts val="0"/>
              </a:spcAft>
              <a:buNone/>
            </a:pPr>
            <a:r>
              <a:rPr lang="ar-IQ" sz="2400" dirty="0" smtClean="0">
                <a:solidFill>
                  <a:srgbClr val="FFFFFF"/>
                </a:solidFill>
                <a:latin typeface="Hind"/>
                <a:ea typeface="Hind"/>
                <a:cs typeface="Hind"/>
                <a:sym typeface="Hind"/>
              </a:rPr>
              <a:t>اذا اوصى شخص ببيته لدار ايتام ورفض مدير الدار قبول الوصية </a:t>
            </a:r>
            <a:endParaRPr sz="2400" dirty="0">
              <a:solidFill>
                <a:srgbClr val="FFFFFF"/>
              </a:solidFill>
              <a:latin typeface="Hind"/>
              <a:ea typeface="Hind"/>
              <a:cs typeface="Hind"/>
              <a:sym typeface="Hind"/>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314"/>
        <p:cNvGrpSpPr/>
        <p:nvPr/>
      </p:nvGrpSpPr>
      <p:grpSpPr>
        <a:xfrm>
          <a:off x="0" y="0"/>
          <a:ext cx="0" cy="0"/>
          <a:chOff x="0" y="0"/>
          <a:chExt cx="0" cy="0"/>
        </a:xfrm>
      </p:grpSpPr>
      <p:sp>
        <p:nvSpPr>
          <p:cNvPr id="315" name="Shape 315"/>
          <p:cNvSpPr/>
          <p:nvPr/>
        </p:nvSpPr>
        <p:spPr>
          <a:xfrm>
            <a:off x="5534021" y="623036"/>
            <a:ext cx="1863608" cy="3921828"/>
          </a:xfrm>
          <a:custGeom>
            <a:avLst/>
            <a:gdLst/>
            <a:ahLst/>
            <a:cxnLst/>
            <a:rect l="0" t="0" r="0" b="0"/>
            <a:pathLst>
              <a:path w="25999" h="54713" extrusionOk="0">
                <a:moveTo>
                  <a:pt x="12966" y="2173"/>
                </a:moveTo>
                <a:lnTo>
                  <a:pt x="13169" y="2240"/>
                </a:lnTo>
                <a:lnTo>
                  <a:pt x="13373" y="2308"/>
                </a:lnTo>
                <a:lnTo>
                  <a:pt x="13441" y="2512"/>
                </a:lnTo>
                <a:lnTo>
                  <a:pt x="13509" y="2716"/>
                </a:lnTo>
                <a:lnTo>
                  <a:pt x="13441" y="2919"/>
                </a:lnTo>
                <a:lnTo>
                  <a:pt x="13373" y="3123"/>
                </a:lnTo>
                <a:lnTo>
                  <a:pt x="13169" y="3191"/>
                </a:lnTo>
                <a:lnTo>
                  <a:pt x="12966" y="3259"/>
                </a:lnTo>
                <a:lnTo>
                  <a:pt x="12762" y="3191"/>
                </a:lnTo>
                <a:lnTo>
                  <a:pt x="12626" y="3123"/>
                </a:lnTo>
                <a:lnTo>
                  <a:pt x="12491" y="2919"/>
                </a:lnTo>
                <a:lnTo>
                  <a:pt x="12423" y="2716"/>
                </a:lnTo>
                <a:lnTo>
                  <a:pt x="12491" y="2512"/>
                </a:lnTo>
                <a:lnTo>
                  <a:pt x="12626" y="2308"/>
                </a:lnTo>
                <a:lnTo>
                  <a:pt x="12762" y="2240"/>
                </a:lnTo>
                <a:lnTo>
                  <a:pt x="12966" y="2173"/>
                </a:lnTo>
                <a:close/>
                <a:moveTo>
                  <a:pt x="14934" y="4480"/>
                </a:moveTo>
                <a:lnTo>
                  <a:pt x="15002" y="4548"/>
                </a:lnTo>
                <a:lnTo>
                  <a:pt x="15070" y="4684"/>
                </a:lnTo>
                <a:lnTo>
                  <a:pt x="15138" y="4752"/>
                </a:lnTo>
                <a:lnTo>
                  <a:pt x="15070" y="4888"/>
                </a:lnTo>
                <a:lnTo>
                  <a:pt x="15002" y="5024"/>
                </a:lnTo>
                <a:lnTo>
                  <a:pt x="14934" y="5024"/>
                </a:lnTo>
                <a:lnTo>
                  <a:pt x="14799" y="5091"/>
                </a:lnTo>
                <a:lnTo>
                  <a:pt x="11065" y="5091"/>
                </a:lnTo>
                <a:lnTo>
                  <a:pt x="10929" y="5024"/>
                </a:lnTo>
                <a:lnTo>
                  <a:pt x="10861" y="5024"/>
                </a:lnTo>
                <a:lnTo>
                  <a:pt x="10794" y="4888"/>
                </a:lnTo>
                <a:lnTo>
                  <a:pt x="10726" y="4752"/>
                </a:lnTo>
                <a:lnTo>
                  <a:pt x="10794" y="4684"/>
                </a:lnTo>
                <a:lnTo>
                  <a:pt x="10861" y="4548"/>
                </a:lnTo>
                <a:lnTo>
                  <a:pt x="10929" y="4480"/>
                </a:lnTo>
                <a:close/>
                <a:moveTo>
                  <a:pt x="23963" y="7807"/>
                </a:moveTo>
                <a:lnTo>
                  <a:pt x="23963" y="7875"/>
                </a:lnTo>
                <a:lnTo>
                  <a:pt x="23963" y="46771"/>
                </a:lnTo>
                <a:lnTo>
                  <a:pt x="23963" y="46838"/>
                </a:lnTo>
                <a:lnTo>
                  <a:pt x="1969" y="46838"/>
                </a:lnTo>
                <a:lnTo>
                  <a:pt x="1969" y="46771"/>
                </a:lnTo>
                <a:lnTo>
                  <a:pt x="1969" y="7875"/>
                </a:lnTo>
                <a:lnTo>
                  <a:pt x="1969" y="7807"/>
                </a:lnTo>
                <a:close/>
                <a:moveTo>
                  <a:pt x="12558" y="48536"/>
                </a:moveTo>
                <a:lnTo>
                  <a:pt x="12151" y="48671"/>
                </a:lnTo>
                <a:lnTo>
                  <a:pt x="11812" y="48875"/>
                </a:lnTo>
                <a:lnTo>
                  <a:pt x="11472" y="49146"/>
                </a:lnTo>
                <a:lnTo>
                  <a:pt x="11269" y="49418"/>
                </a:lnTo>
                <a:lnTo>
                  <a:pt x="11065" y="49825"/>
                </a:lnTo>
                <a:lnTo>
                  <a:pt x="10929" y="50165"/>
                </a:lnTo>
                <a:lnTo>
                  <a:pt x="10861" y="50640"/>
                </a:lnTo>
                <a:lnTo>
                  <a:pt x="10929" y="51047"/>
                </a:lnTo>
                <a:lnTo>
                  <a:pt x="11065" y="51454"/>
                </a:lnTo>
                <a:lnTo>
                  <a:pt x="11269" y="51794"/>
                </a:lnTo>
                <a:lnTo>
                  <a:pt x="11472" y="52065"/>
                </a:lnTo>
                <a:lnTo>
                  <a:pt x="11812" y="52337"/>
                </a:lnTo>
                <a:lnTo>
                  <a:pt x="12151" y="52541"/>
                </a:lnTo>
                <a:lnTo>
                  <a:pt x="12558" y="52676"/>
                </a:lnTo>
                <a:lnTo>
                  <a:pt x="12966" y="52744"/>
                </a:lnTo>
                <a:lnTo>
                  <a:pt x="13373" y="52676"/>
                </a:lnTo>
                <a:lnTo>
                  <a:pt x="13780" y="52541"/>
                </a:lnTo>
                <a:lnTo>
                  <a:pt x="14120" y="52337"/>
                </a:lnTo>
                <a:lnTo>
                  <a:pt x="14459" y="52065"/>
                </a:lnTo>
                <a:lnTo>
                  <a:pt x="14731" y="51794"/>
                </a:lnTo>
                <a:lnTo>
                  <a:pt x="14934" y="51454"/>
                </a:lnTo>
                <a:lnTo>
                  <a:pt x="15002" y="51047"/>
                </a:lnTo>
                <a:lnTo>
                  <a:pt x="15070" y="50640"/>
                </a:lnTo>
                <a:lnTo>
                  <a:pt x="15002" y="50165"/>
                </a:lnTo>
                <a:lnTo>
                  <a:pt x="14934" y="49825"/>
                </a:lnTo>
                <a:lnTo>
                  <a:pt x="14731" y="49418"/>
                </a:lnTo>
                <a:lnTo>
                  <a:pt x="14459" y="49146"/>
                </a:lnTo>
                <a:lnTo>
                  <a:pt x="14120" y="48875"/>
                </a:lnTo>
                <a:lnTo>
                  <a:pt x="13780" y="48671"/>
                </a:lnTo>
                <a:lnTo>
                  <a:pt x="13373" y="48536"/>
                </a:lnTo>
                <a:close/>
                <a:moveTo>
                  <a:pt x="12966" y="48332"/>
                </a:moveTo>
                <a:lnTo>
                  <a:pt x="13441" y="48400"/>
                </a:lnTo>
                <a:lnTo>
                  <a:pt x="13848" y="48536"/>
                </a:lnTo>
                <a:lnTo>
                  <a:pt x="14256" y="48739"/>
                </a:lnTo>
                <a:lnTo>
                  <a:pt x="14595" y="49011"/>
                </a:lnTo>
                <a:lnTo>
                  <a:pt x="14866" y="49350"/>
                </a:lnTo>
                <a:lnTo>
                  <a:pt x="15070" y="49757"/>
                </a:lnTo>
                <a:lnTo>
                  <a:pt x="15206" y="50165"/>
                </a:lnTo>
                <a:lnTo>
                  <a:pt x="15274" y="50640"/>
                </a:lnTo>
                <a:lnTo>
                  <a:pt x="15206" y="51047"/>
                </a:lnTo>
                <a:lnTo>
                  <a:pt x="15070" y="51522"/>
                </a:lnTo>
                <a:lnTo>
                  <a:pt x="14866" y="51862"/>
                </a:lnTo>
                <a:lnTo>
                  <a:pt x="14595" y="52201"/>
                </a:lnTo>
                <a:lnTo>
                  <a:pt x="14256" y="52473"/>
                </a:lnTo>
                <a:lnTo>
                  <a:pt x="13848" y="52676"/>
                </a:lnTo>
                <a:lnTo>
                  <a:pt x="13441" y="52812"/>
                </a:lnTo>
                <a:lnTo>
                  <a:pt x="12966" y="52880"/>
                </a:lnTo>
                <a:lnTo>
                  <a:pt x="12558" y="52812"/>
                </a:lnTo>
                <a:lnTo>
                  <a:pt x="12083" y="52676"/>
                </a:lnTo>
                <a:lnTo>
                  <a:pt x="11744" y="52473"/>
                </a:lnTo>
                <a:lnTo>
                  <a:pt x="11404" y="52201"/>
                </a:lnTo>
                <a:lnTo>
                  <a:pt x="11133" y="51862"/>
                </a:lnTo>
                <a:lnTo>
                  <a:pt x="10929" y="51522"/>
                </a:lnTo>
                <a:lnTo>
                  <a:pt x="10794" y="51047"/>
                </a:lnTo>
                <a:lnTo>
                  <a:pt x="10726" y="50640"/>
                </a:lnTo>
                <a:lnTo>
                  <a:pt x="10794" y="50165"/>
                </a:lnTo>
                <a:lnTo>
                  <a:pt x="10929" y="49757"/>
                </a:lnTo>
                <a:lnTo>
                  <a:pt x="11133" y="49350"/>
                </a:lnTo>
                <a:lnTo>
                  <a:pt x="11404" y="49011"/>
                </a:lnTo>
                <a:lnTo>
                  <a:pt x="11744" y="48739"/>
                </a:lnTo>
                <a:lnTo>
                  <a:pt x="12083" y="48536"/>
                </a:lnTo>
                <a:lnTo>
                  <a:pt x="12558" y="48400"/>
                </a:lnTo>
                <a:lnTo>
                  <a:pt x="12966" y="48332"/>
                </a:lnTo>
                <a:close/>
                <a:moveTo>
                  <a:pt x="3938" y="679"/>
                </a:moveTo>
                <a:lnTo>
                  <a:pt x="3259" y="747"/>
                </a:lnTo>
                <a:lnTo>
                  <a:pt x="2648" y="951"/>
                </a:lnTo>
                <a:lnTo>
                  <a:pt x="2105" y="1222"/>
                </a:lnTo>
                <a:lnTo>
                  <a:pt x="1630" y="1629"/>
                </a:lnTo>
                <a:lnTo>
                  <a:pt x="1290" y="2105"/>
                </a:lnTo>
                <a:lnTo>
                  <a:pt x="951" y="2648"/>
                </a:lnTo>
                <a:lnTo>
                  <a:pt x="747" y="3259"/>
                </a:lnTo>
                <a:lnTo>
                  <a:pt x="747" y="3870"/>
                </a:lnTo>
                <a:lnTo>
                  <a:pt x="747" y="50776"/>
                </a:lnTo>
                <a:lnTo>
                  <a:pt x="747" y="51387"/>
                </a:lnTo>
                <a:lnTo>
                  <a:pt x="951" y="51997"/>
                </a:lnTo>
                <a:lnTo>
                  <a:pt x="1290" y="52541"/>
                </a:lnTo>
                <a:lnTo>
                  <a:pt x="1630" y="53016"/>
                </a:lnTo>
                <a:lnTo>
                  <a:pt x="2105" y="53423"/>
                </a:lnTo>
                <a:lnTo>
                  <a:pt x="2648" y="53695"/>
                </a:lnTo>
                <a:lnTo>
                  <a:pt x="3259" y="53898"/>
                </a:lnTo>
                <a:lnTo>
                  <a:pt x="3938" y="53966"/>
                </a:lnTo>
                <a:lnTo>
                  <a:pt x="22062" y="53966"/>
                </a:lnTo>
                <a:lnTo>
                  <a:pt x="22741" y="53898"/>
                </a:lnTo>
                <a:lnTo>
                  <a:pt x="23352" y="53695"/>
                </a:lnTo>
                <a:lnTo>
                  <a:pt x="23895" y="53423"/>
                </a:lnTo>
                <a:lnTo>
                  <a:pt x="24370" y="53016"/>
                </a:lnTo>
                <a:lnTo>
                  <a:pt x="24709" y="52541"/>
                </a:lnTo>
                <a:lnTo>
                  <a:pt x="25049" y="51997"/>
                </a:lnTo>
                <a:lnTo>
                  <a:pt x="25252" y="51387"/>
                </a:lnTo>
                <a:lnTo>
                  <a:pt x="25320" y="50776"/>
                </a:lnTo>
                <a:lnTo>
                  <a:pt x="25320" y="3870"/>
                </a:lnTo>
                <a:lnTo>
                  <a:pt x="25252" y="3259"/>
                </a:lnTo>
                <a:lnTo>
                  <a:pt x="25049" y="2648"/>
                </a:lnTo>
                <a:lnTo>
                  <a:pt x="24709" y="2105"/>
                </a:lnTo>
                <a:lnTo>
                  <a:pt x="24370" y="1629"/>
                </a:lnTo>
                <a:lnTo>
                  <a:pt x="23895" y="1222"/>
                </a:lnTo>
                <a:lnTo>
                  <a:pt x="23352" y="951"/>
                </a:lnTo>
                <a:lnTo>
                  <a:pt x="22741" y="747"/>
                </a:lnTo>
                <a:lnTo>
                  <a:pt x="22062" y="679"/>
                </a:lnTo>
                <a:close/>
                <a:moveTo>
                  <a:pt x="22062" y="543"/>
                </a:moveTo>
                <a:lnTo>
                  <a:pt x="22741" y="611"/>
                </a:lnTo>
                <a:lnTo>
                  <a:pt x="23419" y="815"/>
                </a:lnTo>
                <a:lnTo>
                  <a:pt x="23963" y="1086"/>
                </a:lnTo>
                <a:lnTo>
                  <a:pt x="24438" y="1494"/>
                </a:lnTo>
                <a:lnTo>
                  <a:pt x="24845" y="2037"/>
                </a:lnTo>
                <a:lnTo>
                  <a:pt x="25184" y="2580"/>
                </a:lnTo>
                <a:lnTo>
                  <a:pt x="25388" y="3191"/>
                </a:lnTo>
                <a:lnTo>
                  <a:pt x="25456" y="3870"/>
                </a:lnTo>
                <a:lnTo>
                  <a:pt x="25456" y="50776"/>
                </a:lnTo>
                <a:lnTo>
                  <a:pt x="25388" y="51454"/>
                </a:lnTo>
                <a:lnTo>
                  <a:pt x="25184" y="52065"/>
                </a:lnTo>
                <a:lnTo>
                  <a:pt x="24845" y="52676"/>
                </a:lnTo>
                <a:lnTo>
                  <a:pt x="24438" y="53151"/>
                </a:lnTo>
                <a:lnTo>
                  <a:pt x="23963" y="53559"/>
                </a:lnTo>
                <a:lnTo>
                  <a:pt x="23419" y="53898"/>
                </a:lnTo>
                <a:lnTo>
                  <a:pt x="22741" y="54102"/>
                </a:lnTo>
                <a:lnTo>
                  <a:pt x="22062" y="54170"/>
                </a:lnTo>
                <a:lnTo>
                  <a:pt x="3938" y="54170"/>
                </a:lnTo>
                <a:lnTo>
                  <a:pt x="3259" y="54102"/>
                </a:lnTo>
                <a:lnTo>
                  <a:pt x="2580" y="53898"/>
                </a:lnTo>
                <a:lnTo>
                  <a:pt x="2037" y="53559"/>
                </a:lnTo>
                <a:lnTo>
                  <a:pt x="1562" y="53151"/>
                </a:lnTo>
                <a:lnTo>
                  <a:pt x="1154" y="52676"/>
                </a:lnTo>
                <a:lnTo>
                  <a:pt x="815" y="52065"/>
                </a:lnTo>
                <a:lnTo>
                  <a:pt x="611" y="51454"/>
                </a:lnTo>
                <a:lnTo>
                  <a:pt x="543" y="50776"/>
                </a:lnTo>
                <a:lnTo>
                  <a:pt x="543" y="3870"/>
                </a:lnTo>
                <a:lnTo>
                  <a:pt x="611" y="3191"/>
                </a:lnTo>
                <a:lnTo>
                  <a:pt x="815" y="2580"/>
                </a:lnTo>
                <a:lnTo>
                  <a:pt x="1154" y="2037"/>
                </a:lnTo>
                <a:lnTo>
                  <a:pt x="1562" y="1494"/>
                </a:lnTo>
                <a:lnTo>
                  <a:pt x="2037" y="1086"/>
                </a:lnTo>
                <a:lnTo>
                  <a:pt x="2580" y="815"/>
                </a:lnTo>
                <a:lnTo>
                  <a:pt x="3259" y="611"/>
                </a:lnTo>
                <a:lnTo>
                  <a:pt x="3938" y="543"/>
                </a:lnTo>
                <a:close/>
                <a:moveTo>
                  <a:pt x="3938" y="0"/>
                </a:moveTo>
                <a:lnTo>
                  <a:pt x="3123" y="68"/>
                </a:lnTo>
                <a:lnTo>
                  <a:pt x="2444" y="272"/>
                </a:lnTo>
                <a:lnTo>
                  <a:pt x="1765" y="611"/>
                </a:lnTo>
                <a:lnTo>
                  <a:pt x="1154" y="1154"/>
                </a:lnTo>
                <a:lnTo>
                  <a:pt x="679" y="1697"/>
                </a:lnTo>
                <a:lnTo>
                  <a:pt x="272" y="2376"/>
                </a:lnTo>
                <a:lnTo>
                  <a:pt x="68" y="3123"/>
                </a:lnTo>
                <a:lnTo>
                  <a:pt x="0" y="3870"/>
                </a:lnTo>
                <a:lnTo>
                  <a:pt x="0" y="50776"/>
                </a:lnTo>
                <a:lnTo>
                  <a:pt x="68" y="51522"/>
                </a:lnTo>
                <a:lnTo>
                  <a:pt x="272" y="52269"/>
                </a:lnTo>
                <a:lnTo>
                  <a:pt x="679" y="52948"/>
                </a:lnTo>
                <a:lnTo>
                  <a:pt x="1154" y="53559"/>
                </a:lnTo>
                <a:lnTo>
                  <a:pt x="1765" y="54034"/>
                </a:lnTo>
                <a:lnTo>
                  <a:pt x="2444" y="54373"/>
                </a:lnTo>
                <a:lnTo>
                  <a:pt x="3123" y="54645"/>
                </a:lnTo>
                <a:lnTo>
                  <a:pt x="3938" y="54713"/>
                </a:lnTo>
                <a:lnTo>
                  <a:pt x="22062" y="54713"/>
                </a:lnTo>
                <a:lnTo>
                  <a:pt x="22876" y="54645"/>
                </a:lnTo>
                <a:lnTo>
                  <a:pt x="23555" y="54373"/>
                </a:lnTo>
                <a:lnTo>
                  <a:pt x="24234" y="54034"/>
                </a:lnTo>
                <a:lnTo>
                  <a:pt x="24845" y="53559"/>
                </a:lnTo>
                <a:lnTo>
                  <a:pt x="25320" y="52948"/>
                </a:lnTo>
                <a:lnTo>
                  <a:pt x="25727" y="52269"/>
                </a:lnTo>
                <a:lnTo>
                  <a:pt x="25931" y="51522"/>
                </a:lnTo>
                <a:lnTo>
                  <a:pt x="25999" y="50776"/>
                </a:lnTo>
                <a:lnTo>
                  <a:pt x="25999" y="3870"/>
                </a:lnTo>
                <a:lnTo>
                  <a:pt x="25931" y="3123"/>
                </a:lnTo>
                <a:lnTo>
                  <a:pt x="25727" y="2376"/>
                </a:lnTo>
                <a:lnTo>
                  <a:pt x="25320" y="1697"/>
                </a:lnTo>
                <a:lnTo>
                  <a:pt x="24845" y="1154"/>
                </a:lnTo>
                <a:lnTo>
                  <a:pt x="24234" y="611"/>
                </a:lnTo>
                <a:lnTo>
                  <a:pt x="23555" y="272"/>
                </a:lnTo>
                <a:lnTo>
                  <a:pt x="22876" y="68"/>
                </a:lnTo>
                <a:lnTo>
                  <a:pt x="22062" y="0"/>
                </a:lnTo>
                <a:close/>
              </a:path>
            </a:pathLst>
          </a:custGeom>
          <a:noFill/>
          <a:ln w="9525" cap="flat" cmpd="sng">
            <a:solidFill>
              <a:srgbClr val="FFCC00"/>
            </a:solidFill>
            <a:prstDash val="solid"/>
            <a:round/>
            <a:headEnd type="none" w="sm" len="sm"/>
            <a:tailEnd type="none" w="sm" len="sm"/>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16" name="Shape 316"/>
          <p:cNvSpPr/>
          <p:nvPr/>
        </p:nvSpPr>
        <p:spPr>
          <a:xfrm>
            <a:off x="5665750" y="1188850"/>
            <a:ext cx="1589700" cy="2811900"/>
          </a:xfrm>
          <a:prstGeom prst="rect">
            <a:avLst/>
          </a:prstGeom>
          <a:solidFill>
            <a:srgbClr val="FFFFFF">
              <a:alpha val="14229"/>
            </a:srgbClr>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ar-IQ" sz="2000" dirty="0" smtClean="0">
                <a:solidFill>
                  <a:srgbClr val="FFFFFF"/>
                </a:solidFill>
                <a:latin typeface="Hind"/>
                <a:ea typeface="Hind"/>
                <a:cs typeface="Hind"/>
                <a:sym typeface="Hind"/>
              </a:rPr>
              <a:t>اذا اوصى رجل بمبلغ مئة مليون دينار وجنت الزوجة فور سماعها بخبر </a:t>
            </a:r>
            <a:r>
              <a:rPr lang="ar-IQ" sz="2000" dirty="0" err="1" smtClean="0">
                <a:solidFill>
                  <a:srgbClr val="FFFFFF"/>
                </a:solidFill>
                <a:latin typeface="Hind"/>
                <a:ea typeface="Hind"/>
                <a:cs typeface="Hind"/>
                <a:sym typeface="Hind"/>
              </a:rPr>
              <a:t>الوصية ؟</a:t>
            </a:r>
            <a:endParaRPr sz="2000" dirty="0">
              <a:solidFill>
                <a:srgbClr val="FFFFFF"/>
              </a:solidFill>
              <a:latin typeface="Hind"/>
              <a:ea typeface="Hind"/>
              <a:cs typeface="Hind"/>
              <a:sym typeface="Hind"/>
            </a:endParaRPr>
          </a:p>
        </p:txBody>
      </p:sp>
      <p:sp>
        <p:nvSpPr>
          <p:cNvPr id="317" name="Shape 317"/>
          <p:cNvSpPr txBox="1">
            <a:spLocks noGrp="1"/>
          </p:cNvSpPr>
          <p:nvPr>
            <p:ph type="body" idx="4294967295"/>
          </p:nvPr>
        </p:nvSpPr>
        <p:spPr>
          <a:xfrm>
            <a:off x="1403648" y="1131590"/>
            <a:ext cx="3240000" cy="3356100"/>
          </a:xfrm>
          <a:prstGeom prst="rect">
            <a:avLst/>
          </a:prstGeom>
        </p:spPr>
        <p:txBody>
          <a:bodyPr spcFirstLastPara="1" wrap="square" lIns="91425" tIns="91425" rIns="91425" bIns="91425" anchor="b" anchorCtr="0">
            <a:noAutofit/>
          </a:bodyPr>
          <a:lstStyle/>
          <a:p>
            <a:pPr marL="0" lvl="0" indent="0" algn="r" rtl="0">
              <a:spcBef>
                <a:spcPts val="600"/>
              </a:spcBef>
              <a:spcAft>
                <a:spcPts val="0"/>
              </a:spcAft>
              <a:buNone/>
            </a:pPr>
            <a:r>
              <a:rPr lang="ar-IQ" sz="1800" dirty="0" smtClean="0"/>
              <a:t>الجواب </a:t>
            </a:r>
          </a:p>
          <a:p>
            <a:pPr marL="0" lvl="0" indent="0" algn="r" rtl="0">
              <a:spcBef>
                <a:spcPts val="600"/>
              </a:spcBef>
              <a:spcAft>
                <a:spcPts val="0"/>
              </a:spcAft>
              <a:buNone/>
            </a:pPr>
            <a:r>
              <a:rPr lang="ar-IQ" sz="1800" dirty="0" smtClean="0"/>
              <a:t>الوصية صحيحة ونافذة لان الجنون الذي يبطل الوصية هو جنون الموصي </a:t>
            </a:r>
          </a:p>
          <a:p>
            <a:pPr marL="0" lvl="0" indent="0" algn="r" rtl="0">
              <a:spcBef>
                <a:spcPts val="600"/>
              </a:spcBef>
              <a:spcAft>
                <a:spcPts val="0"/>
              </a:spcAft>
              <a:buNone/>
            </a:pPr>
            <a:r>
              <a:rPr lang="ar-IQ" sz="1800" dirty="0" smtClean="0"/>
              <a:t>وهنا الموصى له هو الذي فقد عقله </a:t>
            </a:r>
            <a:r>
              <a:rPr lang="ar-IQ" sz="1800" dirty="0" smtClean="0"/>
              <a:t> </a:t>
            </a:r>
            <a:endParaRPr sz="180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321"/>
        <p:cNvGrpSpPr/>
        <p:nvPr/>
      </p:nvGrpSpPr>
      <p:grpSpPr>
        <a:xfrm>
          <a:off x="0" y="0"/>
          <a:ext cx="0" cy="0"/>
          <a:chOff x="0" y="0"/>
          <a:chExt cx="0" cy="0"/>
        </a:xfrm>
      </p:grpSpPr>
      <p:sp>
        <p:nvSpPr>
          <p:cNvPr id="322" name="Shape 322"/>
          <p:cNvSpPr/>
          <p:nvPr/>
        </p:nvSpPr>
        <p:spPr>
          <a:xfrm>
            <a:off x="4787702" y="535613"/>
            <a:ext cx="2879504" cy="4072345"/>
          </a:xfrm>
          <a:custGeom>
            <a:avLst/>
            <a:gdLst/>
            <a:ahLst/>
            <a:cxnLst/>
            <a:rect l="0" t="0" r="0" b="0"/>
            <a:pathLst>
              <a:path w="60958" h="86210" extrusionOk="0">
                <a:moveTo>
                  <a:pt x="28985" y="3938"/>
                </a:moveTo>
                <a:lnTo>
                  <a:pt x="29189" y="4006"/>
                </a:lnTo>
                <a:lnTo>
                  <a:pt x="29189" y="4141"/>
                </a:lnTo>
                <a:lnTo>
                  <a:pt x="29189" y="4277"/>
                </a:lnTo>
                <a:lnTo>
                  <a:pt x="28985" y="4345"/>
                </a:lnTo>
                <a:lnTo>
                  <a:pt x="28850" y="4277"/>
                </a:lnTo>
                <a:lnTo>
                  <a:pt x="28782" y="4141"/>
                </a:lnTo>
                <a:lnTo>
                  <a:pt x="28850" y="4006"/>
                </a:lnTo>
                <a:lnTo>
                  <a:pt x="28985" y="3938"/>
                </a:lnTo>
                <a:close/>
                <a:moveTo>
                  <a:pt x="30479" y="3734"/>
                </a:moveTo>
                <a:lnTo>
                  <a:pt x="30615" y="3802"/>
                </a:lnTo>
                <a:lnTo>
                  <a:pt x="30750" y="3870"/>
                </a:lnTo>
                <a:lnTo>
                  <a:pt x="30818" y="4006"/>
                </a:lnTo>
                <a:lnTo>
                  <a:pt x="30818" y="4141"/>
                </a:lnTo>
                <a:lnTo>
                  <a:pt x="30818" y="4277"/>
                </a:lnTo>
                <a:lnTo>
                  <a:pt x="30750" y="4345"/>
                </a:lnTo>
                <a:lnTo>
                  <a:pt x="30615" y="4481"/>
                </a:lnTo>
                <a:lnTo>
                  <a:pt x="30343" y="4481"/>
                </a:lnTo>
                <a:lnTo>
                  <a:pt x="30207" y="4345"/>
                </a:lnTo>
                <a:lnTo>
                  <a:pt x="30139" y="4277"/>
                </a:lnTo>
                <a:lnTo>
                  <a:pt x="30139" y="4141"/>
                </a:lnTo>
                <a:lnTo>
                  <a:pt x="30139" y="4006"/>
                </a:lnTo>
                <a:lnTo>
                  <a:pt x="30207" y="3870"/>
                </a:lnTo>
                <a:lnTo>
                  <a:pt x="30343" y="3802"/>
                </a:lnTo>
                <a:lnTo>
                  <a:pt x="30479" y="3734"/>
                </a:lnTo>
                <a:close/>
                <a:moveTo>
                  <a:pt x="56885" y="7943"/>
                </a:moveTo>
                <a:lnTo>
                  <a:pt x="56885" y="78132"/>
                </a:lnTo>
                <a:lnTo>
                  <a:pt x="56817" y="78200"/>
                </a:lnTo>
                <a:lnTo>
                  <a:pt x="4209" y="78200"/>
                </a:lnTo>
                <a:lnTo>
                  <a:pt x="4141" y="78132"/>
                </a:lnTo>
                <a:lnTo>
                  <a:pt x="4141" y="7943"/>
                </a:lnTo>
                <a:close/>
                <a:moveTo>
                  <a:pt x="30479" y="80440"/>
                </a:moveTo>
                <a:lnTo>
                  <a:pt x="30071" y="80508"/>
                </a:lnTo>
                <a:lnTo>
                  <a:pt x="29732" y="80576"/>
                </a:lnTo>
                <a:lnTo>
                  <a:pt x="29461" y="80779"/>
                </a:lnTo>
                <a:lnTo>
                  <a:pt x="29189" y="80983"/>
                </a:lnTo>
                <a:lnTo>
                  <a:pt x="28917" y="81255"/>
                </a:lnTo>
                <a:lnTo>
                  <a:pt x="28782" y="81594"/>
                </a:lnTo>
                <a:lnTo>
                  <a:pt x="28646" y="81933"/>
                </a:lnTo>
                <a:lnTo>
                  <a:pt x="28646" y="82273"/>
                </a:lnTo>
                <a:lnTo>
                  <a:pt x="28646" y="82341"/>
                </a:lnTo>
                <a:lnTo>
                  <a:pt x="28646" y="82680"/>
                </a:lnTo>
                <a:lnTo>
                  <a:pt x="28782" y="83020"/>
                </a:lnTo>
                <a:lnTo>
                  <a:pt x="28985" y="83291"/>
                </a:lnTo>
                <a:lnTo>
                  <a:pt x="29189" y="83563"/>
                </a:lnTo>
                <a:lnTo>
                  <a:pt x="29461" y="83834"/>
                </a:lnTo>
                <a:lnTo>
                  <a:pt x="29800" y="83970"/>
                </a:lnTo>
                <a:lnTo>
                  <a:pt x="30139" y="84106"/>
                </a:lnTo>
                <a:lnTo>
                  <a:pt x="30818" y="84106"/>
                </a:lnTo>
                <a:lnTo>
                  <a:pt x="31158" y="83970"/>
                </a:lnTo>
                <a:lnTo>
                  <a:pt x="31497" y="83766"/>
                </a:lnTo>
                <a:lnTo>
                  <a:pt x="31768" y="83563"/>
                </a:lnTo>
                <a:lnTo>
                  <a:pt x="31972" y="83291"/>
                </a:lnTo>
                <a:lnTo>
                  <a:pt x="32176" y="83020"/>
                </a:lnTo>
                <a:lnTo>
                  <a:pt x="32244" y="82612"/>
                </a:lnTo>
                <a:lnTo>
                  <a:pt x="32312" y="82273"/>
                </a:lnTo>
                <a:lnTo>
                  <a:pt x="32244" y="81933"/>
                </a:lnTo>
                <a:lnTo>
                  <a:pt x="32176" y="81594"/>
                </a:lnTo>
                <a:lnTo>
                  <a:pt x="31972" y="81255"/>
                </a:lnTo>
                <a:lnTo>
                  <a:pt x="31768" y="80983"/>
                </a:lnTo>
                <a:lnTo>
                  <a:pt x="31497" y="80779"/>
                </a:lnTo>
                <a:lnTo>
                  <a:pt x="31158" y="80576"/>
                </a:lnTo>
                <a:lnTo>
                  <a:pt x="30818" y="80508"/>
                </a:lnTo>
                <a:lnTo>
                  <a:pt x="30479" y="80440"/>
                </a:lnTo>
                <a:close/>
                <a:moveTo>
                  <a:pt x="30886" y="80304"/>
                </a:moveTo>
                <a:lnTo>
                  <a:pt x="31225" y="80440"/>
                </a:lnTo>
                <a:lnTo>
                  <a:pt x="31565" y="80644"/>
                </a:lnTo>
                <a:lnTo>
                  <a:pt x="31904" y="80847"/>
                </a:lnTo>
                <a:lnTo>
                  <a:pt x="32108" y="81187"/>
                </a:lnTo>
                <a:lnTo>
                  <a:pt x="32312" y="81526"/>
                </a:lnTo>
                <a:lnTo>
                  <a:pt x="32447" y="81866"/>
                </a:lnTo>
                <a:lnTo>
                  <a:pt x="32447" y="82273"/>
                </a:lnTo>
                <a:lnTo>
                  <a:pt x="32447" y="82680"/>
                </a:lnTo>
                <a:lnTo>
                  <a:pt x="32312" y="83020"/>
                </a:lnTo>
                <a:lnTo>
                  <a:pt x="32108" y="83359"/>
                </a:lnTo>
                <a:lnTo>
                  <a:pt x="31904" y="83698"/>
                </a:lnTo>
                <a:lnTo>
                  <a:pt x="31565" y="83902"/>
                </a:lnTo>
                <a:lnTo>
                  <a:pt x="31225" y="84106"/>
                </a:lnTo>
                <a:lnTo>
                  <a:pt x="30886" y="84241"/>
                </a:lnTo>
                <a:lnTo>
                  <a:pt x="30479" y="84309"/>
                </a:lnTo>
                <a:lnTo>
                  <a:pt x="30071" y="84241"/>
                </a:lnTo>
                <a:lnTo>
                  <a:pt x="29732" y="84106"/>
                </a:lnTo>
                <a:lnTo>
                  <a:pt x="29393" y="83970"/>
                </a:lnTo>
                <a:lnTo>
                  <a:pt x="29053" y="83698"/>
                </a:lnTo>
                <a:lnTo>
                  <a:pt x="28850" y="83427"/>
                </a:lnTo>
                <a:lnTo>
                  <a:pt x="28646" y="83087"/>
                </a:lnTo>
                <a:lnTo>
                  <a:pt x="28510" y="82748"/>
                </a:lnTo>
                <a:lnTo>
                  <a:pt x="28442" y="82341"/>
                </a:lnTo>
                <a:lnTo>
                  <a:pt x="28442" y="82273"/>
                </a:lnTo>
                <a:lnTo>
                  <a:pt x="28510" y="81866"/>
                </a:lnTo>
                <a:lnTo>
                  <a:pt x="28646" y="81526"/>
                </a:lnTo>
                <a:lnTo>
                  <a:pt x="28782" y="81187"/>
                </a:lnTo>
                <a:lnTo>
                  <a:pt x="29053" y="80847"/>
                </a:lnTo>
                <a:lnTo>
                  <a:pt x="29325" y="80644"/>
                </a:lnTo>
                <a:lnTo>
                  <a:pt x="29664" y="80440"/>
                </a:lnTo>
                <a:lnTo>
                  <a:pt x="30071" y="80304"/>
                </a:lnTo>
                <a:close/>
                <a:moveTo>
                  <a:pt x="3530" y="815"/>
                </a:moveTo>
                <a:lnTo>
                  <a:pt x="2987" y="883"/>
                </a:lnTo>
                <a:lnTo>
                  <a:pt x="2512" y="1019"/>
                </a:lnTo>
                <a:lnTo>
                  <a:pt x="2036" y="1290"/>
                </a:lnTo>
                <a:lnTo>
                  <a:pt x="1629" y="1630"/>
                </a:lnTo>
                <a:lnTo>
                  <a:pt x="1290" y="2037"/>
                </a:lnTo>
                <a:lnTo>
                  <a:pt x="1086" y="2512"/>
                </a:lnTo>
                <a:lnTo>
                  <a:pt x="950" y="2987"/>
                </a:lnTo>
                <a:lnTo>
                  <a:pt x="882" y="3530"/>
                </a:lnTo>
                <a:lnTo>
                  <a:pt x="882" y="82612"/>
                </a:lnTo>
                <a:lnTo>
                  <a:pt x="950" y="83155"/>
                </a:lnTo>
                <a:lnTo>
                  <a:pt x="1086" y="83698"/>
                </a:lnTo>
                <a:lnTo>
                  <a:pt x="1358" y="84174"/>
                </a:lnTo>
                <a:lnTo>
                  <a:pt x="1765" y="84581"/>
                </a:lnTo>
                <a:lnTo>
                  <a:pt x="2172" y="84852"/>
                </a:lnTo>
                <a:lnTo>
                  <a:pt x="2715" y="85124"/>
                </a:lnTo>
                <a:lnTo>
                  <a:pt x="3258" y="85260"/>
                </a:lnTo>
                <a:lnTo>
                  <a:pt x="3869" y="85328"/>
                </a:lnTo>
                <a:lnTo>
                  <a:pt x="57156" y="85328"/>
                </a:lnTo>
                <a:lnTo>
                  <a:pt x="57767" y="85260"/>
                </a:lnTo>
                <a:lnTo>
                  <a:pt x="58310" y="85124"/>
                </a:lnTo>
                <a:lnTo>
                  <a:pt x="58785" y="84852"/>
                </a:lnTo>
                <a:lnTo>
                  <a:pt x="59260" y="84513"/>
                </a:lnTo>
                <a:lnTo>
                  <a:pt x="59600" y="84106"/>
                </a:lnTo>
                <a:lnTo>
                  <a:pt x="59871" y="83631"/>
                </a:lnTo>
                <a:lnTo>
                  <a:pt x="60075" y="83087"/>
                </a:lnTo>
                <a:lnTo>
                  <a:pt x="60143" y="82477"/>
                </a:lnTo>
                <a:lnTo>
                  <a:pt x="60143" y="3530"/>
                </a:lnTo>
                <a:lnTo>
                  <a:pt x="60075" y="2987"/>
                </a:lnTo>
                <a:lnTo>
                  <a:pt x="59939" y="2512"/>
                </a:lnTo>
                <a:lnTo>
                  <a:pt x="59668" y="2037"/>
                </a:lnTo>
                <a:lnTo>
                  <a:pt x="59328" y="1630"/>
                </a:lnTo>
                <a:lnTo>
                  <a:pt x="58921" y="1290"/>
                </a:lnTo>
                <a:lnTo>
                  <a:pt x="58446" y="1019"/>
                </a:lnTo>
                <a:lnTo>
                  <a:pt x="57903" y="883"/>
                </a:lnTo>
                <a:lnTo>
                  <a:pt x="57360" y="815"/>
                </a:lnTo>
                <a:close/>
                <a:moveTo>
                  <a:pt x="57971" y="679"/>
                </a:moveTo>
                <a:lnTo>
                  <a:pt x="58514" y="883"/>
                </a:lnTo>
                <a:lnTo>
                  <a:pt x="58989" y="1155"/>
                </a:lnTo>
                <a:lnTo>
                  <a:pt x="59464" y="1494"/>
                </a:lnTo>
                <a:lnTo>
                  <a:pt x="59804" y="1901"/>
                </a:lnTo>
                <a:lnTo>
                  <a:pt x="60075" y="2444"/>
                </a:lnTo>
                <a:lnTo>
                  <a:pt x="60211" y="2987"/>
                </a:lnTo>
                <a:lnTo>
                  <a:pt x="60279" y="3530"/>
                </a:lnTo>
                <a:lnTo>
                  <a:pt x="60279" y="82477"/>
                </a:lnTo>
                <a:lnTo>
                  <a:pt x="60211" y="83087"/>
                </a:lnTo>
                <a:lnTo>
                  <a:pt x="60075" y="83698"/>
                </a:lnTo>
                <a:lnTo>
                  <a:pt x="59736" y="84174"/>
                </a:lnTo>
                <a:lnTo>
                  <a:pt x="59396" y="84649"/>
                </a:lnTo>
                <a:lnTo>
                  <a:pt x="58921" y="84988"/>
                </a:lnTo>
                <a:lnTo>
                  <a:pt x="58378" y="85260"/>
                </a:lnTo>
                <a:lnTo>
                  <a:pt x="57767" y="85463"/>
                </a:lnTo>
                <a:lnTo>
                  <a:pt x="57156" y="85531"/>
                </a:lnTo>
                <a:lnTo>
                  <a:pt x="3869" y="85531"/>
                </a:lnTo>
                <a:lnTo>
                  <a:pt x="3190" y="85463"/>
                </a:lnTo>
                <a:lnTo>
                  <a:pt x="2647" y="85260"/>
                </a:lnTo>
                <a:lnTo>
                  <a:pt x="2104" y="84988"/>
                </a:lnTo>
                <a:lnTo>
                  <a:pt x="1629" y="84649"/>
                </a:lnTo>
                <a:lnTo>
                  <a:pt x="1222" y="84241"/>
                </a:lnTo>
                <a:lnTo>
                  <a:pt x="950" y="83766"/>
                </a:lnTo>
                <a:lnTo>
                  <a:pt x="747" y="83223"/>
                </a:lnTo>
                <a:lnTo>
                  <a:pt x="679" y="82612"/>
                </a:lnTo>
                <a:lnTo>
                  <a:pt x="679" y="3530"/>
                </a:lnTo>
                <a:lnTo>
                  <a:pt x="747" y="2987"/>
                </a:lnTo>
                <a:lnTo>
                  <a:pt x="950" y="2444"/>
                </a:lnTo>
                <a:lnTo>
                  <a:pt x="1154" y="1901"/>
                </a:lnTo>
                <a:lnTo>
                  <a:pt x="1561" y="1494"/>
                </a:lnTo>
                <a:lnTo>
                  <a:pt x="1969" y="1155"/>
                </a:lnTo>
                <a:lnTo>
                  <a:pt x="2444" y="883"/>
                </a:lnTo>
                <a:lnTo>
                  <a:pt x="2987" y="679"/>
                </a:lnTo>
                <a:close/>
                <a:moveTo>
                  <a:pt x="3530" y="1"/>
                </a:moveTo>
                <a:lnTo>
                  <a:pt x="2851" y="68"/>
                </a:lnTo>
                <a:lnTo>
                  <a:pt x="2172" y="204"/>
                </a:lnTo>
                <a:lnTo>
                  <a:pt x="1561" y="544"/>
                </a:lnTo>
                <a:lnTo>
                  <a:pt x="1018" y="1019"/>
                </a:lnTo>
                <a:lnTo>
                  <a:pt x="611" y="1562"/>
                </a:lnTo>
                <a:lnTo>
                  <a:pt x="272" y="2173"/>
                </a:lnTo>
                <a:lnTo>
                  <a:pt x="68" y="2852"/>
                </a:lnTo>
                <a:lnTo>
                  <a:pt x="0" y="3530"/>
                </a:lnTo>
                <a:lnTo>
                  <a:pt x="0" y="82612"/>
                </a:lnTo>
                <a:lnTo>
                  <a:pt x="68" y="83359"/>
                </a:lnTo>
                <a:lnTo>
                  <a:pt x="339" y="84038"/>
                </a:lnTo>
                <a:lnTo>
                  <a:pt x="679" y="84649"/>
                </a:lnTo>
                <a:lnTo>
                  <a:pt x="1154" y="85124"/>
                </a:lnTo>
                <a:lnTo>
                  <a:pt x="1697" y="85599"/>
                </a:lnTo>
                <a:lnTo>
                  <a:pt x="2376" y="85938"/>
                </a:lnTo>
                <a:lnTo>
                  <a:pt x="3055" y="86142"/>
                </a:lnTo>
                <a:lnTo>
                  <a:pt x="3869" y="86210"/>
                </a:lnTo>
                <a:lnTo>
                  <a:pt x="57156" y="86210"/>
                </a:lnTo>
                <a:lnTo>
                  <a:pt x="57903" y="86142"/>
                </a:lnTo>
                <a:lnTo>
                  <a:pt x="58582" y="85938"/>
                </a:lnTo>
                <a:lnTo>
                  <a:pt x="59260" y="85599"/>
                </a:lnTo>
                <a:lnTo>
                  <a:pt x="59804" y="85124"/>
                </a:lnTo>
                <a:lnTo>
                  <a:pt x="60347" y="84581"/>
                </a:lnTo>
                <a:lnTo>
                  <a:pt x="60686" y="83970"/>
                </a:lnTo>
                <a:lnTo>
                  <a:pt x="60890" y="83223"/>
                </a:lnTo>
                <a:lnTo>
                  <a:pt x="60957" y="82477"/>
                </a:lnTo>
                <a:lnTo>
                  <a:pt x="60957" y="3530"/>
                </a:lnTo>
                <a:lnTo>
                  <a:pt x="60890" y="2852"/>
                </a:lnTo>
                <a:lnTo>
                  <a:pt x="60686" y="2173"/>
                </a:lnTo>
                <a:lnTo>
                  <a:pt x="60347" y="1562"/>
                </a:lnTo>
                <a:lnTo>
                  <a:pt x="59939" y="1019"/>
                </a:lnTo>
                <a:lnTo>
                  <a:pt x="59396" y="544"/>
                </a:lnTo>
                <a:lnTo>
                  <a:pt x="58785" y="204"/>
                </a:lnTo>
                <a:lnTo>
                  <a:pt x="58106" y="68"/>
                </a:lnTo>
                <a:lnTo>
                  <a:pt x="57360" y="1"/>
                </a:lnTo>
                <a:close/>
              </a:path>
            </a:pathLst>
          </a:custGeom>
          <a:noFill/>
          <a:ln w="9525" cap="flat" cmpd="sng">
            <a:solidFill>
              <a:srgbClr val="FF0066"/>
            </a:solidFill>
            <a:prstDash val="solid"/>
            <a:round/>
            <a:headEnd type="none" w="sm" len="sm"/>
            <a:tailEnd type="none" w="sm" len="sm"/>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23" name="Shape 323"/>
          <p:cNvSpPr/>
          <p:nvPr/>
        </p:nvSpPr>
        <p:spPr>
          <a:xfrm>
            <a:off x="4986400" y="910325"/>
            <a:ext cx="2493300" cy="3333600"/>
          </a:xfrm>
          <a:prstGeom prst="rect">
            <a:avLst/>
          </a:prstGeom>
          <a:solidFill>
            <a:srgbClr val="FFFFFF">
              <a:alpha val="14229"/>
            </a:srgbClr>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ar-IQ" sz="2400" dirty="0" smtClean="0">
                <a:solidFill>
                  <a:srgbClr val="FFFFFF"/>
                </a:solidFill>
                <a:latin typeface="Hind"/>
                <a:ea typeface="Hind"/>
                <a:cs typeface="Hind"/>
                <a:sym typeface="Hind"/>
              </a:rPr>
              <a:t>سؤال</a:t>
            </a:r>
          </a:p>
          <a:p>
            <a:pPr marL="0" lvl="0" indent="0" algn="ctr" rtl="0">
              <a:spcBef>
                <a:spcPts val="0"/>
              </a:spcBef>
              <a:spcAft>
                <a:spcPts val="0"/>
              </a:spcAft>
              <a:buNone/>
            </a:pPr>
            <a:r>
              <a:rPr lang="ar-IQ" sz="2400" dirty="0" smtClean="0">
                <a:solidFill>
                  <a:srgbClr val="FFFFFF"/>
                </a:solidFill>
                <a:latin typeface="Hind"/>
                <a:ea typeface="Hind"/>
                <a:cs typeface="Hind"/>
                <a:sym typeface="Hind"/>
              </a:rPr>
              <a:t>اذا قام الموصي بتحويل الدار الموصى بها الى مدرسة اهلية </a:t>
            </a:r>
            <a:endParaRPr sz="2400" dirty="0">
              <a:solidFill>
                <a:srgbClr val="FFFFFF"/>
              </a:solidFill>
              <a:latin typeface="Hind"/>
              <a:ea typeface="Hind"/>
              <a:cs typeface="Hind"/>
              <a:sym typeface="Hind"/>
            </a:endParaRPr>
          </a:p>
        </p:txBody>
      </p:sp>
      <p:sp>
        <p:nvSpPr>
          <p:cNvPr id="324" name="Shape 324"/>
          <p:cNvSpPr txBox="1">
            <a:spLocks noGrp="1"/>
          </p:cNvSpPr>
          <p:nvPr>
            <p:ph type="body" idx="4294967295"/>
          </p:nvPr>
        </p:nvSpPr>
        <p:spPr>
          <a:xfrm>
            <a:off x="1319150" y="671150"/>
            <a:ext cx="3240000" cy="3356100"/>
          </a:xfrm>
          <a:prstGeom prst="rect">
            <a:avLst/>
          </a:prstGeom>
        </p:spPr>
        <p:txBody>
          <a:bodyPr spcFirstLastPara="1" wrap="square" lIns="91425" tIns="91425" rIns="91425" bIns="91425" anchor="b" anchorCtr="0">
            <a:noAutofit/>
          </a:bodyPr>
          <a:lstStyle/>
          <a:p>
            <a:pPr marL="0" lvl="0" indent="0" rtl="0">
              <a:spcBef>
                <a:spcPts val="600"/>
              </a:spcBef>
              <a:spcAft>
                <a:spcPts val="0"/>
              </a:spcAft>
              <a:buNone/>
            </a:pPr>
            <a:r>
              <a:rPr lang="ar-IQ" sz="1800" b="1" dirty="0" smtClean="0">
                <a:solidFill>
                  <a:srgbClr val="FF0066"/>
                </a:solidFill>
              </a:rPr>
              <a:t>الجواب</a:t>
            </a:r>
          </a:p>
          <a:p>
            <a:pPr marL="0" lvl="0" indent="0" rtl="0">
              <a:spcBef>
                <a:spcPts val="600"/>
              </a:spcBef>
              <a:spcAft>
                <a:spcPts val="0"/>
              </a:spcAft>
              <a:buNone/>
            </a:pPr>
            <a:r>
              <a:rPr lang="ar-IQ" sz="1800" b="1" dirty="0" smtClean="0">
                <a:solidFill>
                  <a:srgbClr val="FF0066"/>
                </a:solidFill>
              </a:rPr>
              <a:t>الوصية باطلة لتحقق حالة من حالات ابطال الوصية المتمثلة بتغيير اسم المال الموصى </a:t>
            </a:r>
            <a:r>
              <a:rPr lang="ar-IQ" sz="1800" b="1" dirty="0" err="1" smtClean="0">
                <a:solidFill>
                  <a:srgbClr val="FF0066"/>
                </a:solidFill>
              </a:rPr>
              <a:t>به</a:t>
            </a:r>
            <a:r>
              <a:rPr lang="ar-IQ" sz="1800" b="1" dirty="0" smtClean="0">
                <a:solidFill>
                  <a:srgbClr val="FF0066"/>
                </a:solidFill>
              </a:rPr>
              <a:t> من قبل الموصى وهنا تحول العقار من دار سكنية الى مدرسة </a:t>
            </a:r>
            <a:endParaRPr sz="1800"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328"/>
        <p:cNvGrpSpPr/>
        <p:nvPr/>
      </p:nvGrpSpPr>
      <p:grpSpPr>
        <a:xfrm>
          <a:off x="0" y="0"/>
          <a:ext cx="0" cy="0"/>
          <a:chOff x="0" y="0"/>
          <a:chExt cx="0" cy="0"/>
        </a:xfrm>
      </p:grpSpPr>
      <p:sp>
        <p:nvSpPr>
          <p:cNvPr id="329" name="Shape 329"/>
          <p:cNvSpPr/>
          <p:nvPr/>
        </p:nvSpPr>
        <p:spPr>
          <a:xfrm>
            <a:off x="3076725" y="896774"/>
            <a:ext cx="4596701" cy="3578584"/>
          </a:xfrm>
          <a:custGeom>
            <a:avLst/>
            <a:gdLst/>
            <a:ahLst/>
            <a:cxnLst/>
            <a:rect l="0" t="0" r="0" b="0"/>
            <a:pathLst>
              <a:path w="143434" h="111665" extrusionOk="0">
                <a:moveTo>
                  <a:pt x="71751" y="2308"/>
                </a:moveTo>
                <a:lnTo>
                  <a:pt x="71887" y="2376"/>
                </a:lnTo>
                <a:lnTo>
                  <a:pt x="72091" y="2444"/>
                </a:lnTo>
                <a:lnTo>
                  <a:pt x="72159" y="2647"/>
                </a:lnTo>
                <a:lnTo>
                  <a:pt x="72226" y="2783"/>
                </a:lnTo>
                <a:lnTo>
                  <a:pt x="72159" y="2987"/>
                </a:lnTo>
                <a:lnTo>
                  <a:pt x="72091" y="3190"/>
                </a:lnTo>
                <a:lnTo>
                  <a:pt x="71887" y="3258"/>
                </a:lnTo>
                <a:lnTo>
                  <a:pt x="71751" y="3326"/>
                </a:lnTo>
                <a:lnTo>
                  <a:pt x="71548" y="3258"/>
                </a:lnTo>
                <a:lnTo>
                  <a:pt x="71344" y="3190"/>
                </a:lnTo>
                <a:lnTo>
                  <a:pt x="71276" y="2987"/>
                </a:lnTo>
                <a:lnTo>
                  <a:pt x="71208" y="2783"/>
                </a:lnTo>
                <a:lnTo>
                  <a:pt x="71276" y="2647"/>
                </a:lnTo>
                <a:lnTo>
                  <a:pt x="71344" y="2444"/>
                </a:lnTo>
                <a:lnTo>
                  <a:pt x="71548" y="2376"/>
                </a:lnTo>
                <a:lnTo>
                  <a:pt x="71751" y="2308"/>
                </a:lnTo>
                <a:close/>
                <a:moveTo>
                  <a:pt x="137528" y="5906"/>
                </a:moveTo>
                <a:lnTo>
                  <a:pt x="137596" y="5974"/>
                </a:lnTo>
                <a:lnTo>
                  <a:pt x="137596" y="89604"/>
                </a:lnTo>
                <a:lnTo>
                  <a:pt x="5906" y="89604"/>
                </a:lnTo>
                <a:lnTo>
                  <a:pt x="5906" y="5974"/>
                </a:lnTo>
                <a:lnTo>
                  <a:pt x="5906" y="5906"/>
                </a:lnTo>
                <a:close/>
                <a:moveTo>
                  <a:pt x="3530" y="0"/>
                </a:moveTo>
                <a:lnTo>
                  <a:pt x="3191" y="68"/>
                </a:lnTo>
                <a:lnTo>
                  <a:pt x="2444" y="339"/>
                </a:lnTo>
                <a:lnTo>
                  <a:pt x="1766" y="679"/>
                </a:lnTo>
                <a:lnTo>
                  <a:pt x="1155" y="1154"/>
                </a:lnTo>
                <a:lnTo>
                  <a:pt x="679" y="1765"/>
                </a:lnTo>
                <a:lnTo>
                  <a:pt x="272" y="2444"/>
                </a:lnTo>
                <a:lnTo>
                  <a:pt x="69" y="3190"/>
                </a:lnTo>
                <a:lnTo>
                  <a:pt x="1" y="3598"/>
                </a:lnTo>
                <a:lnTo>
                  <a:pt x="1" y="4005"/>
                </a:lnTo>
                <a:lnTo>
                  <a:pt x="1" y="91572"/>
                </a:lnTo>
                <a:lnTo>
                  <a:pt x="1" y="91979"/>
                </a:lnTo>
                <a:lnTo>
                  <a:pt x="69" y="92319"/>
                </a:lnTo>
                <a:lnTo>
                  <a:pt x="272" y="93065"/>
                </a:lnTo>
                <a:lnTo>
                  <a:pt x="679" y="93744"/>
                </a:lnTo>
                <a:lnTo>
                  <a:pt x="1155" y="94355"/>
                </a:lnTo>
                <a:lnTo>
                  <a:pt x="1766" y="94830"/>
                </a:lnTo>
                <a:lnTo>
                  <a:pt x="2444" y="95238"/>
                </a:lnTo>
                <a:lnTo>
                  <a:pt x="3191" y="95441"/>
                </a:lnTo>
                <a:lnTo>
                  <a:pt x="3530" y="95509"/>
                </a:lnTo>
                <a:lnTo>
                  <a:pt x="139904" y="95509"/>
                </a:lnTo>
                <a:lnTo>
                  <a:pt x="140311" y="95441"/>
                </a:lnTo>
                <a:lnTo>
                  <a:pt x="141058" y="95238"/>
                </a:lnTo>
                <a:lnTo>
                  <a:pt x="141737" y="94830"/>
                </a:lnTo>
                <a:lnTo>
                  <a:pt x="142280" y="94355"/>
                </a:lnTo>
                <a:lnTo>
                  <a:pt x="142755" y="93744"/>
                </a:lnTo>
                <a:lnTo>
                  <a:pt x="143162" y="93065"/>
                </a:lnTo>
                <a:lnTo>
                  <a:pt x="143366" y="92319"/>
                </a:lnTo>
                <a:lnTo>
                  <a:pt x="143434" y="91979"/>
                </a:lnTo>
                <a:lnTo>
                  <a:pt x="143434" y="91572"/>
                </a:lnTo>
                <a:lnTo>
                  <a:pt x="143434" y="4005"/>
                </a:lnTo>
                <a:lnTo>
                  <a:pt x="143434" y="3598"/>
                </a:lnTo>
                <a:lnTo>
                  <a:pt x="143366" y="3190"/>
                </a:lnTo>
                <a:lnTo>
                  <a:pt x="143162" y="2444"/>
                </a:lnTo>
                <a:lnTo>
                  <a:pt x="142755" y="1765"/>
                </a:lnTo>
                <a:lnTo>
                  <a:pt x="142280" y="1154"/>
                </a:lnTo>
                <a:lnTo>
                  <a:pt x="141737" y="679"/>
                </a:lnTo>
                <a:lnTo>
                  <a:pt x="141058" y="339"/>
                </a:lnTo>
                <a:lnTo>
                  <a:pt x="140311" y="68"/>
                </a:lnTo>
                <a:lnTo>
                  <a:pt x="139904" y="0"/>
                </a:lnTo>
                <a:close/>
                <a:moveTo>
                  <a:pt x="55324" y="95713"/>
                </a:moveTo>
                <a:lnTo>
                  <a:pt x="55052" y="98971"/>
                </a:lnTo>
                <a:lnTo>
                  <a:pt x="54713" y="102297"/>
                </a:lnTo>
                <a:lnTo>
                  <a:pt x="54374" y="105284"/>
                </a:lnTo>
                <a:lnTo>
                  <a:pt x="53966" y="107388"/>
                </a:lnTo>
                <a:lnTo>
                  <a:pt x="53763" y="108203"/>
                </a:lnTo>
                <a:lnTo>
                  <a:pt x="53627" y="108746"/>
                </a:lnTo>
                <a:lnTo>
                  <a:pt x="53423" y="109153"/>
                </a:lnTo>
                <a:lnTo>
                  <a:pt x="53220" y="109357"/>
                </a:lnTo>
                <a:lnTo>
                  <a:pt x="52677" y="109493"/>
                </a:lnTo>
                <a:lnTo>
                  <a:pt x="51794" y="109696"/>
                </a:lnTo>
                <a:lnTo>
                  <a:pt x="49690" y="110036"/>
                </a:lnTo>
                <a:lnTo>
                  <a:pt x="48061" y="110307"/>
                </a:lnTo>
                <a:lnTo>
                  <a:pt x="47450" y="110443"/>
                </a:lnTo>
                <a:lnTo>
                  <a:pt x="47110" y="110511"/>
                </a:lnTo>
                <a:lnTo>
                  <a:pt x="47042" y="110579"/>
                </a:lnTo>
                <a:lnTo>
                  <a:pt x="47042" y="110783"/>
                </a:lnTo>
                <a:lnTo>
                  <a:pt x="47110" y="110850"/>
                </a:lnTo>
                <a:lnTo>
                  <a:pt x="47585" y="110918"/>
                </a:lnTo>
                <a:lnTo>
                  <a:pt x="48400" y="110986"/>
                </a:lnTo>
                <a:lnTo>
                  <a:pt x="51387" y="111054"/>
                </a:lnTo>
                <a:lnTo>
                  <a:pt x="56071" y="111122"/>
                </a:lnTo>
                <a:lnTo>
                  <a:pt x="87092" y="111122"/>
                </a:lnTo>
                <a:lnTo>
                  <a:pt x="91708" y="111054"/>
                </a:lnTo>
                <a:lnTo>
                  <a:pt x="94695" y="110986"/>
                </a:lnTo>
                <a:lnTo>
                  <a:pt x="95578" y="110918"/>
                </a:lnTo>
                <a:lnTo>
                  <a:pt x="96053" y="110850"/>
                </a:lnTo>
                <a:lnTo>
                  <a:pt x="96121" y="110783"/>
                </a:lnTo>
                <a:lnTo>
                  <a:pt x="96121" y="110579"/>
                </a:lnTo>
                <a:lnTo>
                  <a:pt x="96053" y="110511"/>
                </a:lnTo>
                <a:lnTo>
                  <a:pt x="95713" y="110443"/>
                </a:lnTo>
                <a:lnTo>
                  <a:pt x="95102" y="110307"/>
                </a:lnTo>
                <a:lnTo>
                  <a:pt x="93473" y="110036"/>
                </a:lnTo>
                <a:lnTo>
                  <a:pt x="91369" y="109696"/>
                </a:lnTo>
                <a:lnTo>
                  <a:pt x="90487" y="109493"/>
                </a:lnTo>
                <a:lnTo>
                  <a:pt x="89943" y="109357"/>
                </a:lnTo>
                <a:lnTo>
                  <a:pt x="89740" y="109153"/>
                </a:lnTo>
                <a:lnTo>
                  <a:pt x="89536" y="108746"/>
                </a:lnTo>
                <a:lnTo>
                  <a:pt x="89333" y="108203"/>
                </a:lnTo>
                <a:lnTo>
                  <a:pt x="89197" y="107388"/>
                </a:lnTo>
                <a:lnTo>
                  <a:pt x="88789" y="105284"/>
                </a:lnTo>
                <a:lnTo>
                  <a:pt x="88382" y="102297"/>
                </a:lnTo>
                <a:lnTo>
                  <a:pt x="88043" y="98971"/>
                </a:lnTo>
                <a:lnTo>
                  <a:pt x="87839" y="95713"/>
                </a:lnTo>
                <a:close/>
                <a:moveTo>
                  <a:pt x="47450" y="111054"/>
                </a:moveTo>
                <a:lnTo>
                  <a:pt x="47450" y="111122"/>
                </a:lnTo>
                <a:lnTo>
                  <a:pt x="47450" y="111393"/>
                </a:lnTo>
                <a:lnTo>
                  <a:pt x="47518" y="111461"/>
                </a:lnTo>
                <a:lnTo>
                  <a:pt x="48807" y="111529"/>
                </a:lnTo>
                <a:lnTo>
                  <a:pt x="52473" y="111597"/>
                </a:lnTo>
                <a:lnTo>
                  <a:pt x="62384" y="111665"/>
                </a:lnTo>
                <a:lnTo>
                  <a:pt x="80779" y="111665"/>
                </a:lnTo>
                <a:lnTo>
                  <a:pt x="90622" y="111597"/>
                </a:lnTo>
                <a:lnTo>
                  <a:pt x="94356" y="111529"/>
                </a:lnTo>
                <a:lnTo>
                  <a:pt x="95646" y="111461"/>
                </a:lnTo>
                <a:lnTo>
                  <a:pt x="95713" y="111393"/>
                </a:lnTo>
                <a:lnTo>
                  <a:pt x="95713" y="111122"/>
                </a:lnTo>
                <a:lnTo>
                  <a:pt x="95646" y="111054"/>
                </a:lnTo>
                <a:lnTo>
                  <a:pt x="94084" y="111122"/>
                </a:lnTo>
                <a:lnTo>
                  <a:pt x="91233" y="111190"/>
                </a:lnTo>
                <a:lnTo>
                  <a:pt x="80847" y="111258"/>
                </a:lnTo>
                <a:lnTo>
                  <a:pt x="62316" y="111258"/>
                </a:lnTo>
                <a:lnTo>
                  <a:pt x="51930" y="111190"/>
                </a:lnTo>
                <a:lnTo>
                  <a:pt x="49079" y="111122"/>
                </a:lnTo>
                <a:lnTo>
                  <a:pt x="47518" y="111054"/>
                </a:lnTo>
                <a:close/>
              </a:path>
            </a:pathLst>
          </a:custGeom>
          <a:noFill/>
          <a:ln w="9525" cap="flat" cmpd="sng">
            <a:solidFill>
              <a:srgbClr val="6699FF"/>
            </a:solidFill>
            <a:prstDash val="solid"/>
            <a:round/>
            <a:headEnd type="none" w="sm" len="sm"/>
            <a:tailEnd type="none" w="sm" len="sm"/>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30" name="Shape 330"/>
          <p:cNvSpPr/>
          <p:nvPr/>
        </p:nvSpPr>
        <p:spPr>
          <a:xfrm>
            <a:off x="3269080" y="1086811"/>
            <a:ext cx="4212000" cy="2689500"/>
          </a:xfrm>
          <a:prstGeom prst="rect">
            <a:avLst/>
          </a:prstGeom>
          <a:solidFill>
            <a:srgbClr val="FFFFFF">
              <a:alpha val="14229"/>
            </a:srgbClr>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ar-IQ" sz="2000" dirty="0" smtClean="0">
                <a:solidFill>
                  <a:srgbClr val="FFFFFF"/>
                </a:solidFill>
                <a:latin typeface="Hind"/>
                <a:ea typeface="Hind"/>
                <a:cs typeface="Hind"/>
                <a:sym typeface="Hind"/>
              </a:rPr>
              <a:t>اذا قام اللص الذي سرق السيارة الموصى بها </a:t>
            </a:r>
            <a:r>
              <a:rPr lang="ar-IQ" sz="2000" dirty="0" err="1" smtClean="0">
                <a:solidFill>
                  <a:srgbClr val="FFFFFF"/>
                </a:solidFill>
                <a:latin typeface="Hind"/>
                <a:ea typeface="Hind"/>
                <a:cs typeface="Hind"/>
                <a:sym typeface="Hind"/>
              </a:rPr>
              <a:t>بصدم</a:t>
            </a:r>
            <a:r>
              <a:rPr lang="ar-IQ" sz="2000" dirty="0" smtClean="0">
                <a:solidFill>
                  <a:srgbClr val="FFFFFF"/>
                </a:solidFill>
                <a:latin typeface="Hind"/>
                <a:ea typeface="Hind"/>
                <a:cs typeface="Hind"/>
                <a:sym typeface="Hind"/>
              </a:rPr>
              <a:t> السيارة مما ادى الى احتراقها بالكامل </a:t>
            </a:r>
            <a:endParaRPr sz="2000" dirty="0">
              <a:solidFill>
                <a:srgbClr val="FFFFFF"/>
              </a:solidFill>
              <a:latin typeface="Hind"/>
              <a:ea typeface="Hind"/>
              <a:cs typeface="Hind"/>
              <a:sym typeface="Hind"/>
            </a:endParaRPr>
          </a:p>
        </p:txBody>
      </p:sp>
      <p:sp>
        <p:nvSpPr>
          <p:cNvPr id="331" name="Shape 331"/>
          <p:cNvSpPr txBox="1">
            <a:spLocks noGrp="1"/>
          </p:cNvSpPr>
          <p:nvPr>
            <p:ph type="body" idx="4294967295"/>
          </p:nvPr>
        </p:nvSpPr>
        <p:spPr>
          <a:xfrm>
            <a:off x="393425" y="577100"/>
            <a:ext cx="2447400" cy="1539300"/>
          </a:xfrm>
          <a:prstGeom prst="rect">
            <a:avLst/>
          </a:prstGeom>
        </p:spPr>
        <p:txBody>
          <a:bodyPr spcFirstLastPara="1" wrap="square" lIns="91425" tIns="91425" rIns="91425" bIns="91425" anchor="b" anchorCtr="0">
            <a:noAutofit/>
          </a:bodyPr>
          <a:lstStyle/>
          <a:p>
            <a:pPr marL="0" lvl="0" indent="0" rtl="0">
              <a:spcBef>
                <a:spcPts val="600"/>
              </a:spcBef>
              <a:spcAft>
                <a:spcPts val="0"/>
              </a:spcAft>
              <a:buNone/>
            </a:pPr>
            <a:r>
              <a:rPr lang="ar-IQ" sz="1800" b="1" dirty="0" smtClean="0">
                <a:solidFill>
                  <a:srgbClr val="6699FF"/>
                </a:solidFill>
              </a:rPr>
              <a:t>الجواب </a:t>
            </a:r>
          </a:p>
          <a:p>
            <a:pPr marL="0" lvl="0" indent="0" rtl="0">
              <a:spcBef>
                <a:spcPts val="600"/>
              </a:spcBef>
              <a:spcAft>
                <a:spcPts val="0"/>
              </a:spcAft>
              <a:buNone/>
            </a:pPr>
            <a:r>
              <a:rPr lang="ar-IQ" sz="1800" b="1" dirty="0" smtClean="0">
                <a:solidFill>
                  <a:srgbClr val="6699FF"/>
                </a:solidFill>
              </a:rPr>
              <a:t>تبقى الوصية لان هلاك الموصى </a:t>
            </a:r>
            <a:r>
              <a:rPr lang="ar-IQ" sz="1800" b="1" dirty="0" err="1" smtClean="0">
                <a:solidFill>
                  <a:srgbClr val="6699FF"/>
                </a:solidFill>
              </a:rPr>
              <a:t>به</a:t>
            </a:r>
            <a:r>
              <a:rPr lang="ar-IQ" sz="1800" b="1" dirty="0" smtClean="0">
                <a:solidFill>
                  <a:srgbClr val="6699FF"/>
                </a:solidFill>
              </a:rPr>
              <a:t> لم يكن لا بفعل الموصي ولا </a:t>
            </a:r>
            <a:r>
              <a:rPr lang="ar-IQ" sz="1800" b="1" dirty="0" err="1" smtClean="0">
                <a:solidFill>
                  <a:srgbClr val="6699FF"/>
                </a:solidFill>
              </a:rPr>
              <a:t>بارادته</a:t>
            </a:r>
            <a:r>
              <a:rPr lang="ar-IQ" sz="1800" b="1" dirty="0" smtClean="0">
                <a:solidFill>
                  <a:srgbClr val="6699FF"/>
                </a:solidFill>
              </a:rPr>
              <a:t> وبالتالي تنتقل الوصية الى قيمة الضمان الذي يلتزم السارق بدفعه </a:t>
            </a:r>
            <a:endParaRPr sz="1800"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335"/>
        <p:cNvGrpSpPr/>
        <p:nvPr/>
      </p:nvGrpSpPr>
      <p:grpSpPr>
        <a:xfrm>
          <a:off x="0" y="0"/>
          <a:ext cx="0" cy="0"/>
          <a:chOff x="0" y="0"/>
          <a:chExt cx="0" cy="0"/>
        </a:xfrm>
      </p:grpSpPr>
      <p:sp>
        <p:nvSpPr>
          <p:cNvPr id="336" name="Shape 336"/>
          <p:cNvSpPr txBox="1">
            <a:spLocks noGrp="1"/>
          </p:cNvSpPr>
          <p:nvPr>
            <p:ph type="ctrTitle" idx="4294967295"/>
          </p:nvPr>
        </p:nvSpPr>
        <p:spPr>
          <a:xfrm>
            <a:off x="2715450" y="1523250"/>
            <a:ext cx="3691200" cy="1159800"/>
          </a:xfrm>
          <a:prstGeom prst="rect">
            <a:avLst/>
          </a:prstGeom>
        </p:spPr>
        <p:txBody>
          <a:bodyPr spcFirstLastPara="1" wrap="square" lIns="91425" tIns="91425" rIns="91425" bIns="91425" anchor="b" anchorCtr="0">
            <a:noAutofit/>
          </a:bodyPr>
          <a:lstStyle/>
          <a:p>
            <a:pPr marL="0" lvl="0" indent="0" rtl="0">
              <a:spcBef>
                <a:spcPts val="0"/>
              </a:spcBef>
              <a:spcAft>
                <a:spcPts val="0"/>
              </a:spcAft>
              <a:buNone/>
            </a:pPr>
            <a:r>
              <a:rPr lang="en" sz="6000"/>
              <a:t>THANKS!</a:t>
            </a:r>
            <a:endParaRPr sz="6000"/>
          </a:p>
        </p:txBody>
      </p:sp>
      <p:sp>
        <p:nvSpPr>
          <p:cNvPr id="337" name="Shape 337"/>
          <p:cNvSpPr txBox="1">
            <a:spLocks noGrp="1"/>
          </p:cNvSpPr>
          <p:nvPr>
            <p:ph type="subTitle" idx="4294967295"/>
          </p:nvPr>
        </p:nvSpPr>
        <p:spPr>
          <a:xfrm>
            <a:off x="2715450" y="2494275"/>
            <a:ext cx="5240926" cy="1451700"/>
          </a:xfrm>
          <a:prstGeom prst="rect">
            <a:avLst/>
          </a:prstGeom>
        </p:spPr>
        <p:txBody>
          <a:bodyPr spcFirstLastPara="1" wrap="square" lIns="91425" tIns="91425" rIns="91425" bIns="91425" anchor="t" anchorCtr="0">
            <a:noAutofit/>
          </a:bodyPr>
          <a:lstStyle/>
          <a:p>
            <a:pPr marL="0" lvl="0" indent="0" rtl="0">
              <a:spcBef>
                <a:spcPts val="600"/>
              </a:spcBef>
              <a:spcAft>
                <a:spcPts val="0"/>
              </a:spcAft>
              <a:buNone/>
            </a:pPr>
            <a:r>
              <a:rPr lang="en" b="1" dirty="0">
                <a:solidFill>
                  <a:srgbClr val="66FF33"/>
                </a:solidFill>
              </a:rPr>
              <a:t>Any questions?</a:t>
            </a:r>
            <a:endParaRPr b="1" dirty="0">
              <a:solidFill>
                <a:srgbClr val="66FF33"/>
              </a:solidFill>
            </a:endParaRPr>
          </a:p>
          <a:p>
            <a:pPr marL="0" indent="0">
              <a:buClr>
                <a:schemeClr val="dk1"/>
              </a:buClr>
              <a:buSzPts val="1100"/>
              <a:buNone/>
            </a:pPr>
            <a:r>
              <a:rPr lang="en" sz="1800" dirty="0"/>
              <a:t>You can find me </a:t>
            </a:r>
            <a:r>
              <a:rPr lang="en" sz="1800" dirty="0" smtClean="0"/>
              <a:t>at: </a:t>
            </a:r>
            <a:r>
              <a:rPr lang="en-US" sz="1800" dirty="0" smtClean="0"/>
              <a:t>Umkalthoomsabeeh_70@uomustansiriyah.edu.iq</a:t>
            </a:r>
            <a:endParaRPr lang="en-US" sz="1800" dirty="0" smtClean="0"/>
          </a:p>
          <a:p>
            <a:pPr marL="0" lvl="0" indent="0" rtl="0">
              <a:spcBef>
                <a:spcPts val="600"/>
              </a:spcBef>
              <a:spcAft>
                <a:spcPts val="0"/>
              </a:spcAft>
              <a:buClr>
                <a:schemeClr val="dk1"/>
              </a:buClr>
              <a:buSzPts val="1100"/>
              <a:buFont typeface="Arial"/>
              <a:buNone/>
            </a:pPr>
            <a:endParaRPr sz="1800" dirty="0"/>
          </a:p>
        </p:txBody>
      </p:sp>
      <p:pic>
        <p:nvPicPr>
          <p:cNvPr id="338" name="Shape 338" descr="10.jpg"/>
          <p:cNvPicPr preferRelativeResize="0"/>
          <p:nvPr/>
        </p:nvPicPr>
        <p:blipFill rotWithShape="1">
          <a:blip r:embed="rId3">
            <a:alphaModFix/>
          </a:blip>
          <a:srcRect l="22840" t="14463" r="22840" b="19038"/>
          <a:stretch/>
        </p:blipFill>
        <p:spPr>
          <a:xfrm rot="-5400000">
            <a:off x="-506100" y="506025"/>
            <a:ext cx="3251400" cy="2239200"/>
          </a:xfrm>
          <a:prstGeom prst="parallelogram">
            <a:avLst>
              <a:gd name="adj" fmla="val 63779"/>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55"/>
        <p:cNvGrpSpPr/>
        <p:nvPr/>
      </p:nvGrpSpPr>
      <p:grpSpPr>
        <a:xfrm>
          <a:off x="0" y="0"/>
          <a:ext cx="0" cy="0"/>
          <a:chOff x="0" y="0"/>
          <a:chExt cx="0" cy="0"/>
        </a:xfrm>
      </p:grpSpPr>
      <p:sp>
        <p:nvSpPr>
          <p:cNvPr id="156" name="Shape 156"/>
          <p:cNvSpPr txBox="1">
            <a:spLocks noGrp="1"/>
          </p:cNvSpPr>
          <p:nvPr>
            <p:ph type="title"/>
          </p:nvPr>
        </p:nvSpPr>
        <p:spPr>
          <a:xfrm>
            <a:off x="1067088" y="303250"/>
            <a:ext cx="5972100" cy="636000"/>
          </a:xfrm>
          <a:prstGeom prst="rect">
            <a:avLst/>
          </a:prstGeom>
        </p:spPr>
        <p:txBody>
          <a:bodyPr spcFirstLastPara="1" wrap="square" lIns="91425" tIns="91425" rIns="91425" bIns="91425" anchor="b" anchorCtr="0">
            <a:noAutofit/>
          </a:bodyPr>
          <a:lstStyle/>
          <a:p>
            <a:pPr marL="0" lvl="0" indent="0" rtl="0">
              <a:spcBef>
                <a:spcPts val="0"/>
              </a:spcBef>
              <a:spcAft>
                <a:spcPts val="0"/>
              </a:spcAft>
              <a:buNone/>
            </a:pPr>
            <a:r>
              <a:rPr lang="ar-IQ" dirty="0" smtClean="0"/>
              <a:t>مفردات المحاضرة </a:t>
            </a:r>
            <a:endParaRPr dirty="0"/>
          </a:p>
        </p:txBody>
      </p:sp>
      <p:sp>
        <p:nvSpPr>
          <p:cNvPr id="158" name="Shape 158"/>
          <p:cNvSpPr txBox="1">
            <a:spLocks noGrp="1"/>
          </p:cNvSpPr>
          <p:nvPr>
            <p:ph type="body" idx="2"/>
          </p:nvPr>
        </p:nvSpPr>
        <p:spPr>
          <a:xfrm>
            <a:off x="2339752" y="1220350"/>
            <a:ext cx="5100477" cy="3079592"/>
          </a:xfrm>
          <a:prstGeom prst="rect">
            <a:avLst/>
          </a:prstGeom>
        </p:spPr>
        <p:txBody>
          <a:bodyPr spcFirstLastPara="1" wrap="square" lIns="91425" tIns="91425" rIns="91425" bIns="91425" anchor="t" anchorCtr="0">
            <a:noAutofit/>
          </a:bodyPr>
          <a:lstStyle/>
          <a:p>
            <a:pPr marL="0" lvl="0" indent="0" algn="r" rtl="0">
              <a:spcBef>
                <a:spcPts val="600"/>
              </a:spcBef>
              <a:spcAft>
                <a:spcPts val="0"/>
              </a:spcAft>
              <a:buFontTx/>
              <a:buChar char="-"/>
            </a:pPr>
            <a:r>
              <a:rPr lang="ar-IQ" sz="3200" dirty="0" smtClean="0"/>
              <a:t>- المقصود بمبطلات الوصية</a:t>
            </a:r>
          </a:p>
          <a:p>
            <a:pPr marL="0" lvl="0" indent="0" algn="r" rtl="0">
              <a:spcBef>
                <a:spcPts val="600"/>
              </a:spcBef>
              <a:spcAft>
                <a:spcPts val="0"/>
              </a:spcAft>
              <a:buFontTx/>
              <a:buChar char="-"/>
            </a:pPr>
            <a:r>
              <a:rPr lang="ar-IQ" sz="3200" dirty="0" smtClean="0"/>
              <a:t>- حالات ابطال الوصية</a:t>
            </a:r>
          </a:p>
          <a:p>
            <a:pPr marL="0" lvl="0" indent="0" algn="r" rtl="0">
              <a:spcBef>
                <a:spcPts val="600"/>
              </a:spcBef>
              <a:spcAft>
                <a:spcPts val="0"/>
              </a:spcAft>
              <a:buFontTx/>
              <a:buChar char="-"/>
            </a:pPr>
            <a:r>
              <a:rPr lang="ar-IQ" sz="3200" dirty="0" smtClean="0"/>
              <a:t>-حالات تتعلق بالموصي</a:t>
            </a:r>
          </a:p>
          <a:p>
            <a:pPr marL="0" lvl="0" indent="0" algn="r" rtl="0">
              <a:spcBef>
                <a:spcPts val="600"/>
              </a:spcBef>
              <a:spcAft>
                <a:spcPts val="0"/>
              </a:spcAft>
              <a:buFontTx/>
              <a:buChar char="-"/>
            </a:pPr>
            <a:r>
              <a:rPr lang="ar-IQ" sz="3200" dirty="0" smtClean="0"/>
              <a:t>- حالات تتعلق بالموصى له</a:t>
            </a:r>
          </a:p>
          <a:p>
            <a:pPr marL="0" lvl="0" indent="0" algn="r" rtl="0">
              <a:spcBef>
                <a:spcPts val="600"/>
              </a:spcBef>
              <a:spcAft>
                <a:spcPts val="0"/>
              </a:spcAft>
              <a:buFontTx/>
              <a:buChar char="-"/>
            </a:pPr>
            <a:r>
              <a:rPr lang="ar-IQ" sz="3200" dirty="0" smtClean="0"/>
              <a:t>- اسئلة اثرائية </a:t>
            </a:r>
            <a:endParaRPr sz="3200" dirty="0"/>
          </a:p>
        </p:txBody>
      </p:sp>
      <p:sp>
        <p:nvSpPr>
          <p:cNvPr id="159" name="Shape 159"/>
          <p:cNvSpPr txBox="1">
            <a:spLocks noGrp="1"/>
          </p:cNvSpPr>
          <p:nvPr>
            <p:ph type="body" idx="2"/>
          </p:nvPr>
        </p:nvSpPr>
        <p:spPr>
          <a:xfrm>
            <a:off x="1067100" y="3829725"/>
            <a:ext cx="6373200" cy="826500"/>
          </a:xfrm>
          <a:prstGeom prst="rect">
            <a:avLst/>
          </a:prstGeom>
        </p:spPr>
        <p:txBody>
          <a:bodyPr spcFirstLastPara="1" wrap="square" lIns="91425" tIns="91425" rIns="91425" bIns="91425" anchor="t" anchorCtr="0">
            <a:noAutofit/>
          </a:bodyPr>
          <a:lstStyle/>
          <a:p>
            <a:pPr marL="0" lvl="0" indent="0" rtl="0">
              <a:spcBef>
                <a:spcPts val="1000"/>
              </a:spcBef>
              <a:spcAft>
                <a:spcPts val="0"/>
              </a:spcAft>
              <a:buClr>
                <a:schemeClr val="dk1"/>
              </a:buClr>
              <a:buSzPts val="1100"/>
              <a:buFont typeface="Arial"/>
              <a:buNone/>
            </a:pPr>
            <a:endParaRPr sz="1000" dirty="0"/>
          </a:p>
          <a:p>
            <a:pPr marL="0" lvl="0" indent="0" rtl="0">
              <a:spcBef>
                <a:spcPts val="1000"/>
              </a:spcBef>
              <a:spcAft>
                <a:spcPts val="1000"/>
              </a:spcAft>
              <a:buNone/>
            </a:pPr>
            <a:endParaRPr sz="10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63"/>
        <p:cNvGrpSpPr/>
        <p:nvPr/>
      </p:nvGrpSpPr>
      <p:grpSpPr>
        <a:xfrm>
          <a:off x="0" y="0"/>
          <a:ext cx="0" cy="0"/>
          <a:chOff x="0" y="0"/>
          <a:chExt cx="0" cy="0"/>
        </a:xfrm>
      </p:grpSpPr>
      <p:sp>
        <p:nvSpPr>
          <p:cNvPr id="164" name="Shape 164"/>
          <p:cNvSpPr txBox="1">
            <a:spLocks noGrp="1"/>
          </p:cNvSpPr>
          <p:nvPr>
            <p:ph type="ctrTitle" idx="4294967295"/>
          </p:nvPr>
        </p:nvSpPr>
        <p:spPr>
          <a:xfrm>
            <a:off x="2715450" y="1523250"/>
            <a:ext cx="3691200" cy="1159800"/>
          </a:xfrm>
          <a:prstGeom prst="rect">
            <a:avLst/>
          </a:prstGeom>
        </p:spPr>
        <p:txBody>
          <a:bodyPr spcFirstLastPara="1" wrap="square" lIns="91425" tIns="91425" rIns="91425" bIns="91425" anchor="b" anchorCtr="0">
            <a:noAutofit/>
          </a:bodyPr>
          <a:lstStyle/>
          <a:p>
            <a:pPr marL="0" lvl="0" indent="0">
              <a:spcBef>
                <a:spcPts val="0"/>
              </a:spcBef>
              <a:spcAft>
                <a:spcPts val="0"/>
              </a:spcAft>
              <a:buNone/>
            </a:pPr>
            <a:r>
              <a:rPr lang="en" sz="6000"/>
              <a:t>HELLO!</a:t>
            </a:r>
            <a:endParaRPr sz="6000"/>
          </a:p>
        </p:txBody>
      </p:sp>
      <p:sp>
        <p:nvSpPr>
          <p:cNvPr id="165" name="Shape 165"/>
          <p:cNvSpPr txBox="1">
            <a:spLocks noGrp="1"/>
          </p:cNvSpPr>
          <p:nvPr>
            <p:ph type="subTitle" idx="4294967295"/>
          </p:nvPr>
        </p:nvSpPr>
        <p:spPr>
          <a:xfrm>
            <a:off x="2715450" y="2494275"/>
            <a:ext cx="4939200" cy="1451700"/>
          </a:xfrm>
          <a:prstGeom prst="rect">
            <a:avLst/>
          </a:prstGeom>
        </p:spPr>
        <p:txBody>
          <a:bodyPr spcFirstLastPara="1" wrap="square" lIns="91425" tIns="91425" rIns="91425" bIns="91425" anchor="t" anchorCtr="0">
            <a:noAutofit/>
          </a:bodyPr>
          <a:lstStyle/>
          <a:p>
            <a:pPr marL="0" lvl="0" indent="0">
              <a:buNone/>
            </a:pPr>
            <a:r>
              <a:rPr lang="en" b="1" dirty="0">
                <a:solidFill>
                  <a:srgbClr val="33CCFF"/>
                </a:solidFill>
              </a:rPr>
              <a:t>I am </a:t>
            </a:r>
            <a:r>
              <a:rPr lang="en-US" dirty="0" smtClean="0"/>
              <a:t>Assistant </a:t>
            </a:r>
            <a:r>
              <a:rPr lang="en-US" dirty="0" err="1" smtClean="0"/>
              <a:t>Prfessor</a:t>
            </a:r>
            <a:endParaRPr lang="en-US" dirty="0" smtClean="0"/>
          </a:p>
          <a:p>
            <a:pPr marL="0" lvl="0" indent="0">
              <a:buNone/>
            </a:pPr>
            <a:r>
              <a:rPr lang="en-US" dirty="0" smtClean="0"/>
              <a:t> Um </a:t>
            </a:r>
            <a:r>
              <a:rPr lang="en-US" dirty="0" err="1" smtClean="0"/>
              <a:t>Kalthoom</a:t>
            </a:r>
            <a:r>
              <a:rPr lang="en-US" dirty="0" smtClean="0"/>
              <a:t> </a:t>
            </a:r>
            <a:r>
              <a:rPr lang="en-US" dirty="0" err="1" smtClean="0"/>
              <a:t>Sabeeh</a:t>
            </a:r>
            <a:endParaRPr b="1" dirty="0">
              <a:solidFill>
                <a:srgbClr val="33CCFF"/>
              </a:solidFill>
            </a:endParaRPr>
          </a:p>
          <a:p>
            <a:pPr marL="0" indent="0">
              <a:buClr>
                <a:schemeClr val="dk1"/>
              </a:buClr>
              <a:buSzPts val="1100"/>
              <a:buNone/>
            </a:pPr>
            <a:endParaRPr lang="en" sz="1800" dirty="0" smtClean="0"/>
          </a:p>
          <a:p>
            <a:pPr marL="0" indent="0">
              <a:buClr>
                <a:schemeClr val="dk1"/>
              </a:buClr>
              <a:buSzPts val="1100"/>
              <a:buNone/>
            </a:pPr>
            <a:r>
              <a:rPr lang="en" sz="1800" dirty="0" smtClean="0"/>
              <a:t>You </a:t>
            </a:r>
            <a:r>
              <a:rPr lang="en" sz="1800" dirty="0"/>
              <a:t>can find </a:t>
            </a:r>
            <a:r>
              <a:rPr lang="en" sz="1800" dirty="0" smtClean="0"/>
              <a:t>me at :</a:t>
            </a:r>
            <a:r>
              <a:rPr lang="en-US" sz="1800" dirty="0" smtClean="0"/>
              <a:t> </a:t>
            </a:r>
            <a:r>
              <a:rPr lang="en-US" sz="1800" dirty="0" smtClean="0"/>
              <a:t>Umkalthoomsabeeh_70@uomustansiriyah.edu.iq</a:t>
            </a:r>
            <a:endParaRPr lang="en-US" sz="1800" dirty="0" smtClean="0"/>
          </a:p>
          <a:p>
            <a:pPr marL="0" lvl="0" indent="0">
              <a:spcBef>
                <a:spcPts val="600"/>
              </a:spcBef>
              <a:spcAft>
                <a:spcPts val="0"/>
              </a:spcAft>
              <a:buClr>
                <a:schemeClr val="dk1"/>
              </a:buClr>
              <a:buSzPts val="1100"/>
              <a:buFont typeface="Arial"/>
              <a:buNone/>
            </a:pPr>
            <a:endParaRPr sz="1800" b="1" dirty="0"/>
          </a:p>
        </p:txBody>
      </p:sp>
      <p:pic>
        <p:nvPicPr>
          <p:cNvPr id="166" name="Shape 166" descr="10.jpg"/>
          <p:cNvPicPr preferRelativeResize="0"/>
          <p:nvPr/>
        </p:nvPicPr>
        <p:blipFill rotWithShape="1">
          <a:blip r:embed="rId3">
            <a:alphaModFix/>
          </a:blip>
          <a:srcRect l="22840" t="14463" r="22840" b="19038"/>
          <a:stretch/>
        </p:blipFill>
        <p:spPr>
          <a:xfrm rot="-5400000">
            <a:off x="-506100" y="506025"/>
            <a:ext cx="3251400" cy="2239200"/>
          </a:xfrm>
          <a:prstGeom prst="parallelogram">
            <a:avLst>
              <a:gd name="adj" fmla="val 63779"/>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70"/>
        <p:cNvGrpSpPr/>
        <p:nvPr/>
      </p:nvGrpSpPr>
      <p:grpSpPr>
        <a:xfrm>
          <a:off x="0" y="0"/>
          <a:ext cx="0" cy="0"/>
          <a:chOff x="0" y="0"/>
          <a:chExt cx="0" cy="0"/>
        </a:xfrm>
      </p:grpSpPr>
      <p:sp>
        <p:nvSpPr>
          <p:cNvPr id="171" name="Shape 171"/>
          <p:cNvSpPr txBox="1">
            <a:spLocks noGrp="1"/>
          </p:cNvSpPr>
          <p:nvPr>
            <p:ph type="ctrTitle"/>
          </p:nvPr>
        </p:nvSpPr>
        <p:spPr>
          <a:xfrm>
            <a:off x="2195736" y="483518"/>
            <a:ext cx="4300264" cy="3312368"/>
          </a:xfrm>
          <a:prstGeom prst="rect">
            <a:avLst/>
          </a:prstGeom>
        </p:spPr>
        <p:txBody>
          <a:bodyPr spcFirstLastPara="1" wrap="square" lIns="91425" tIns="91425" rIns="91425" bIns="91425" anchor="b" anchorCtr="0">
            <a:noAutofit/>
          </a:bodyPr>
          <a:lstStyle/>
          <a:p>
            <a:pPr lvl="0"/>
            <a:r>
              <a:rPr lang="ar-IQ" dirty="0" smtClean="0"/>
              <a:t>يقصد بمبطلات الوصية تلك الاسباب التي يؤدي وجودها الى ابطال الغاء </a:t>
            </a:r>
            <a:r>
              <a:rPr lang="ar-IQ" dirty="0" smtClean="0"/>
              <a:t>الوصية </a:t>
            </a:r>
            <a:r>
              <a:rPr lang="ar-IQ" dirty="0" smtClean="0"/>
              <a:t>من اساسها واعتبارها كأنها لم تكن</a:t>
            </a:r>
            <a:br>
              <a:rPr lang="ar-IQ" dirty="0" smtClean="0"/>
            </a:br>
            <a:r>
              <a:rPr lang="ar-IQ" dirty="0" smtClean="0"/>
              <a:t>وقد حددها قانون الاحوال الشخصية العراقي بخمسة اسباب </a:t>
            </a:r>
            <a:endParaRPr dirty="0"/>
          </a:p>
        </p:txBody>
      </p:sp>
      <p:sp>
        <p:nvSpPr>
          <p:cNvPr id="172" name="Shape 172"/>
          <p:cNvSpPr txBox="1">
            <a:spLocks noGrp="1"/>
          </p:cNvSpPr>
          <p:nvPr>
            <p:ph type="subTitle" idx="1"/>
          </p:nvPr>
        </p:nvSpPr>
        <p:spPr>
          <a:xfrm>
            <a:off x="2987824" y="4011910"/>
            <a:ext cx="3848100" cy="78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r>
              <a:rPr lang="en" dirty="0"/>
              <a:t>Let’s start with the first set of slides</a:t>
            </a:r>
            <a:endParaRP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76"/>
        <p:cNvGrpSpPr/>
        <p:nvPr/>
      </p:nvGrpSpPr>
      <p:grpSpPr>
        <a:xfrm>
          <a:off x="0" y="0"/>
          <a:ext cx="0" cy="0"/>
          <a:chOff x="0" y="0"/>
          <a:chExt cx="0" cy="0"/>
        </a:xfrm>
      </p:grpSpPr>
      <p:sp>
        <p:nvSpPr>
          <p:cNvPr id="177" name="Shape 177"/>
          <p:cNvSpPr txBox="1">
            <a:spLocks noGrp="1"/>
          </p:cNvSpPr>
          <p:nvPr>
            <p:ph type="body" idx="1"/>
          </p:nvPr>
        </p:nvSpPr>
        <p:spPr>
          <a:xfrm>
            <a:off x="1835696" y="339502"/>
            <a:ext cx="5082579" cy="4392488"/>
          </a:xfrm>
          <a:prstGeom prst="rect">
            <a:avLst/>
          </a:prstGeom>
        </p:spPr>
        <p:txBody>
          <a:bodyPr spcFirstLastPara="1" wrap="square" lIns="91425" tIns="91425" rIns="91425" bIns="91425" anchor="ctr" anchorCtr="0">
            <a:noAutofit/>
          </a:bodyPr>
          <a:lstStyle/>
          <a:p>
            <a:pPr marL="0" lvl="0" indent="0">
              <a:spcBef>
                <a:spcPts val="600"/>
              </a:spcBef>
              <a:spcAft>
                <a:spcPts val="0"/>
              </a:spcAft>
              <a:buNone/>
            </a:pPr>
            <a:r>
              <a:rPr lang="ar-IQ" dirty="0" smtClean="0"/>
              <a:t>المادة الثانية والسبعون</a:t>
            </a:r>
          </a:p>
          <a:p>
            <a:pPr marL="0" lvl="0" indent="0">
              <a:spcBef>
                <a:spcPts val="600"/>
              </a:spcBef>
              <a:spcAft>
                <a:spcPts val="0"/>
              </a:spcAft>
              <a:buNone/>
            </a:pPr>
            <a:r>
              <a:rPr lang="ar-IQ" dirty="0" smtClean="0"/>
              <a:t>تبطل الوصية في الاحوال </a:t>
            </a:r>
            <a:r>
              <a:rPr lang="ar-IQ" dirty="0" err="1" smtClean="0"/>
              <a:t>الاتية:</a:t>
            </a:r>
            <a:endParaRPr lang="ar-IQ" dirty="0" smtClean="0"/>
          </a:p>
          <a:p>
            <a:pPr marL="0" lvl="0" indent="0">
              <a:spcBef>
                <a:spcPts val="600"/>
              </a:spcBef>
              <a:spcAft>
                <a:spcPts val="0"/>
              </a:spcAft>
              <a:buNone/>
            </a:pPr>
            <a:r>
              <a:rPr lang="ar-IQ" dirty="0" smtClean="0"/>
              <a:t>1- برجوع الموصي عما اوصى </a:t>
            </a:r>
            <a:r>
              <a:rPr lang="ar-IQ" dirty="0" err="1" smtClean="0"/>
              <a:t>به</a:t>
            </a:r>
            <a:r>
              <a:rPr lang="ar-IQ" dirty="0" smtClean="0"/>
              <a:t> , ولا يعتبر الرجوع </a:t>
            </a:r>
            <a:r>
              <a:rPr lang="ar-IQ" dirty="0" err="1" smtClean="0"/>
              <a:t>الا</a:t>
            </a:r>
            <a:r>
              <a:rPr lang="ar-IQ" dirty="0" smtClean="0"/>
              <a:t> بدليل يعدل قوة ما ثبت </a:t>
            </a:r>
            <a:r>
              <a:rPr lang="ar-IQ" dirty="0" err="1" smtClean="0"/>
              <a:t>به</a:t>
            </a:r>
            <a:r>
              <a:rPr lang="ar-IQ" dirty="0" smtClean="0"/>
              <a:t> الوصية</a:t>
            </a:r>
          </a:p>
          <a:p>
            <a:pPr marL="0" lvl="0" indent="0">
              <a:spcBef>
                <a:spcPts val="600"/>
              </a:spcBef>
              <a:spcAft>
                <a:spcPts val="0"/>
              </a:spcAft>
              <a:buNone/>
            </a:pPr>
            <a:r>
              <a:rPr lang="ar-IQ" dirty="0" smtClean="0"/>
              <a:t>2-بفقدان اهلية الموصي الى حين وصيته</a:t>
            </a:r>
          </a:p>
          <a:p>
            <a:pPr marL="0" lvl="0" indent="0">
              <a:spcBef>
                <a:spcPts val="600"/>
              </a:spcBef>
              <a:spcAft>
                <a:spcPts val="0"/>
              </a:spcAft>
              <a:buNone/>
            </a:pPr>
            <a:r>
              <a:rPr lang="ar-IQ" dirty="0" smtClean="0"/>
              <a:t>3-بتصرف الموصي بالموصى </a:t>
            </a:r>
            <a:r>
              <a:rPr lang="ar-IQ" dirty="0" err="1" smtClean="0"/>
              <a:t>به</a:t>
            </a:r>
            <a:r>
              <a:rPr lang="ar-IQ" dirty="0" smtClean="0"/>
              <a:t> تصرفا يزيل اسم الموصى </a:t>
            </a:r>
            <a:r>
              <a:rPr lang="ar-IQ" dirty="0" err="1" smtClean="0"/>
              <a:t>به</a:t>
            </a:r>
            <a:r>
              <a:rPr lang="ar-IQ" dirty="0" smtClean="0"/>
              <a:t> او معظم صفاته</a:t>
            </a:r>
          </a:p>
          <a:p>
            <a:pPr marL="0" lvl="0" indent="0">
              <a:spcBef>
                <a:spcPts val="600"/>
              </a:spcBef>
              <a:spcAft>
                <a:spcPts val="0"/>
              </a:spcAft>
              <a:buNone/>
            </a:pPr>
            <a:r>
              <a:rPr lang="ar-IQ" dirty="0" smtClean="0"/>
              <a:t>4- بهلاك الموصى </a:t>
            </a:r>
            <a:r>
              <a:rPr lang="ar-IQ" dirty="0" err="1" smtClean="0"/>
              <a:t>به</a:t>
            </a:r>
            <a:r>
              <a:rPr lang="ar-IQ" dirty="0" smtClean="0"/>
              <a:t> او استهلاكه من قبل الموصي</a:t>
            </a:r>
          </a:p>
          <a:p>
            <a:pPr marL="0" lvl="0" indent="0">
              <a:spcBef>
                <a:spcPts val="600"/>
              </a:spcBef>
              <a:spcAft>
                <a:spcPts val="0"/>
              </a:spcAft>
              <a:buNone/>
            </a:pPr>
            <a:r>
              <a:rPr lang="ar-IQ" dirty="0" smtClean="0"/>
              <a:t>5- برد الموصى له الوصية بعد موت الموصي</a:t>
            </a:r>
            <a:endParaRP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81"/>
        <p:cNvGrpSpPr/>
        <p:nvPr/>
      </p:nvGrpSpPr>
      <p:grpSpPr>
        <a:xfrm>
          <a:off x="0" y="0"/>
          <a:ext cx="0" cy="0"/>
          <a:chOff x="0" y="0"/>
          <a:chExt cx="0" cy="0"/>
        </a:xfrm>
      </p:grpSpPr>
      <p:sp>
        <p:nvSpPr>
          <p:cNvPr id="182" name="Shape 182"/>
          <p:cNvSpPr txBox="1">
            <a:spLocks noGrp="1"/>
          </p:cNvSpPr>
          <p:nvPr>
            <p:ph type="title"/>
          </p:nvPr>
        </p:nvSpPr>
        <p:spPr>
          <a:xfrm>
            <a:off x="1067088" y="912850"/>
            <a:ext cx="5972100" cy="636000"/>
          </a:xfrm>
          <a:prstGeom prst="rect">
            <a:avLst/>
          </a:prstGeom>
        </p:spPr>
        <p:txBody>
          <a:bodyPr spcFirstLastPara="1" wrap="square" lIns="91425" tIns="91425" rIns="91425" bIns="91425" anchor="b" anchorCtr="0">
            <a:noAutofit/>
          </a:bodyPr>
          <a:lstStyle/>
          <a:p>
            <a:pPr marL="0" lvl="0" indent="0">
              <a:spcBef>
                <a:spcPts val="0"/>
              </a:spcBef>
              <a:spcAft>
                <a:spcPts val="0"/>
              </a:spcAft>
              <a:buNone/>
            </a:pPr>
            <a:r>
              <a:rPr lang="ar-IQ" dirty="0" smtClean="0"/>
              <a:t>بطلان الوصية بسبب الموصى له</a:t>
            </a:r>
            <a:endParaRPr dirty="0"/>
          </a:p>
        </p:txBody>
      </p:sp>
      <p:sp>
        <p:nvSpPr>
          <p:cNvPr id="183" name="Shape 183"/>
          <p:cNvSpPr txBox="1">
            <a:spLocks noGrp="1"/>
          </p:cNvSpPr>
          <p:nvPr>
            <p:ph type="body" idx="1"/>
          </p:nvPr>
        </p:nvSpPr>
        <p:spPr>
          <a:xfrm>
            <a:off x="1067088" y="1650548"/>
            <a:ext cx="5972100" cy="2764500"/>
          </a:xfrm>
          <a:prstGeom prst="rect">
            <a:avLst/>
          </a:prstGeom>
        </p:spPr>
        <p:txBody>
          <a:bodyPr spcFirstLastPara="1" wrap="square" lIns="91425" tIns="91425" rIns="91425" bIns="91425" anchor="t" anchorCtr="0">
            <a:noAutofit/>
          </a:bodyPr>
          <a:lstStyle/>
          <a:p>
            <a:pPr marL="0" lvl="0" indent="0" algn="r" rtl="0">
              <a:spcBef>
                <a:spcPts val="600"/>
              </a:spcBef>
              <a:spcAft>
                <a:spcPts val="0"/>
              </a:spcAft>
              <a:buNone/>
            </a:pPr>
            <a:r>
              <a:rPr lang="ar-IQ" dirty="0" smtClean="0"/>
              <a:t>- القبول شرط التنفيذ فلا تنفذ الوصية </a:t>
            </a:r>
            <a:r>
              <a:rPr lang="ar-IQ" dirty="0" err="1" smtClean="0"/>
              <a:t>الا</a:t>
            </a:r>
            <a:r>
              <a:rPr lang="ar-IQ" dirty="0" smtClean="0"/>
              <a:t> بقبولها.</a:t>
            </a:r>
          </a:p>
          <a:p>
            <a:pPr marL="0" lvl="0" indent="0" algn="r" rtl="0">
              <a:spcBef>
                <a:spcPts val="600"/>
              </a:spcBef>
              <a:spcAft>
                <a:spcPts val="0"/>
              </a:spcAft>
              <a:buNone/>
            </a:pPr>
            <a:r>
              <a:rPr lang="ar-IQ" dirty="0" smtClean="0"/>
              <a:t>- الموصى له حر في قبول الوصية او رفضها.</a:t>
            </a:r>
          </a:p>
          <a:p>
            <a:pPr marL="0" lvl="0" indent="0" algn="r" rtl="0">
              <a:spcBef>
                <a:spcPts val="600"/>
              </a:spcBef>
              <a:spcAft>
                <a:spcPts val="0"/>
              </a:spcAft>
              <a:buNone/>
            </a:pPr>
            <a:r>
              <a:rPr lang="ar-IQ" dirty="0" smtClean="0"/>
              <a:t>- لابد ان يصدر </a:t>
            </a:r>
            <a:r>
              <a:rPr lang="ar-IQ" dirty="0" err="1" smtClean="0"/>
              <a:t>القبول </a:t>
            </a:r>
            <a:r>
              <a:rPr lang="ar-IQ" dirty="0" smtClean="0"/>
              <a:t>–ايجابا او سلبا- بعد وفاة الموصي.</a:t>
            </a:r>
          </a:p>
          <a:p>
            <a:pPr marL="0" lvl="0" indent="0" algn="r" rtl="0">
              <a:spcBef>
                <a:spcPts val="600"/>
              </a:spcBef>
              <a:spcAft>
                <a:spcPts val="0"/>
              </a:spcAft>
              <a:buNone/>
            </a:pPr>
            <a:r>
              <a:rPr lang="ar-IQ" dirty="0" smtClean="0"/>
              <a:t>- لابد لكي يكون الرد مبطلا للوصية ان يصدر قبل القبض </a:t>
            </a:r>
            <a:r>
              <a:rPr lang="ar-IQ" dirty="0" err="1" smtClean="0"/>
              <a:t>والتسليم.</a:t>
            </a:r>
            <a:r>
              <a:rPr lang="ar-IQ" dirty="0" smtClean="0"/>
              <a:t> </a:t>
            </a:r>
            <a:endParaRP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87"/>
        <p:cNvGrpSpPr/>
        <p:nvPr/>
      </p:nvGrpSpPr>
      <p:grpSpPr>
        <a:xfrm>
          <a:off x="0" y="0"/>
          <a:ext cx="0" cy="0"/>
          <a:chOff x="0" y="0"/>
          <a:chExt cx="0" cy="0"/>
        </a:xfrm>
      </p:grpSpPr>
      <p:sp>
        <p:nvSpPr>
          <p:cNvPr id="188" name="Shape 188"/>
          <p:cNvSpPr txBox="1">
            <a:spLocks noGrp="1"/>
          </p:cNvSpPr>
          <p:nvPr>
            <p:ph type="ctrTitle" idx="4294967295"/>
          </p:nvPr>
        </p:nvSpPr>
        <p:spPr>
          <a:xfrm>
            <a:off x="1331640" y="1923678"/>
            <a:ext cx="6480720" cy="1454728"/>
          </a:xfrm>
          <a:prstGeom prst="rect">
            <a:avLst/>
          </a:prstGeom>
        </p:spPr>
        <p:txBody>
          <a:bodyPr spcFirstLastPara="1" wrap="square" lIns="91425" tIns="91425" rIns="91425" bIns="91425" anchor="b" anchorCtr="0">
            <a:noAutofit/>
          </a:bodyPr>
          <a:lstStyle/>
          <a:p>
            <a:pPr lvl="0" algn="r"/>
            <a:r>
              <a:rPr lang="en" sz="7200" dirty="0"/>
              <a:t/>
            </a:r>
            <a:br>
              <a:rPr lang="en" sz="7200" dirty="0"/>
            </a:br>
            <a:r>
              <a:rPr lang="ar-IQ" sz="4800" dirty="0" smtClean="0"/>
              <a:t>بطلان الوصية </a:t>
            </a:r>
            <a:r>
              <a:rPr lang="ar-IQ" sz="5400" dirty="0" smtClean="0"/>
              <a:t>بسبب الموصي</a:t>
            </a:r>
            <a:endParaRPr sz="5400" dirty="0"/>
          </a:p>
        </p:txBody>
      </p:sp>
      <p:sp>
        <p:nvSpPr>
          <p:cNvPr id="189" name="Shape 189"/>
          <p:cNvSpPr txBox="1">
            <a:spLocks noGrp="1"/>
          </p:cNvSpPr>
          <p:nvPr>
            <p:ph type="subTitle" idx="4294967295"/>
          </p:nvPr>
        </p:nvSpPr>
        <p:spPr>
          <a:xfrm>
            <a:off x="1259632" y="3435846"/>
            <a:ext cx="7344816" cy="1224136"/>
          </a:xfrm>
          <a:prstGeom prst="rect">
            <a:avLst/>
          </a:prstGeom>
        </p:spPr>
        <p:txBody>
          <a:bodyPr spcFirstLastPara="1" wrap="square" lIns="91425" tIns="91425" rIns="91425" bIns="91425" anchor="t" anchorCtr="0">
            <a:noAutofit/>
          </a:bodyPr>
          <a:lstStyle/>
          <a:p>
            <a:pPr marL="0" lvl="0" indent="0" algn="r" rtl="0">
              <a:spcBef>
                <a:spcPts val="600"/>
              </a:spcBef>
              <a:spcAft>
                <a:spcPts val="0"/>
              </a:spcAft>
              <a:buNone/>
            </a:pPr>
            <a:r>
              <a:rPr lang="ar-IQ" sz="3200" dirty="0" smtClean="0"/>
              <a:t>بموجب نص 72 </a:t>
            </a:r>
          </a:p>
          <a:p>
            <a:pPr marL="0" lvl="0" indent="0" algn="r" rtl="0">
              <a:spcBef>
                <a:spcPts val="600"/>
              </a:spcBef>
              <a:spcAft>
                <a:spcPts val="0"/>
              </a:spcAft>
              <a:buNone/>
            </a:pPr>
            <a:r>
              <a:rPr lang="ar-IQ" sz="3200" dirty="0" smtClean="0"/>
              <a:t>تبطل الوصية بسبب الموصي في اربع حالات </a:t>
            </a:r>
            <a:endParaRPr sz="3200" dirty="0"/>
          </a:p>
        </p:txBody>
      </p:sp>
      <p:sp>
        <p:nvSpPr>
          <p:cNvPr id="190" name="Shape 190"/>
          <p:cNvSpPr/>
          <p:nvPr/>
        </p:nvSpPr>
        <p:spPr>
          <a:xfrm>
            <a:off x="5066647" y="717180"/>
            <a:ext cx="275621" cy="263172"/>
          </a:xfrm>
          <a:custGeom>
            <a:avLst/>
            <a:gdLst/>
            <a:ahLst/>
            <a:cxnLst/>
            <a:rect l="0" t="0" r="0" b="0"/>
            <a:pathLst>
              <a:path w="15144" h="14460" extrusionOk="0">
                <a:moveTo>
                  <a:pt x="7572" y="1"/>
                </a:moveTo>
                <a:lnTo>
                  <a:pt x="7499" y="25"/>
                </a:lnTo>
                <a:lnTo>
                  <a:pt x="7401" y="74"/>
                </a:lnTo>
                <a:lnTo>
                  <a:pt x="7328" y="172"/>
                </a:lnTo>
                <a:lnTo>
                  <a:pt x="7255" y="294"/>
                </a:lnTo>
                <a:lnTo>
                  <a:pt x="5594" y="4104"/>
                </a:lnTo>
                <a:lnTo>
                  <a:pt x="5521" y="4226"/>
                </a:lnTo>
                <a:lnTo>
                  <a:pt x="5398" y="4373"/>
                </a:lnTo>
                <a:lnTo>
                  <a:pt x="5276" y="4495"/>
                </a:lnTo>
                <a:lnTo>
                  <a:pt x="5130" y="4617"/>
                </a:lnTo>
                <a:lnTo>
                  <a:pt x="4983" y="4715"/>
                </a:lnTo>
                <a:lnTo>
                  <a:pt x="4812" y="4788"/>
                </a:lnTo>
                <a:lnTo>
                  <a:pt x="4666" y="4861"/>
                </a:lnTo>
                <a:lnTo>
                  <a:pt x="4495" y="4886"/>
                </a:lnTo>
                <a:lnTo>
                  <a:pt x="392" y="5301"/>
                </a:lnTo>
                <a:lnTo>
                  <a:pt x="245" y="5325"/>
                </a:lnTo>
                <a:lnTo>
                  <a:pt x="123" y="5374"/>
                </a:lnTo>
                <a:lnTo>
                  <a:pt x="50" y="5423"/>
                </a:lnTo>
                <a:lnTo>
                  <a:pt x="1" y="5521"/>
                </a:lnTo>
                <a:lnTo>
                  <a:pt x="1" y="5594"/>
                </a:lnTo>
                <a:lnTo>
                  <a:pt x="25" y="5692"/>
                </a:lnTo>
                <a:lnTo>
                  <a:pt x="74" y="5789"/>
                </a:lnTo>
                <a:lnTo>
                  <a:pt x="196" y="5911"/>
                </a:lnTo>
                <a:lnTo>
                  <a:pt x="3274" y="8647"/>
                </a:lnTo>
                <a:lnTo>
                  <a:pt x="3396" y="8769"/>
                </a:lnTo>
                <a:lnTo>
                  <a:pt x="3493" y="8915"/>
                </a:lnTo>
                <a:lnTo>
                  <a:pt x="3567" y="9086"/>
                </a:lnTo>
                <a:lnTo>
                  <a:pt x="3640" y="9257"/>
                </a:lnTo>
                <a:lnTo>
                  <a:pt x="3689" y="9428"/>
                </a:lnTo>
                <a:lnTo>
                  <a:pt x="3713" y="9599"/>
                </a:lnTo>
                <a:lnTo>
                  <a:pt x="3713" y="9770"/>
                </a:lnTo>
                <a:lnTo>
                  <a:pt x="3689" y="9941"/>
                </a:lnTo>
                <a:lnTo>
                  <a:pt x="2810" y="13995"/>
                </a:lnTo>
                <a:lnTo>
                  <a:pt x="2785" y="14142"/>
                </a:lnTo>
                <a:lnTo>
                  <a:pt x="2810" y="14240"/>
                </a:lnTo>
                <a:lnTo>
                  <a:pt x="2834" y="14337"/>
                </a:lnTo>
                <a:lnTo>
                  <a:pt x="2883" y="14411"/>
                </a:lnTo>
                <a:lnTo>
                  <a:pt x="2981" y="14435"/>
                </a:lnTo>
                <a:lnTo>
                  <a:pt x="3078" y="14459"/>
                </a:lnTo>
                <a:lnTo>
                  <a:pt x="3200" y="14411"/>
                </a:lnTo>
                <a:lnTo>
                  <a:pt x="3322" y="14362"/>
                </a:lnTo>
                <a:lnTo>
                  <a:pt x="6888" y="12261"/>
                </a:lnTo>
                <a:lnTo>
                  <a:pt x="7035" y="12188"/>
                </a:lnTo>
                <a:lnTo>
                  <a:pt x="7206" y="12139"/>
                </a:lnTo>
                <a:lnTo>
                  <a:pt x="7401" y="12115"/>
                </a:lnTo>
                <a:lnTo>
                  <a:pt x="7743" y="12115"/>
                </a:lnTo>
                <a:lnTo>
                  <a:pt x="7938" y="12139"/>
                </a:lnTo>
                <a:lnTo>
                  <a:pt x="8109" y="12188"/>
                </a:lnTo>
                <a:lnTo>
                  <a:pt x="8256" y="12261"/>
                </a:lnTo>
                <a:lnTo>
                  <a:pt x="11822" y="14362"/>
                </a:lnTo>
                <a:lnTo>
                  <a:pt x="11944" y="14411"/>
                </a:lnTo>
                <a:lnTo>
                  <a:pt x="12066" y="14459"/>
                </a:lnTo>
                <a:lnTo>
                  <a:pt x="12164" y="14435"/>
                </a:lnTo>
                <a:lnTo>
                  <a:pt x="12261" y="14411"/>
                </a:lnTo>
                <a:lnTo>
                  <a:pt x="12310" y="14337"/>
                </a:lnTo>
                <a:lnTo>
                  <a:pt x="12335" y="14240"/>
                </a:lnTo>
                <a:lnTo>
                  <a:pt x="12359" y="14142"/>
                </a:lnTo>
                <a:lnTo>
                  <a:pt x="12335" y="13995"/>
                </a:lnTo>
                <a:lnTo>
                  <a:pt x="11455" y="9941"/>
                </a:lnTo>
                <a:lnTo>
                  <a:pt x="11431" y="9770"/>
                </a:lnTo>
                <a:lnTo>
                  <a:pt x="11431" y="9599"/>
                </a:lnTo>
                <a:lnTo>
                  <a:pt x="11455" y="9428"/>
                </a:lnTo>
                <a:lnTo>
                  <a:pt x="11504" y="9257"/>
                </a:lnTo>
                <a:lnTo>
                  <a:pt x="11577" y="9086"/>
                </a:lnTo>
                <a:lnTo>
                  <a:pt x="11651" y="8915"/>
                </a:lnTo>
                <a:lnTo>
                  <a:pt x="11748" y="8769"/>
                </a:lnTo>
                <a:lnTo>
                  <a:pt x="11870" y="8647"/>
                </a:lnTo>
                <a:lnTo>
                  <a:pt x="14948" y="5911"/>
                </a:lnTo>
                <a:lnTo>
                  <a:pt x="15070" y="5789"/>
                </a:lnTo>
                <a:lnTo>
                  <a:pt x="15119" y="5692"/>
                </a:lnTo>
                <a:lnTo>
                  <a:pt x="15143" y="5594"/>
                </a:lnTo>
                <a:lnTo>
                  <a:pt x="15143" y="5521"/>
                </a:lnTo>
                <a:lnTo>
                  <a:pt x="15094" y="5423"/>
                </a:lnTo>
                <a:lnTo>
                  <a:pt x="15021" y="5374"/>
                </a:lnTo>
                <a:lnTo>
                  <a:pt x="14899" y="5325"/>
                </a:lnTo>
                <a:lnTo>
                  <a:pt x="14752" y="5301"/>
                </a:lnTo>
                <a:lnTo>
                  <a:pt x="10649" y="4886"/>
                </a:lnTo>
                <a:lnTo>
                  <a:pt x="10478" y="4861"/>
                </a:lnTo>
                <a:lnTo>
                  <a:pt x="10332" y="4788"/>
                </a:lnTo>
                <a:lnTo>
                  <a:pt x="10161" y="4715"/>
                </a:lnTo>
                <a:lnTo>
                  <a:pt x="10014" y="4617"/>
                </a:lnTo>
                <a:lnTo>
                  <a:pt x="9868" y="4495"/>
                </a:lnTo>
                <a:lnTo>
                  <a:pt x="9746" y="4373"/>
                </a:lnTo>
                <a:lnTo>
                  <a:pt x="9624" y="4226"/>
                </a:lnTo>
                <a:lnTo>
                  <a:pt x="9550" y="4104"/>
                </a:lnTo>
                <a:lnTo>
                  <a:pt x="7890" y="294"/>
                </a:lnTo>
                <a:lnTo>
                  <a:pt x="7816" y="172"/>
                </a:lnTo>
                <a:lnTo>
                  <a:pt x="7743" y="74"/>
                </a:lnTo>
                <a:lnTo>
                  <a:pt x="7645" y="25"/>
                </a:lnTo>
                <a:lnTo>
                  <a:pt x="7572" y="1"/>
                </a:lnTo>
                <a:close/>
              </a:path>
            </a:pathLst>
          </a:custGeom>
          <a:solidFill>
            <a:srgbClr val="FFCC00"/>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grpSp>
        <p:nvGrpSpPr>
          <p:cNvPr id="191" name="Shape 191"/>
          <p:cNvGrpSpPr/>
          <p:nvPr/>
        </p:nvGrpSpPr>
        <p:grpSpPr>
          <a:xfrm>
            <a:off x="5424462" y="487507"/>
            <a:ext cx="1333298" cy="1333379"/>
            <a:chOff x="6654650" y="3665275"/>
            <a:chExt cx="409100" cy="409125"/>
          </a:xfrm>
        </p:grpSpPr>
        <p:sp>
          <p:nvSpPr>
            <p:cNvPr id="192" name="Shape 192"/>
            <p:cNvSpPr/>
            <p:nvPr/>
          </p:nvSpPr>
          <p:spPr>
            <a:xfrm>
              <a:off x="6808525" y="3819150"/>
              <a:ext cx="211875" cy="211900"/>
            </a:xfrm>
            <a:custGeom>
              <a:avLst/>
              <a:gdLst/>
              <a:ahLst/>
              <a:cxnLst/>
              <a:rect l="0" t="0" r="0" b="0"/>
              <a:pathLst>
                <a:path w="8475" h="8476" extrusionOk="0">
                  <a:moveTo>
                    <a:pt x="8157" y="0"/>
                  </a:moveTo>
                  <a:lnTo>
                    <a:pt x="7327" y="1075"/>
                  </a:lnTo>
                  <a:lnTo>
                    <a:pt x="6399" y="2150"/>
                  </a:lnTo>
                  <a:lnTo>
                    <a:pt x="5422" y="3249"/>
                  </a:lnTo>
                  <a:lnTo>
                    <a:pt x="4347" y="4348"/>
                  </a:lnTo>
                  <a:lnTo>
                    <a:pt x="3248" y="5422"/>
                  </a:lnTo>
                  <a:lnTo>
                    <a:pt x="2149" y="6399"/>
                  </a:lnTo>
                  <a:lnTo>
                    <a:pt x="1075" y="7327"/>
                  </a:lnTo>
                  <a:lnTo>
                    <a:pt x="0" y="8158"/>
                  </a:lnTo>
                  <a:lnTo>
                    <a:pt x="440" y="8280"/>
                  </a:lnTo>
                  <a:lnTo>
                    <a:pt x="855" y="8377"/>
                  </a:lnTo>
                  <a:lnTo>
                    <a:pt x="1294" y="8426"/>
                  </a:lnTo>
                  <a:lnTo>
                    <a:pt x="1734" y="8475"/>
                  </a:lnTo>
                  <a:lnTo>
                    <a:pt x="2174" y="8475"/>
                  </a:lnTo>
                  <a:lnTo>
                    <a:pt x="2613" y="8451"/>
                  </a:lnTo>
                  <a:lnTo>
                    <a:pt x="3028" y="8402"/>
                  </a:lnTo>
                  <a:lnTo>
                    <a:pt x="3468" y="8304"/>
                  </a:lnTo>
                  <a:lnTo>
                    <a:pt x="3883" y="8207"/>
                  </a:lnTo>
                  <a:lnTo>
                    <a:pt x="4323" y="8060"/>
                  </a:lnTo>
                  <a:lnTo>
                    <a:pt x="4714" y="7889"/>
                  </a:lnTo>
                  <a:lnTo>
                    <a:pt x="5129" y="7694"/>
                  </a:lnTo>
                  <a:lnTo>
                    <a:pt x="5520" y="7449"/>
                  </a:lnTo>
                  <a:lnTo>
                    <a:pt x="5886" y="7205"/>
                  </a:lnTo>
                  <a:lnTo>
                    <a:pt x="6252" y="6912"/>
                  </a:lnTo>
                  <a:lnTo>
                    <a:pt x="6594" y="6595"/>
                  </a:lnTo>
                  <a:lnTo>
                    <a:pt x="6912" y="6253"/>
                  </a:lnTo>
                  <a:lnTo>
                    <a:pt x="7205" y="5886"/>
                  </a:lnTo>
                  <a:lnTo>
                    <a:pt x="7449" y="5520"/>
                  </a:lnTo>
                  <a:lnTo>
                    <a:pt x="7693" y="5129"/>
                  </a:lnTo>
                  <a:lnTo>
                    <a:pt x="7889" y="4714"/>
                  </a:lnTo>
                  <a:lnTo>
                    <a:pt x="8060" y="4323"/>
                  </a:lnTo>
                  <a:lnTo>
                    <a:pt x="8206" y="3884"/>
                  </a:lnTo>
                  <a:lnTo>
                    <a:pt x="8304" y="3468"/>
                  </a:lnTo>
                  <a:lnTo>
                    <a:pt x="8402" y="3029"/>
                  </a:lnTo>
                  <a:lnTo>
                    <a:pt x="8450" y="2614"/>
                  </a:lnTo>
                  <a:lnTo>
                    <a:pt x="8475" y="2174"/>
                  </a:lnTo>
                  <a:lnTo>
                    <a:pt x="8475" y="1734"/>
                  </a:lnTo>
                  <a:lnTo>
                    <a:pt x="8426" y="1295"/>
                  </a:lnTo>
                  <a:lnTo>
                    <a:pt x="8377" y="855"/>
                  </a:lnTo>
                  <a:lnTo>
                    <a:pt x="8279" y="440"/>
                  </a:lnTo>
                  <a:lnTo>
                    <a:pt x="8157" y="0"/>
                  </a:lnTo>
                  <a:close/>
                </a:path>
              </a:pathLst>
            </a:custGeom>
            <a:solidFill>
              <a:srgbClr val="6699F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93" name="Shape 193"/>
            <p:cNvSpPr/>
            <p:nvPr/>
          </p:nvSpPr>
          <p:spPr>
            <a:xfrm>
              <a:off x="6654650" y="3665275"/>
              <a:ext cx="409100" cy="409125"/>
            </a:xfrm>
            <a:custGeom>
              <a:avLst/>
              <a:gdLst/>
              <a:ahLst/>
              <a:cxnLst/>
              <a:rect l="0" t="0" r="0" b="0"/>
              <a:pathLst>
                <a:path w="16364" h="16365" extrusionOk="0">
                  <a:moveTo>
                    <a:pt x="13580" y="1686"/>
                  </a:moveTo>
                  <a:lnTo>
                    <a:pt x="13677" y="1735"/>
                  </a:lnTo>
                  <a:lnTo>
                    <a:pt x="13775" y="1759"/>
                  </a:lnTo>
                  <a:lnTo>
                    <a:pt x="13848" y="1832"/>
                  </a:lnTo>
                  <a:lnTo>
                    <a:pt x="13897" y="1906"/>
                  </a:lnTo>
                  <a:lnTo>
                    <a:pt x="13946" y="1979"/>
                  </a:lnTo>
                  <a:lnTo>
                    <a:pt x="13970" y="2077"/>
                  </a:lnTo>
                  <a:lnTo>
                    <a:pt x="13995" y="2174"/>
                  </a:lnTo>
                  <a:lnTo>
                    <a:pt x="13995" y="2419"/>
                  </a:lnTo>
                  <a:lnTo>
                    <a:pt x="13922" y="2687"/>
                  </a:lnTo>
                  <a:lnTo>
                    <a:pt x="13824" y="3029"/>
                  </a:lnTo>
                  <a:lnTo>
                    <a:pt x="13677" y="3371"/>
                  </a:lnTo>
                  <a:lnTo>
                    <a:pt x="13482" y="3762"/>
                  </a:lnTo>
                  <a:lnTo>
                    <a:pt x="13238" y="4177"/>
                  </a:lnTo>
                  <a:lnTo>
                    <a:pt x="12993" y="3908"/>
                  </a:lnTo>
                  <a:lnTo>
                    <a:pt x="12749" y="3615"/>
                  </a:lnTo>
                  <a:lnTo>
                    <a:pt x="12407" y="3298"/>
                  </a:lnTo>
                  <a:lnTo>
                    <a:pt x="12041" y="3029"/>
                  </a:lnTo>
                  <a:lnTo>
                    <a:pt x="11675" y="2761"/>
                  </a:lnTo>
                  <a:lnTo>
                    <a:pt x="11308" y="2541"/>
                  </a:lnTo>
                  <a:lnTo>
                    <a:pt x="11748" y="2272"/>
                  </a:lnTo>
                  <a:lnTo>
                    <a:pt x="12187" y="2052"/>
                  </a:lnTo>
                  <a:lnTo>
                    <a:pt x="12554" y="1881"/>
                  </a:lnTo>
                  <a:lnTo>
                    <a:pt x="12920" y="1759"/>
                  </a:lnTo>
                  <a:lnTo>
                    <a:pt x="13213" y="1686"/>
                  </a:lnTo>
                  <a:close/>
                  <a:moveTo>
                    <a:pt x="9721" y="3591"/>
                  </a:moveTo>
                  <a:lnTo>
                    <a:pt x="9794" y="3615"/>
                  </a:lnTo>
                  <a:lnTo>
                    <a:pt x="9916" y="3713"/>
                  </a:lnTo>
                  <a:lnTo>
                    <a:pt x="10014" y="3835"/>
                  </a:lnTo>
                  <a:lnTo>
                    <a:pt x="10038" y="3908"/>
                  </a:lnTo>
                  <a:lnTo>
                    <a:pt x="10038" y="3982"/>
                  </a:lnTo>
                  <a:lnTo>
                    <a:pt x="10038" y="4055"/>
                  </a:lnTo>
                  <a:lnTo>
                    <a:pt x="10014" y="4128"/>
                  </a:lnTo>
                  <a:lnTo>
                    <a:pt x="9916" y="4250"/>
                  </a:lnTo>
                  <a:lnTo>
                    <a:pt x="9794" y="4348"/>
                  </a:lnTo>
                  <a:lnTo>
                    <a:pt x="9721" y="4372"/>
                  </a:lnTo>
                  <a:lnTo>
                    <a:pt x="9574" y="4372"/>
                  </a:lnTo>
                  <a:lnTo>
                    <a:pt x="9501" y="4348"/>
                  </a:lnTo>
                  <a:lnTo>
                    <a:pt x="9379" y="4250"/>
                  </a:lnTo>
                  <a:lnTo>
                    <a:pt x="9281" y="4128"/>
                  </a:lnTo>
                  <a:lnTo>
                    <a:pt x="9257" y="4055"/>
                  </a:lnTo>
                  <a:lnTo>
                    <a:pt x="9257" y="3982"/>
                  </a:lnTo>
                  <a:lnTo>
                    <a:pt x="9257" y="3908"/>
                  </a:lnTo>
                  <a:lnTo>
                    <a:pt x="9281" y="3835"/>
                  </a:lnTo>
                  <a:lnTo>
                    <a:pt x="9379" y="3713"/>
                  </a:lnTo>
                  <a:lnTo>
                    <a:pt x="9501" y="3615"/>
                  </a:lnTo>
                  <a:lnTo>
                    <a:pt x="9574" y="3591"/>
                  </a:lnTo>
                  <a:close/>
                  <a:moveTo>
                    <a:pt x="8182" y="3322"/>
                  </a:moveTo>
                  <a:lnTo>
                    <a:pt x="8304" y="3347"/>
                  </a:lnTo>
                  <a:lnTo>
                    <a:pt x="8402" y="3371"/>
                  </a:lnTo>
                  <a:lnTo>
                    <a:pt x="8500" y="3420"/>
                  </a:lnTo>
                  <a:lnTo>
                    <a:pt x="8597" y="3493"/>
                  </a:lnTo>
                  <a:lnTo>
                    <a:pt x="8671" y="3591"/>
                  </a:lnTo>
                  <a:lnTo>
                    <a:pt x="8719" y="3689"/>
                  </a:lnTo>
                  <a:lnTo>
                    <a:pt x="8768" y="3786"/>
                  </a:lnTo>
                  <a:lnTo>
                    <a:pt x="8768" y="3908"/>
                  </a:lnTo>
                  <a:lnTo>
                    <a:pt x="8768" y="4031"/>
                  </a:lnTo>
                  <a:lnTo>
                    <a:pt x="8719" y="4153"/>
                  </a:lnTo>
                  <a:lnTo>
                    <a:pt x="8671" y="4250"/>
                  </a:lnTo>
                  <a:lnTo>
                    <a:pt x="8597" y="4324"/>
                  </a:lnTo>
                  <a:lnTo>
                    <a:pt x="8500" y="4397"/>
                  </a:lnTo>
                  <a:lnTo>
                    <a:pt x="8402" y="4446"/>
                  </a:lnTo>
                  <a:lnTo>
                    <a:pt x="8304" y="4495"/>
                  </a:lnTo>
                  <a:lnTo>
                    <a:pt x="8060" y="4495"/>
                  </a:lnTo>
                  <a:lnTo>
                    <a:pt x="7962" y="4446"/>
                  </a:lnTo>
                  <a:lnTo>
                    <a:pt x="7865" y="4397"/>
                  </a:lnTo>
                  <a:lnTo>
                    <a:pt x="7767" y="4324"/>
                  </a:lnTo>
                  <a:lnTo>
                    <a:pt x="7694" y="4250"/>
                  </a:lnTo>
                  <a:lnTo>
                    <a:pt x="7645" y="4153"/>
                  </a:lnTo>
                  <a:lnTo>
                    <a:pt x="7596" y="4031"/>
                  </a:lnTo>
                  <a:lnTo>
                    <a:pt x="7596" y="3908"/>
                  </a:lnTo>
                  <a:lnTo>
                    <a:pt x="7596" y="3786"/>
                  </a:lnTo>
                  <a:lnTo>
                    <a:pt x="7645" y="3689"/>
                  </a:lnTo>
                  <a:lnTo>
                    <a:pt x="7694" y="3591"/>
                  </a:lnTo>
                  <a:lnTo>
                    <a:pt x="7767" y="3493"/>
                  </a:lnTo>
                  <a:lnTo>
                    <a:pt x="7865" y="3420"/>
                  </a:lnTo>
                  <a:lnTo>
                    <a:pt x="7962" y="3371"/>
                  </a:lnTo>
                  <a:lnTo>
                    <a:pt x="8060" y="3347"/>
                  </a:lnTo>
                  <a:lnTo>
                    <a:pt x="8182" y="3322"/>
                  </a:lnTo>
                  <a:close/>
                  <a:moveTo>
                    <a:pt x="9086" y="4763"/>
                  </a:moveTo>
                  <a:lnTo>
                    <a:pt x="9159" y="4788"/>
                  </a:lnTo>
                  <a:lnTo>
                    <a:pt x="9281" y="4885"/>
                  </a:lnTo>
                  <a:lnTo>
                    <a:pt x="9354" y="5007"/>
                  </a:lnTo>
                  <a:lnTo>
                    <a:pt x="9379" y="5081"/>
                  </a:lnTo>
                  <a:lnTo>
                    <a:pt x="9379" y="5154"/>
                  </a:lnTo>
                  <a:lnTo>
                    <a:pt x="9379" y="5227"/>
                  </a:lnTo>
                  <a:lnTo>
                    <a:pt x="9354" y="5301"/>
                  </a:lnTo>
                  <a:lnTo>
                    <a:pt x="9281" y="5423"/>
                  </a:lnTo>
                  <a:lnTo>
                    <a:pt x="9159" y="5520"/>
                  </a:lnTo>
                  <a:lnTo>
                    <a:pt x="9086" y="5545"/>
                  </a:lnTo>
                  <a:lnTo>
                    <a:pt x="8915" y="5545"/>
                  </a:lnTo>
                  <a:lnTo>
                    <a:pt x="8842" y="5520"/>
                  </a:lnTo>
                  <a:lnTo>
                    <a:pt x="8719" y="5423"/>
                  </a:lnTo>
                  <a:lnTo>
                    <a:pt x="8646" y="5301"/>
                  </a:lnTo>
                  <a:lnTo>
                    <a:pt x="8622" y="5227"/>
                  </a:lnTo>
                  <a:lnTo>
                    <a:pt x="8597" y="5154"/>
                  </a:lnTo>
                  <a:lnTo>
                    <a:pt x="8622" y="5081"/>
                  </a:lnTo>
                  <a:lnTo>
                    <a:pt x="8646" y="5007"/>
                  </a:lnTo>
                  <a:lnTo>
                    <a:pt x="8719" y="4885"/>
                  </a:lnTo>
                  <a:lnTo>
                    <a:pt x="8842" y="4788"/>
                  </a:lnTo>
                  <a:lnTo>
                    <a:pt x="8915" y="4763"/>
                  </a:lnTo>
                  <a:close/>
                  <a:moveTo>
                    <a:pt x="2540" y="11309"/>
                  </a:moveTo>
                  <a:lnTo>
                    <a:pt x="2760" y="11675"/>
                  </a:lnTo>
                  <a:lnTo>
                    <a:pt x="3029" y="12041"/>
                  </a:lnTo>
                  <a:lnTo>
                    <a:pt x="3298" y="12408"/>
                  </a:lnTo>
                  <a:lnTo>
                    <a:pt x="3615" y="12750"/>
                  </a:lnTo>
                  <a:lnTo>
                    <a:pt x="3908" y="12994"/>
                  </a:lnTo>
                  <a:lnTo>
                    <a:pt x="4177" y="13238"/>
                  </a:lnTo>
                  <a:lnTo>
                    <a:pt x="3762" y="13482"/>
                  </a:lnTo>
                  <a:lnTo>
                    <a:pt x="3371" y="13678"/>
                  </a:lnTo>
                  <a:lnTo>
                    <a:pt x="3029" y="13824"/>
                  </a:lnTo>
                  <a:lnTo>
                    <a:pt x="2687" y="13922"/>
                  </a:lnTo>
                  <a:lnTo>
                    <a:pt x="2418" y="13995"/>
                  </a:lnTo>
                  <a:lnTo>
                    <a:pt x="2174" y="13995"/>
                  </a:lnTo>
                  <a:lnTo>
                    <a:pt x="2076" y="13971"/>
                  </a:lnTo>
                  <a:lnTo>
                    <a:pt x="1979" y="13946"/>
                  </a:lnTo>
                  <a:lnTo>
                    <a:pt x="1905" y="13897"/>
                  </a:lnTo>
                  <a:lnTo>
                    <a:pt x="1832" y="13849"/>
                  </a:lnTo>
                  <a:lnTo>
                    <a:pt x="1759" y="13775"/>
                  </a:lnTo>
                  <a:lnTo>
                    <a:pt x="1734" y="13678"/>
                  </a:lnTo>
                  <a:lnTo>
                    <a:pt x="1686" y="13580"/>
                  </a:lnTo>
                  <a:lnTo>
                    <a:pt x="1686" y="13482"/>
                  </a:lnTo>
                  <a:lnTo>
                    <a:pt x="1686" y="13214"/>
                  </a:lnTo>
                  <a:lnTo>
                    <a:pt x="1759" y="12921"/>
                  </a:lnTo>
                  <a:lnTo>
                    <a:pt x="1881" y="12554"/>
                  </a:lnTo>
                  <a:lnTo>
                    <a:pt x="2052" y="12188"/>
                  </a:lnTo>
                  <a:lnTo>
                    <a:pt x="2272" y="11748"/>
                  </a:lnTo>
                  <a:lnTo>
                    <a:pt x="2540" y="11309"/>
                  </a:lnTo>
                  <a:close/>
                  <a:moveTo>
                    <a:pt x="15362" y="1"/>
                  </a:moveTo>
                  <a:lnTo>
                    <a:pt x="15094" y="25"/>
                  </a:lnTo>
                  <a:lnTo>
                    <a:pt x="14801" y="74"/>
                  </a:lnTo>
                  <a:lnTo>
                    <a:pt x="14483" y="172"/>
                  </a:lnTo>
                  <a:lnTo>
                    <a:pt x="14141" y="294"/>
                  </a:lnTo>
                  <a:lnTo>
                    <a:pt x="13775" y="440"/>
                  </a:lnTo>
                  <a:lnTo>
                    <a:pt x="13384" y="611"/>
                  </a:lnTo>
                  <a:lnTo>
                    <a:pt x="12993" y="831"/>
                  </a:lnTo>
                  <a:lnTo>
                    <a:pt x="12578" y="1051"/>
                  </a:lnTo>
                  <a:lnTo>
                    <a:pt x="11699" y="1613"/>
                  </a:lnTo>
                  <a:lnTo>
                    <a:pt x="10747" y="2272"/>
                  </a:lnTo>
                  <a:lnTo>
                    <a:pt x="10307" y="2101"/>
                  </a:lnTo>
                  <a:lnTo>
                    <a:pt x="9843" y="1955"/>
                  </a:lnTo>
                  <a:lnTo>
                    <a:pt x="9379" y="1857"/>
                  </a:lnTo>
                  <a:lnTo>
                    <a:pt x="8915" y="1784"/>
                  </a:lnTo>
                  <a:lnTo>
                    <a:pt x="8451" y="1735"/>
                  </a:lnTo>
                  <a:lnTo>
                    <a:pt x="7962" y="1735"/>
                  </a:lnTo>
                  <a:lnTo>
                    <a:pt x="7498" y="1784"/>
                  </a:lnTo>
                  <a:lnTo>
                    <a:pt x="7034" y="1832"/>
                  </a:lnTo>
                  <a:lnTo>
                    <a:pt x="6570" y="1930"/>
                  </a:lnTo>
                  <a:lnTo>
                    <a:pt x="6106" y="2077"/>
                  </a:lnTo>
                  <a:lnTo>
                    <a:pt x="5667" y="2248"/>
                  </a:lnTo>
                  <a:lnTo>
                    <a:pt x="5227" y="2443"/>
                  </a:lnTo>
                  <a:lnTo>
                    <a:pt x="4787" y="2687"/>
                  </a:lnTo>
                  <a:lnTo>
                    <a:pt x="4397" y="2980"/>
                  </a:lnTo>
                  <a:lnTo>
                    <a:pt x="4006" y="3273"/>
                  </a:lnTo>
                  <a:lnTo>
                    <a:pt x="3615" y="3615"/>
                  </a:lnTo>
                  <a:lnTo>
                    <a:pt x="3273" y="4006"/>
                  </a:lnTo>
                  <a:lnTo>
                    <a:pt x="2980" y="4397"/>
                  </a:lnTo>
                  <a:lnTo>
                    <a:pt x="2687" y="4788"/>
                  </a:lnTo>
                  <a:lnTo>
                    <a:pt x="2443" y="5227"/>
                  </a:lnTo>
                  <a:lnTo>
                    <a:pt x="2247" y="5667"/>
                  </a:lnTo>
                  <a:lnTo>
                    <a:pt x="2076" y="6107"/>
                  </a:lnTo>
                  <a:lnTo>
                    <a:pt x="1930" y="6571"/>
                  </a:lnTo>
                  <a:lnTo>
                    <a:pt x="1832" y="7035"/>
                  </a:lnTo>
                  <a:lnTo>
                    <a:pt x="1783" y="7499"/>
                  </a:lnTo>
                  <a:lnTo>
                    <a:pt x="1734" y="7963"/>
                  </a:lnTo>
                  <a:lnTo>
                    <a:pt x="1734" y="8451"/>
                  </a:lnTo>
                  <a:lnTo>
                    <a:pt x="1783" y="8915"/>
                  </a:lnTo>
                  <a:lnTo>
                    <a:pt x="1857" y="9379"/>
                  </a:lnTo>
                  <a:lnTo>
                    <a:pt x="1954" y="9843"/>
                  </a:lnTo>
                  <a:lnTo>
                    <a:pt x="2101" y="10307"/>
                  </a:lnTo>
                  <a:lnTo>
                    <a:pt x="2272" y="10747"/>
                  </a:lnTo>
                  <a:lnTo>
                    <a:pt x="1612" y="11699"/>
                  </a:lnTo>
                  <a:lnTo>
                    <a:pt x="1051" y="12579"/>
                  </a:lnTo>
                  <a:lnTo>
                    <a:pt x="831" y="12994"/>
                  </a:lnTo>
                  <a:lnTo>
                    <a:pt x="611" y="13385"/>
                  </a:lnTo>
                  <a:lnTo>
                    <a:pt x="440" y="13775"/>
                  </a:lnTo>
                  <a:lnTo>
                    <a:pt x="293" y="14142"/>
                  </a:lnTo>
                  <a:lnTo>
                    <a:pt x="171" y="14484"/>
                  </a:lnTo>
                  <a:lnTo>
                    <a:pt x="74" y="14801"/>
                  </a:lnTo>
                  <a:lnTo>
                    <a:pt x="25" y="15094"/>
                  </a:lnTo>
                  <a:lnTo>
                    <a:pt x="0" y="15363"/>
                  </a:lnTo>
                  <a:lnTo>
                    <a:pt x="0" y="15583"/>
                  </a:lnTo>
                  <a:lnTo>
                    <a:pt x="49" y="15802"/>
                  </a:lnTo>
                  <a:lnTo>
                    <a:pt x="123" y="15973"/>
                  </a:lnTo>
                  <a:lnTo>
                    <a:pt x="245" y="16120"/>
                  </a:lnTo>
                  <a:lnTo>
                    <a:pt x="342" y="16218"/>
                  </a:lnTo>
                  <a:lnTo>
                    <a:pt x="489" y="16291"/>
                  </a:lnTo>
                  <a:lnTo>
                    <a:pt x="635" y="16340"/>
                  </a:lnTo>
                  <a:lnTo>
                    <a:pt x="806" y="16364"/>
                  </a:lnTo>
                  <a:lnTo>
                    <a:pt x="1173" y="16364"/>
                  </a:lnTo>
                  <a:lnTo>
                    <a:pt x="1393" y="16315"/>
                  </a:lnTo>
                  <a:lnTo>
                    <a:pt x="1637" y="16267"/>
                  </a:lnTo>
                  <a:lnTo>
                    <a:pt x="2150" y="16120"/>
                  </a:lnTo>
                  <a:lnTo>
                    <a:pt x="2711" y="15876"/>
                  </a:lnTo>
                  <a:lnTo>
                    <a:pt x="3322" y="15583"/>
                  </a:lnTo>
                  <a:lnTo>
                    <a:pt x="3957" y="15192"/>
                  </a:lnTo>
                  <a:lnTo>
                    <a:pt x="4665" y="14752"/>
                  </a:lnTo>
                  <a:lnTo>
                    <a:pt x="5373" y="14264"/>
                  </a:lnTo>
                  <a:lnTo>
                    <a:pt x="6131" y="13702"/>
                  </a:lnTo>
                  <a:lnTo>
                    <a:pt x="6912" y="13092"/>
                  </a:lnTo>
                  <a:lnTo>
                    <a:pt x="7718" y="12432"/>
                  </a:lnTo>
                  <a:lnTo>
                    <a:pt x="8524" y="11724"/>
                  </a:lnTo>
                  <a:lnTo>
                    <a:pt x="9330" y="10967"/>
                  </a:lnTo>
                  <a:lnTo>
                    <a:pt x="10160" y="10161"/>
                  </a:lnTo>
                  <a:lnTo>
                    <a:pt x="10966" y="9330"/>
                  </a:lnTo>
                  <a:lnTo>
                    <a:pt x="11723" y="8524"/>
                  </a:lnTo>
                  <a:lnTo>
                    <a:pt x="12432" y="7718"/>
                  </a:lnTo>
                  <a:lnTo>
                    <a:pt x="13091" y="6912"/>
                  </a:lnTo>
                  <a:lnTo>
                    <a:pt x="13702" y="6131"/>
                  </a:lnTo>
                  <a:lnTo>
                    <a:pt x="14263" y="5374"/>
                  </a:lnTo>
                  <a:lnTo>
                    <a:pt x="14752" y="4666"/>
                  </a:lnTo>
                  <a:lnTo>
                    <a:pt x="15192" y="3957"/>
                  </a:lnTo>
                  <a:lnTo>
                    <a:pt x="15582" y="3322"/>
                  </a:lnTo>
                  <a:lnTo>
                    <a:pt x="15875" y="2712"/>
                  </a:lnTo>
                  <a:lnTo>
                    <a:pt x="16120" y="2150"/>
                  </a:lnTo>
                  <a:lnTo>
                    <a:pt x="16266" y="1637"/>
                  </a:lnTo>
                  <a:lnTo>
                    <a:pt x="16315" y="1393"/>
                  </a:lnTo>
                  <a:lnTo>
                    <a:pt x="16364" y="1173"/>
                  </a:lnTo>
                  <a:lnTo>
                    <a:pt x="16364" y="978"/>
                  </a:lnTo>
                  <a:lnTo>
                    <a:pt x="16364" y="807"/>
                  </a:lnTo>
                  <a:lnTo>
                    <a:pt x="16339" y="636"/>
                  </a:lnTo>
                  <a:lnTo>
                    <a:pt x="16291" y="489"/>
                  </a:lnTo>
                  <a:lnTo>
                    <a:pt x="16217" y="343"/>
                  </a:lnTo>
                  <a:lnTo>
                    <a:pt x="16120" y="245"/>
                  </a:lnTo>
                  <a:lnTo>
                    <a:pt x="15973" y="123"/>
                  </a:lnTo>
                  <a:lnTo>
                    <a:pt x="15802" y="50"/>
                  </a:lnTo>
                  <a:lnTo>
                    <a:pt x="15582" y="1"/>
                  </a:lnTo>
                  <a:close/>
                </a:path>
              </a:pathLst>
            </a:custGeom>
            <a:solidFill>
              <a:srgbClr val="6699F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grpSp>
      <p:grpSp>
        <p:nvGrpSpPr>
          <p:cNvPr id="194" name="Shape 194"/>
          <p:cNvGrpSpPr/>
          <p:nvPr/>
        </p:nvGrpSpPr>
        <p:grpSpPr>
          <a:xfrm>
            <a:off x="4499992" y="1635646"/>
            <a:ext cx="484172" cy="484200"/>
            <a:chOff x="570875" y="4322250"/>
            <a:chExt cx="443300" cy="443325"/>
          </a:xfrm>
        </p:grpSpPr>
        <p:sp>
          <p:nvSpPr>
            <p:cNvPr id="195" name="Shape 195"/>
            <p:cNvSpPr/>
            <p:nvPr/>
          </p:nvSpPr>
          <p:spPr>
            <a:xfrm>
              <a:off x="570875" y="4322250"/>
              <a:ext cx="443300" cy="443325"/>
            </a:xfrm>
            <a:custGeom>
              <a:avLst/>
              <a:gdLst/>
              <a:ahLst/>
              <a:cxnLst/>
              <a:rect l="0" t="0" r="0" b="0"/>
              <a:pathLst>
                <a:path w="17732" h="17733" extrusionOk="0">
                  <a:moveTo>
                    <a:pt x="13091" y="2712"/>
                  </a:moveTo>
                  <a:lnTo>
                    <a:pt x="13286" y="2736"/>
                  </a:lnTo>
                  <a:lnTo>
                    <a:pt x="13506" y="2785"/>
                  </a:lnTo>
                  <a:lnTo>
                    <a:pt x="13702" y="2858"/>
                  </a:lnTo>
                  <a:lnTo>
                    <a:pt x="13873" y="2956"/>
                  </a:lnTo>
                  <a:lnTo>
                    <a:pt x="14068" y="3054"/>
                  </a:lnTo>
                  <a:lnTo>
                    <a:pt x="14239" y="3176"/>
                  </a:lnTo>
                  <a:lnTo>
                    <a:pt x="14410" y="3323"/>
                  </a:lnTo>
                  <a:lnTo>
                    <a:pt x="14556" y="3493"/>
                  </a:lnTo>
                  <a:lnTo>
                    <a:pt x="14679" y="3664"/>
                  </a:lnTo>
                  <a:lnTo>
                    <a:pt x="14776" y="3860"/>
                  </a:lnTo>
                  <a:lnTo>
                    <a:pt x="14874" y="4031"/>
                  </a:lnTo>
                  <a:lnTo>
                    <a:pt x="14947" y="4226"/>
                  </a:lnTo>
                  <a:lnTo>
                    <a:pt x="14996" y="4446"/>
                  </a:lnTo>
                  <a:lnTo>
                    <a:pt x="15021" y="4641"/>
                  </a:lnTo>
                  <a:lnTo>
                    <a:pt x="15021" y="4861"/>
                  </a:lnTo>
                  <a:lnTo>
                    <a:pt x="15021" y="5057"/>
                  </a:lnTo>
                  <a:lnTo>
                    <a:pt x="14996" y="5252"/>
                  </a:lnTo>
                  <a:lnTo>
                    <a:pt x="14947" y="5472"/>
                  </a:lnTo>
                  <a:lnTo>
                    <a:pt x="14874" y="5667"/>
                  </a:lnTo>
                  <a:lnTo>
                    <a:pt x="14776" y="5838"/>
                  </a:lnTo>
                  <a:lnTo>
                    <a:pt x="14679" y="6033"/>
                  </a:lnTo>
                  <a:lnTo>
                    <a:pt x="14556" y="6204"/>
                  </a:lnTo>
                  <a:lnTo>
                    <a:pt x="14410" y="6375"/>
                  </a:lnTo>
                  <a:lnTo>
                    <a:pt x="13433" y="7328"/>
                  </a:lnTo>
                  <a:lnTo>
                    <a:pt x="13311" y="7426"/>
                  </a:lnTo>
                  <a:lnTo>
                    <a:pt x="13189" y="7499"/>
                  </a:lnTo>
                  <a:lnTo>
                    <a:pt x="13042" y="7548"/>
                  </a:lnTo>
                  <a:lnTo>
                    <a:pt x="12871" y="7572"/>
                  </a:lnTo>
                  <a:lnTo>
                    <a:pt x="12725" y="7548"/>
                  </a:lnTo>
                  <a:lnTo>
                    <a:pt x="12578" y="7499"/>
                  </a:lnTo>
                  <a:lnTo>
                    <a:pt x="12456" y="7426"/>
                  </a:lnTo>
                  <a:lnTo>
                    <a:pt x="12334" y="7328"/>
                  </a:lnTo>
                  <a:lnTo>
                    <a:pt x="10405" y="5398"/>
                  </a:lnTo>
                  <a:lnTo>
                    <a:pt x="10307" y="5276"/>
                  </a:lnTo>
                  <a:lnTo>
                    <a:pt x="10234" y="5154"/>
                  </a:lnTo>
                  <a:lnTo>
                    <a:pt x="10185" y="5008"/>
                  </a:lnTo>
                  <a:lnTo>
                    <a:pt x="10160" y="4861"/>
                  </a:lnTo>
                  <a:lnTo>
                    <a:pt x="10185" y="4690"/>
                  </a:lnTo>
                  <a:lnTo>
                    <a:pt x="10234" y="4544"/>
                  </a:lnTo>
                  <a:lnTo>
                    <a:pt x="10307" y="4422"/>
                  </a:lnTo>
                  <a:lnTo>
                    <a:pt x="10405" y="4299"/>
                  </a:lnTo>
                  <a:lnTo>
                    <a:pt x="11357" y="3323"/>
                  </a:lnTo>
                  <a:lnTo>
                    <a:pt x="11528" y="3176"/>
                  </a:lnTo>
                  <a:lnTo>
                    <a:pt x="11699" y="3054"/>
                  </a:lnTo>
                  <a:lnTo>
                    <a:pt x="11894" y="2956"/>
                  </a:lnTo>
                  <a:lnTo>
                    <a:pt x="12065" y="2858"/>
                  </a:lnTo>
                  <a:lnTo>
                    <a:pt x="12261" y="2785"/>
                  </a:lnTo>
                  <a:lnTo>
                    <a:pt x="12481" y="2736"/>
                  </a:lnTo>
                  <a:lnTo>
                    <a:pt x="12676" y="2712"/>
                  </a:lnTo>
                  <a:close/>
                  <a:moveTo>
                    <a:pt x="8377" y="8867"/>
                  </a:moveTo>
                  <a:lnTo>
                    <a:pt x="8475" y="8891"/>
                  </a:lnTo>
                  <a:lnTo>
                    <a:pt x="8548" y="8915"/>
                  </a:lnTo>
                  <a:lnTo>
                    <a:pt x="8646" y="8964"/>
                  </a:lnTo>
                  <a:lnTo>
                    <a:pt x="8719" y="9013"/>
                  </a:lnTo>
                  <a:lnTo>
                    <a:pt x="8768" y="9086"/>
                  </a:lnTo>
                  <a:lnTo>
                    <a:pt x="8817" y="9184"/>
                  </a:lnTo>
                  <a:lnTo>
                    <a:pt x="8841" y="9257"/>
                  </a:lnTo>
                  <a:lnTo>
                    <a:pt x="8866" y="9355"/>
                  </a:lnTo>
                  <a:lnTo>
                    <a:pt x="8841" y="9453"/>
                  </a:lnTo>
                  <a:lnTo>
                    <a:pt x="8817" y="9550"/>
                  </a:lnTo>
                  <a:lnTo>
                    <a:pt x="8768" y="9624"/>
                  </a:lnTo>
                  <a:lnTo>
                    <a:pt x="8719" y="9697"/>
                  </a:lnTo>
                  <a:lnTo>
                    <a:pt x="6179" y="12237"/>
                  </a:lnTo>
                  <a:lnTo>
                    <a:pt x="6106" y="12310"/>
                  </a:lnTo>
                  <a:lnTo>
                    <a:pt x="6033" y="12359"/>
                  </a:lnTo>
                  <a:lnTo>
                    <a:pt x="5935" y="12383"/>
                  </a:lnTo>
                  <a:lnTo>
                    <a:pt x="5740" y="12383"/>
                  </a:lnTo>
                  <a:lnTo>
                    <a:pt x="5642" y="12359"/>
                  </a:lnTo>
                  <a:lnTo>
                    <a:pt x="5569" y="12310"/>
                  </a:lnTo>
                  <a:lnTo>
                    <a:pt x="5496" y="12237"/>
                  </a:lnTo>
                  <a:lnTo>
                    <a:pt x="5422" y="12164"/>
                  </a:lnTo>
                  <a:lnTo>
                    <a:pt x="5373" y="12090"/>
                  </a:lnTo>
                  <a:lnTo>
                    <a:pt x="5349" y="11993"/>
                  </a:lnTo>
                  <a:lnTo>
                    <a:pt x="5349" y="11895"/>
                  </a:lnTo>
                  <a:lnTo>
                    <a:pt x="5349" y="11797"/>
                  </a:lnTo>
                  <a:lnTo>
                    <a:pt x="5373" y="11700"/>
                  </a:lnTo>
                  <a:lnTo>
                    <a:pt x="5422" y="11626"/>
                  </a:lnTo>
                  <a:lnTo>
                    <a:pt x="5496" y="11553"/>
                  </a:lnTo>
                  <a:lnTo>
                    <a:pt x="8036" y="9013"/>
                  </a:lnTo>
                  <a:lnTo>
                    <a:pt x="8109" y="8964"/>
                  </a:lnTo>
                  <a:lnTo>
                    <a:pt x="8182" y="8915"/>
                  </a:lnTo>
                  <a:lnTo>
                    <a:pt x="8280" y="8891"/>
                  </a:lnTo>
                  <a:lnTo>
                    <a:pt x="8377" y="8867"/>
                  </a:lnTo>
                  <a:close/>
                  <a:moveTo>
                    <a:pt x="14825" y="1"/>
                  </a:moveTo>
                  <a:lnTo>
                    <a:pt x="14288" y="25"/>
                  </a:lnTo>
                  <a:lnTo>
                    <a:pt x="13751" y="50"/>
                  </a:lnTo>
                  <a:lnTo>
                    <a:pt x="13213" y="123"/>
                  </a:lnTo>
                  <a:lnTo>
                    <a:pt x="12676" y="245"/>
                  </a:lnTo>
                  <a:lnTo>
                    <a:pt x="12163" y="367"/>
                  </a:lnTo>
                  <a:lnTo>
                    <a:pt x="11675" y="538"/>
                  </a:lnTo>
                  <a:lnTo>
                    <a:pt x="11235" y="758"/>
                  </a:lnTo>
                  <a:lnTo>
                    <a:pt x="11015" y="856"/>
                  </a:lnTo>
                  <a:lnTo>
                    <a:pt x="10844" y="1002"/>
                  </a:lnTo>
                  <a:lnTo>
                    <a:pt x="10649" y="1124"/>
                  </a:lnTo>
                  <a:lnTo>
                    <a:pt x="10502" y="1271"/>
                  </a:lnTo>
                  <a:lnTo>
                    <a:pt x="5544" y="6229"/>
                  </a:lnTo>
                  <a:lnTo>
                    <a:pt x="391" y="6229"/>
                  </a:lnTo>
                  <a:lnTo>
                    <a:pt x="245" y="6253"/>
                  </a:lnTo>
                  <a:lnTo>
                    <a:pt x="147" y="6278"/>
                  </a:lnTo>
                  <a:lnTo>
                    <a:pt x="49" y="6327"/>
                  </a:lnTo>
                  <a:lnTo>
                    <a:pt x="0" y="6400"/>
                  </a:lnTo>
                  <a:lnTo>
                    <a:pt x="0" y="6473"/>
                  </a:lnTo>
                  <a:lnTo>
                    <a:pt x="25" y="6571"/>
                  </a:lnTo>
                  <a:lnTo>
                    <a:pt x="74" y="6668"/>
                  </a:lnTo>
                  <a:lnTo>
                    <a:pt x="171" y="6791"/>
                  </a:lnTo>
                  <a:lnTo>
                    <a:pt x="2589" y="9184"/>
                  </a:lnTo>
                  <a:lnTo>
                    <a:pt x="2272" y="9502"/>
                  </a:lnTo>
                  <a:lnTo>
                    <a:pt x="953" y="9746"/>
                  </a:lnTo>
                  <a:lnTo>
                    <a:pt x="806" y="9795"/>
                  </a:lnTo>
                  <a:lnTo>
                    <a:pt x="684" y="9843"/>
                  </a:lnTo>
                  <a:lnTo>
                    <a:pt x="611" y="9941"/>
                  </a:lnTo>
                  <a:lnTo>
                    <a:pt x="562" y="10014"/>
                  </a:lnTo>
                  <a:lnTo>
                    <a:pt x="562" y="10112"/>
                  </a:lnTo>
                  <a:lnTo>
                    <a:pt x="586" y="10234"/>
                  </a:lnTo>
                  <a:lnTo>
                    <a:pt x="635" y="10332"/>
                  </a:lnTo>
                  <a:lnTo>
                    <a:pt x="733" y="10454"/>
                  </a:lnTo>
                  <a:lnTo>
                    <a:pt x="7278" y="16999"/>
                  </a:lnTo>
                  <a:lnTo>
                    <a:pt x="7401" y="17097"/>
                  </a:lnTo>
                  <a:lnTo>
                    <a:pt x="7498" y="17146"/>
                  </a:lnTo>
                  <a:lnTo>
                    <a:pt x="7620" y="17170"/>
                  </a:lnTo>
                  <a:lnTo>
                    <a:pt x="7718" y="17170"/>
                  </a:lnTo>
                  <a:lnTo>
                    <a:pt x="7791" y="17122"/>
                  </a:lnTo>
                  <a:lnTo>
                    <a:pt x="7889" y="17048"/>
                  </a:lnTo>
                  <a:lnTo>
                    <a:pt x="7938" y="16926"/>
                  </a:lnTo>
                  <a:lnTo>
                    <a:pt x="7987" y="16780"/>
                  </a:lnTo>
                  <a:lnTo>
                    <a:pt x="8231" y="15461"/>
                  </a:lnTo>
                  <a:lnTo>
                    <a:pt x="8548" y="15143"/>
                  </a:lnTo>
                  <a:lnTo>
                    <a:pt x="10942" y="17561"/>
                  </a:lnTo>
                  <a:lnTo>
                    <a:pt x="11064" y="17659"/>
                  </a:lnTo>
                  <a:lnTo>
                    <a:pt x="11162" y="17708"/>
                  </a:lnTo>
                  <a:lnTo>
                    <a:pt x="11259" y="17732"/>
                  </a:lnTo>
                  <a:lnTo>
                    <a:pt x="11333" y="17732"/>
                  </a:lnTo>
                  <a:lnTo>
                    <a:pt x="11406" y="17683"/>
                  </a:lnTo>
                  <a:lnTo>
                    <a:pt x="11455" y="17586"/>
                  </a:lnTo>
                  <a:lnTo>
                    <a:pt x="11479" y="17488"/>
                  </a:lnTo>
                  <a:lnTo>
                    <a:pt x="11504" y="17341"/>
                  </a:lnTo>
                  <a:lnTo>
                    <a:pt x="11504" y="12188"/>
                  </a:lnTo>
                  <a:lnTo>
                    <a:pt x="16461" y="7230"/>
                  </a:lnTo>
                  <a:lnTo>
                    <a:pt x="16608" y="7084"/>
                  </a:lnTo>
                  <a:lnTo>
                    <a:pt x="16730" y="6888"/>
                  </a:lnTo>
                  <a:lnTo>
                    <a:pt x="16877" y="6693"/>
                  </a:lnTo>
                  <a:lnTo>
                    <a:pt x="16974" y="6498"/>
                  </a:lnTo>
                  <a:lnTo>
                    <a:pt x="17194" y="6058"/>
                  </a:lnTo>
                  <a:lnTo>
                    <a:pt x="17365" y="5569"/>
                  </a:lnTo>
                  <a:lnTo>
                    <a:pt x="17487" y="5057"/>
                  </a:lnTo>
                  <a:lnTo>
                    <a:pt x="17609" y="4519"/>
                  </a:lnTo>
                  <a:lnTo>
                    <a:pt x="17683" y="3982"/>
                  </a:lnTo>
                  <a:lnTo>
                    <a:pt x="17707" y="3445"/>
                  </a:lnTo>
                  <a:lnTo>
                    <a:pt x="17731" y="2907"/>
                  </a:lnTo>
                  <a:lnTo>
                    <a:pt x="17731" y="2419"/>
                  </a:lnTo>
                  <a:lnTo>
                    <a:pt x="17707" y="1955"/>
                  </a:lnTo>
                  <a:lnTo>
                    <a:pt x="17658" y="1515"/>
                  </a:lnTo>
                  <a:lnTo>
                    <a:pt x="17585" y="1149"/>
                  </a:lnTo>
                  <a:lnTo>
                    <a:pt x="17512" y="831"/>
                  </a:lnTo>
                  <a:lnTo>
                    <a:pt x="17414" y="587"/>
                  </a:lnTo>
                  <a:lnTo>
                    <a:pt x="17341" y="489"/>
                  </a:lnTo>
                  <a:lnTo>
                    <a:pt x="17292" y="441"/>
                  </a:lnTo>
                  <a:lnTo>
                    <a:pt x="17243" y="392"/>
                  </a:lnTo>
                  <a:lnTo>
                    <a:pt x="17145" y="318"/>
                  </a:lnTo>
                  <a:lnTo>
                    <a:pt x="16901" y="221"/>
                  </a:lnTo>
                  <a:lnTo>
                    <a:pt x="16584" y="148"/>
                  </a:lnTo>
                  <a:lnTo>
                    <a:pt x="16217" y="74"/>
                  </a:lnTo>
                  <a:lnTo>
                    <a:pt x="15778" y="25"/>
                  </a:lnTo>
                  <a:lnTo>
                    <a:pt x="15314" y="1"/>
                  </a:lnTo>
                  <a:close/>
                </a:path>
              </a:pathLst>
            </a:custGeom>
            <a:solidFill>
              <a:srgbClr val="FF0066"/>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96" name="Shape 196"/>
            <p:cNvSpPr/>
            <p:nvPr/>
          </p:nvSpPr>
          <p:spPr>
            <a:xfrm>
              <a:off x="597725" y="4665400"/>
              <a:ext cx="73300" cy="73300"/>
            </a:xfrm>
            <a:custGeom>
              <a:avLst/>
              <a:gdLst/>
              <a:ahLst/>
              <a:cxnLst/>
              <a:rect l="0" t="0" r="0" b="0"/>
              <a:pathLst>
                <a:path w="2932" h="2932" extrusionOk="0">
                  <a:moveTo>
                    <a:pt x="2028" y="1"/>
                  </a:moveTo>
                  <a:lnTo>
                    <a:pt x="1857" y="25"/>
                  </a:lnTo>
                  <a:lnTo>
                    <a:pt x="1686" y="74"/>
                  </a:lnTo>
                  <a:lnTo>
                    <a:pt x="1515" y="147"/>
                  </a:lnTo>
                  <a:lnTo>
                    <a:pt x="1369" y="269"/>
                  </a:lnTo>
                  <a:lnTo>
                    <a:pt x="1222" y="489"/>
                  </a:lnTo>
                  <a:lnTo>
                    <a:pt x="1002" y="831"/>
                  </a:lnTo>
                  <a:lnTo>
                    <a:pt x="563" y="1735"/>
                  </a:lnTo>
                  <a:lnTo>
                    <a:pt x="172" y="2565"/>
                  </a:lnTo>
                  <a:lnTo>
                    <a:pt x="1" y="2932"/>
                  </a:lnTo>
                  <a:lnTo>
                    <a:pt x="1" y="2932"/>
                  </a:lnTo>
                  <a:lnTo>
                    <a:pt x="367" y="2761"/>
                  </a:lnTo>
                  <a:lnTo>
                    <a:pt x="1198" y="2370"/>
                  </a:lnTo>
                  <a:lnTo>
                    <a:pt x="2101" y="1930"/>
                  </a:lnTo>
                  <a:lnTo>
                    <a:pt x="2443" y="1710"/>
                  </a:lnTo>
                  <a:lnTo>
                    <a:pt x="2663" y="1564"/>
                  </a:lnTo>
                  <a:lnTo>
                    <a:pt x="2785" y="1417"/>
                  </a:lnTo>
                  <a:lnTo>
                    <a:pt x="2858" y="1246"/>
                  </a:lnTo>
                  <a:lnTo>
                    <a:pt x="2907" y="1075"/>
                  </a:lnTo>
                  <a:lnTo>
                    <a:pt x="2932" y="904"/>
                  </a:lnTo>
                  <a:lnTo>
                    <a:pt x="2907" y="733"/>
                  </a:lnTo>
                  <a:lnTo>
                    <a:pt x="2858" y="562"/>
                  </a:lnTo>
                  <a:lnTo>
                    <a:pt x="2785" y="416"/>
                  </a:lnTo>
                  <a:lnTo>
                    <a:pt x="2663" y="269"/>
                  </a:lnTo>
                  <a:lnTo>
                    <a:pt x="2517" y="147"/>
                  </a:lnTo>
                  <a:lnTo>
                    <a:pt x="2370" y="74"/>
                  </a:lnTo>
                  <a:lnTo>
                    <a:pt x="2199" y="25"/>
                  </a:lnTo>
                  <a:lnTo>
                    <a:pt x="2028" y="1"/>
                  </a:lnTo>
                  <a:close/>
                </a:path>
              </a:pathLst>
            </a:custGeom>
            <a:solidFill>
              <a:srgbClr val="FF0066"/>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97" name="Shape 197"/>
            <p:cNvSpPr/>
            <p:nvPr/>
          </p:nvSpPr>
          <p:spPr>
            <a:xfrm>
              <a:off x="654525" y="4708150"/>
              <a:ext cx="47025" cy="47025"/>
            </a:xfrm>
            <a:custGeom>
              <a:avLst/>
              <a:gdLst/>
              <a:ahLst/>
              <a:cxnLst/>
              <a:rect l="0" t="0" r="0" b="0"/>
              <a:pathLst>
                <a:path w="1881" h="1881" extrusionOk="0">
                  <a:moveTo>
                    <a:pt x="1124" y="0"/>
                  </a:moveTo>
                  <a:lnTo>
                    <a:pt x="977" y="25"/>
                  </a:lnTo>
                  <a:lnTo>
                    <a:pt x="831" y="74"/>
                  </a:lnTo>
                  <a:lnTo>
                    <a:pt x="709" y="147"/>
                  </a:lnTo>
                  <a:lnTo>
                    <a:pt x="586" y="245"/>
                  </a:lnTo>
                  <a:lnTo>
                    <a:pt x="464" y="391"/>
                  </a:lnTo>
                  <a:lnTo>
                    <a:pt x="367" y="611"/>
                  </a:lnTo>
                  <a:lnTo>
                    <a:pt x="269" y="880"/>
                  </a:lnTo>
                  <a:lnTo>
                    <a:pt x="171" y="1173"/>
                  </a:lnTo>
                  <a:lnTo>
                    <a:pt x="49" y="1686"/>
                  </a:lnTo>
                  <a:lnTo>
                    <a:pt x="0" y="1881"/>
                  </a:lnTo>
                  <a:lnTo>
                    <a:pt x="0" y="1881"/>
                  </a:lnTo>
                  <a:lnTo>
                    <a:pt x="220" y="1857"/>
                  </a:lnTo>
                  <a:lnTo>
                    <a:pt x="733" y="1710"/>
                  </a:lnTo>
                  <a:lnTo>
                    <a:pt x="1002" y="1637"/>
                  </a:lnTo>
                  <a:lnTo>
                    <a:pt x="1270" y="1539"/>
                  </a:lnTo>
                  <a:lnTo>
                    <a:pt x="1515" y="1417"/>
                  </a:lnTo>
                  <a:lnTo>
                    <a:pt x="1661" y="1319"/>
                  </a:lnTo>
                  <a:lnTo>
                    <a:pt x="1759" y="1197"/>
                  </a:lnTo>
                  <a:lnTo>
                    <a:pt x="1832" y="1051"/>
                  </a:lnTo>
                  <a:lnTo>
                    <a:pt x="1881" y="928"/>
                  </a:lnTo>
                  <a:lnTo>
                    <a:pt x="1881" y="782"/>
                  </a:lnTo>
                  <a:lnTo>
                    <a:pt x="1881" y="635"/>
                  </a:lnTo>
                  <a:lnTo>
                    <a:pt x="1832" y="489"/>
                  </a:lnTo>
                  <a:lnTo>
                    <a:pt x="1759" y="367"/>
                  </a:lnTo>
                  <a:lnTo>
                    <a:pt x="1661" y="245"/>
                  </a:lnTo>
                  <a:lnTo>
                    <a:pt x="1539" y="147"/>
                  </a:lnTo>
                  <a:lnTo>
                    <a:pt x="1417" y="74"/>
                  </a:lnTo>
                  <a:lnTo>
                    <a:pt x="1270" y="25"/>
                  </a:lnTo>
                  <a:lnTo>
                    <a:pt x="1124" y="0"/>
                  </a:lnTo>
                  <a:close/>
                </a:path>
              </a:pathLst>
            </a:custGeom>
            <a:solidFill>
              <a:srgbClr val="FF0066"/>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98" name="Shape 198"/>
            <p:cNvSpPr/>
            <p:nvPr/>
          </p:nvSpPr>
          <p:spPr>
            <a:xfrm>
              <a:off x="581250" y="4634875"/>
              <a:ext cx="47050" cy="47050"/>
            </a:xfrm>
            <a:custGeom>
              <a:avLst/>
              <a:gdLst/>
              <a:ahLst/>
              <a:cxnLst/>
              <a:rect l="0" t="0" r="0" b="0"/>
              <a:pathLst>
                <a:path w="1882" h="1882" extrusionOk="0">
                  <a:moveTo>
                    <a:pt x="953" y="1"/>
                  </a:moveTo>
                  <a:lnTo>
                    <a:pt x="831" y="49"/>
                  </a:lnTo>
                  <a:lnTo>
                    <a:pt x="684" y="123"/>
                  </a:lnTo>
                  <a:lnTo>
                    <a:pt x="562" y="220"/>
                  </a:lnTo>
                  <a:lnTo>
                    <a:pt x="465" y="367"/>
                  </a:lnTo>
                  <a:lnTo>
                    <a:pt x="342" y="611"/>
                  </a:lnTo>
                  <a:lnTo>
                    <a:pt x="245" y="880"/>
                  </a:lnTo>
                  <a:lnTo>
                    <a:pt x="171" y="1148"/>
                  </a:lnTo>
                  <a:lnTo>
                    <a:pt x="25" y="1661"/>
                  </a:lnTo>
                  <a:lnTo>
                    <a:pt x="1" y="1881"/>
                  </a:lnTo>
                  <a:lnTo>
                    <a:pt x="196" y="1832"/>
                  </a:lnTo>
                  <a:lnTo>
                    <a:pt x="709" y="1710"/>
                  </a:lnTo>
                  <a:lnTo>
                    <a:pt x="1002" y="1613"/>
                  </a:lnTo>
                  <a:lnTo>
                    <a:pt x="1271" y="1515"/>
                  </a:lnTo>
                  <a:lnTo>
                    <a:pt x="1490" y="1417"/>
                  </a:lnTo>
                  <a:lnTo>
                    <a:pt x="1637" y="1295"/>
                  </a:lnTo>
                  <a:lnTo>
                    <a:pt x="1735" y="1173"/>
                  </a:lnTo>
                  <a:lnTo>
                    <a:pt x="1808" y="1051"/>
                  </a:lnTo>
                  <a:lnTo>
                    <a:pt x="1857" y="904"/>
                  </a:lnTo>
                  <a:lnTo>
                    <a:pt x="1881" y="758"/>
                  </a:lnTo>
                  <a:lnTo>
                    <a:pt x="1857" y="611"/>
                  </a:lnTo>
                  <a:lnTo>
                    <a:pt x="1808" y="465"/>
                  </a:lnTo>
                  <a:lnTo>
                    <a:pt x="1735" y="343"/>
                  </a:lnTo>
                  <a:lnTo>
                    <a:pt x="1637" y="220"/>
                  </a:lnTo>
                  <a:lnTo>
                    <a:pt x="1515" y="123"/>
                  </a:lnTo>
                  <a:lnTo>
                    <a:pt x="1393" y="49"/>
                  </a:lnTo>
                  <a:lnTo>
                    <a:pt x="1246" y="1"/>
                  </a:lnTo>
                  <a:close/>
                </a:path>
              </a:pathLst>
            </a:custGeom>
            <a:solidFill>
              <a:srgbClr val="FF0066"/>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grpSp>
      <p:sp>
        <p:nvSpPr>
          <p:cNvPr id="199" name="Shape 199"/>
          <p:cNvSpPr/>
          <p:nvPr/>
        </p:nvSpPr>
        <p:spPr>
          <a:xfrm rot="1892490">
            <a:off x="6821707" y="1112575"/>
            <a:ext cx="275600" cy="263152"/>
          </a:xfrm>
          <a:custGeom>
            <a:avLst/>
            <a:gdLst/>
            <a:ahLst/>
            <a:cxnLst/>
            <a:rect l="0" t="0" r="0" b="0"/>
            <a:pathLst>
              <a:path w="15144" h="14460" extrusionOk="0">
                <a:moveTo>
                  <a:pt x="7572" y="1"/>
                </a:moveTo>
                <a:lnTo>
                  <a:pt x="7499" y="25"/>
                </a:lnTo>
                <a:lnTo>
                  <a:pt x="7401" y="74"/>
                </a:lnTo>
                <a:lnTo>
                  <a:pt x="7328" y="172"/>
                </a:lnTo>
                <a:lnTo>
                  <a:pt x="7255" y="294"/>
                </a:lnTo>
                <a:lnTo>
                  <a:pt x="5594" y="4104"/>
                </a:lnTo>
                <a:lnTo>
                  <a:pt x="5521" y="4226"/>
                </a:lnTo>
                <a:lnTo>
                  <a:pt x="5398" y="4373"/>
                </a:lnTo>
                <a:lnTo>
                  <a:pt x="5276" y="4495"/>
                </a:lnTo>
                <a:lnTo>
                  <a:pt x="5130" y="4617"/>
                </a:lnTo>
                <a:lnTo>
                  <a:pt x="4983" y="4715"/>
                </a:lnTo>
                <a:lnTo>
                  <a:pt x="4812" y="4788"/>
                </a:lnTo>
                <a:lnTo>
                  <a:pt x="4666" y="4861"/>
                </a:lnTo>
                <a:lnTo>
                  <a:pt x="4495" y="4886"/>
                </a:lnTo>
                <a:lnTo>
                  <a:pt x="392" y="5301"/>
                </a:lnTo>
                <a:lnTo>
                  <a:pt x="245" y="5325"/>
                </a:lnTo>
                <a:lnTo>
                  <a:pt x="123" y="5374"/>
                </a:lnTo>
                <a:lnTo>
                  <a:pt x="50" y="5423"/>
                </a:lnTo>
                <a:lnTo>
                  <a:pt x="1" y="5521"/>
                </a:lnTo>
                <a:lnTo>
                  <a:pt x="1" y="5594"/>
                </a:lnTo>
                <a:lnTo>
                  <a:pt x="25" y="5692"/>
                </a:lnTo>
                <a:lnTo>
                  <a:pt x="74" y="5789"/>
                </a:lnTo>
                <a:lnTo>
                  <a:pt x="196" y="5911"/>
                </a:lnTo>
                <a:lnTo>
                  <a:pt x="3274" y="8647"/>
                </a:lnTo>
                <a:lnTo>
                  <a:pt x="3396" y="8769"/>
                </a:lnTo>
                <a:lnTo>
                  <a:pt x="3493" y="8915"/>
                </a:lnTo>
                <a:lnTo>
                  <a:pt x="3567" y="9086"/>
                </a:lnTo>
                <a:lnTo>
                  <a:pt x="3640" y="9257"/>
                </a:lnTo>
                <a:lnTo>
                  <a:pt x="3689" y="9428"/>
                </a:lnTo>
                <a:lnTo>
                  <a:pt x="3713" y="9599"/>
                </a:lnTo>
                <a:lnTo>
                  <a:pt x="3713" y="9770"/>
                </a:lnTo>
                <a:lnTo>
                  <a:pt x="3689" y="9941"/>
                </a:lnTo>
                <a:lnTo>
                  <a:pt x="2810" y="13995"/>
                </a:lnTo>
                <a:lnTo>
                  <a:pt x="2785" y="14142"/>
                </a:lnTo>
                <a:lnTo>
                  <a:pt x="2810" y="14240"/>
                </a:lnTo>
                <a:lnTo>
                  <a:pt x="2834" y="14337"/>
                </a:lnTo>
                <a:lnTo>
                  <a:pt x="2883" y="14411"/>
                </a:lnTo>
                <a:lnTo>
                  <a:pt x="2981" y="14435"/>
                </a:lnTo>
                <a:lnTo>
                  <a:pt x="3078" y="14459"/>
                </a:lnTo>
                <a:lnTo>
                  <a:pt x="3200" y="14411"/>
                </a:lnTo>
                <a:lnTo>
                  <a:pt x="3322" y="14362"/>
                </a:lnTo>
                <a:lnTo>
                  <a:pt x="6888" y="12261"/>
                </a:lnTo>
                <a:lnTo>
                  <a:pt x="7035" y="12188"/>
                </a:lnTo>
                <a:lnTo>
                  <a:pt x="7206" y="12139"/>
                </a:lnTo>
                <a:lnTo>
                  <a:pt x="7401" y="12115"/>
                </a:lnTo>
                <a:lnTo>
                  <a:pt x="7743" y="12115"/>
                </a:lnTo>
                <a:lnTo>
                  <a:pt x="7938" y="12139"/>
                </a:lnTo>
                <a:lnTo>
                  <a:pt x="8109" y="12188"/>
                </a:lnTo>
                <a:lnTo>
                  <a:pt x="8256" y="12261"/>
                </a:lnTo>
                <a:lnTo>
                  <a:pt x="11822" y="14362"/>
                </a:lnTo>
                <a:lnTo>
                  <a:pt x="11944" y="14411"/>
                </a:lnTo>
                <a:lnTo>
                  <a:pt x="12066" y="14459"/>
                </a:lnTo>
                <a:lnTo>
                  <a:pt x="12164" y="14435"/>
                </a:lnTo>
                <a:lnTo>
                  <a:pt x="12261" y="14411"/>
                </a:lnTo>
                <a:lnTo>
                  <a:pt x="12310" y="14337"/>
                </a:lnTo>
                <a:lnTo>
                  <a:pt x="12335" y="14240"/>
                </a:lnTo>
                <a:lnTo>
                  <a:pt x="12359" y="14142"/>
                </a:lnTo>
                <a:lnTo>
                  <a:pt x="12335" y="13995"/>
                </a:lnTo>
                <a:lnTo>
                  <a:pt x="11455" y="9941"/>
                </a:lnTo>
                <a:lnTo>
                  <a:pt x="11431" y="9770"/>
                </a:lnTo>
                <a:lnTo>
                  <a:pt x="11431" y="9599"/>
                </a:lnTo>
                <a:lnTo>
                  <a:pt x="11455" y="9428"/>
                </a:lnTo>
                <a:lnTo>
                  <a:pt x="11504" y="9257"/>
                </a:lnTo>
                <a:lnTo>
                  <a:pt x="11577" y="9086"/>
                </a:lnTo>
                <a:lnTo>
                  <a:pt x="11651" y="8915"/>
                </a:lnTo>
                <a:lnTo>
                  <a:pt x="11748" y="8769"/>
                </a:lnTo>
                <a:lnTo>
                  <a:pt x="11870" y="8647"/>
                </a:lnTo>
                <a:lnTo>
                  <a:pt x="14948" y="5911"/>
                </a:lnTo>
                <a:lnTo>
                  <a:pt x="15070" y="5789"/>
                </a:lnTo>
                <a:lnTo>
                  <a:pt x="15119" y="5692"/>
                </a:lnTo>
                <a:lnTo>
                  <a:pt x="15143" y="5594"/>
                </a:lnTo>
                <a:lnTo>
                  <a:pt x="15143" y="5521"/>
                </a:lnTo>
                <a:lnTo>
                  <a:pt x="15094" y="5423"/>
                </a:lnTo>
                <a:lnTo>
                  <a:pt x="15021" y="5374"/>
                </a:lnTo>
                <a:lnTo>
                  <a:pt x="14899" y="5325"/>
                </a:lnTo>
                <a:lnTo>
                  <a:pt x="14752" y="5301"/>
                </a:lnTo>
                <a:lnTo>
                  <a:pt x="10649" y="4886"/>
                </a:lnTo>
                <a:lnTo>
                  <a:pt x="10478" y="4861"/>
                </a:lnTo>
                <a:lnTo>
                  <a:pt x="10332" y="4788"/>
                </a:lnTo>
                <a:lnTo>
                  <a:pt x="10161" y="4715"/>
                </a:lnTo>
                <a:lnTo>
                  <a:pt x="10014" y="4617"/>
                </a:lnTo>
                <a:lnTo>
                  <a:pt x="9868" y="4495"/>
                </a:lnTo>
                <a:lnTo>
                  <a:pt x="9746" y="4373"/>
                </a:lnTo>
                <a:lnTo>
                  <a:pt x="9624" y="4226"/>
                </a:lnTo>
                <a:lnTo>
                  <a:pt x="9550" y="4104"/>
                </a:lnTo>
                <a:lnTo>
                  <a:pt x="7890" y="294"/>
                </a:lnTo>
                <a:lnTo>
                  <a:pt x="7816" y="172"/>
                </a:lnTo>
                <a:lnTo>
                  <a:pt x="7743" y="74"/>
                </a:lnTo>
                <a:lnTo>
                  <a:pt x="7645" y="25"/>
                </a:lnTo>
                <a:lnTo>
                  <a:pt x="7572" y="1"/>
                </a:lnTo>
                <a:close/>
              </a:path>
            </a:pathLst>
          </a:custGeom>
          <a:solidFill>
            <a:srgbClr val="FFCC00"/>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00" name="Shape 200"/>
          <p:cNvSpPr/>
          <p:nvPr/>
        </p:nvSpPr>
        <p:spPr>
          <a:xfrm rot="-931596">
            <a:off x="6258096" y="1950628"/>
            <a:ext cx="186411" cy="177991"/>
          </a:xfrm>
          <a:custGeom>
            <a:avLst/>
            <a:gdLst/>
            <a:ahLst/>
            <a:cxnLst/>
            <a:rect l="0" t="0" r="0" b="0"/>
            <a:pathLst>
              <a:path w="15144" h="14460" extrusionOk="0">
                <a:moveTo>
                  <a:pt x="7572" y="1"/>
                </a:moveTo>
                <a:lnTo>
                  <a:pt x="7499" y="25"/>
                </a:lnTo>
                <a:lnTo>
                  <a:pt x="7401" y="74"/>
                </a:lnTo>
                <a:lnTo>
                  <a:pt x="7328" y="172"/>
                </a:lnTo>
                <a:lnTo>
                  <a:pt x="7255" y="294"/>
                </a:lnTo>
                <a:lnTo>
                  <a:pt x="5594" y="4104"/>
                </a:lnTo>
                <a:lnTo>
                  <a:pt x="5521" y="4226"/>
                </a:lnTo>
                <a:lnTo>
                  <a:pt x="5398" y="4373"/>
                </a:lnTo>
                <a:lnTo>
                  <a:pt x="5276" y="4495"/>
                </a:lnTo>
                <a:lnTo>
                  <a:pt x="5130" y="4617"/>
                </a:lnTo>
                <a:lnTo>
                  <a:pt x="4983" y="4715"/>
                </a:lnTo>
                <a:lnTo>
                  <a:pt x="4812" y="4788"/>
                </a:lnTo>
                <a:lnTo>
                  <a:pt x="4666" y="4861"/>
                </a:lnTo>
                <a:lnTo>
                  <a:pt x="4495" y="4886"/>
                </a:lnTo>
                <a:lnTo>
                  <a:pt x="392" y="5301"/>
                </a:lnTo>
                <a:lnTo>
                  <a:pt x="245" y="5325"/>
                </a:lnTo>
                <a:lnTo>
                  <a:pt x="123" y="5374"/>
                </a:lnTo>
                <a:lnTo>
                  <a:pt x="50" y="5423"/>
                </a:lnTo>
                <a:lnTo>
                  <a:pt x="1" y="5521"/>
                </a:lnTo>
                <a:lnTo>
                  <a:pt x="1" y="5594"/>
                </a:lnTo>
                <a:lnTo>
                  <a:pt x="25" y="5692"/>
                </a:lnTo>
                <a:lnTo>
                  <a:pt x="74" y="5789"/>
                </a:lnTo>
                <a:lnTo>
                  <a:pt x="196" y="5911"/>
                </a:lnTo>
                <a:lnTo>
                  <a:pt x="3274" y="8647"/>
                </a:lnTo>
                <a:lnTo>
                  <a:pt x="3396" y="8769"/>
                </a:lnTo>
                <a:lnTo>
                  <a:pt x="3493" y="8915"/>
                </a:lnTo>
                <a:lnTo>
                  <a:pt x="3567" y="9086"/>
                </a:lnTo>
                <a:lnTo>
                  <a:pt x="3640" y="9257"/>
                </a:lnTo>
                <a:lnTo>
                  <a:pt x="3689" y="9428"/>
                </a:lnTo>
                <a:lnTo>
                  <a:pt x="3713" y="9599"/>
                </a:lnTo>
                <a:lnTo>
                  <a:pt x="3713" y="9770"/>
                </a:lnTo>
                <a:lnTo>
                  <a:pt x="3689" y="9941"/>
                </a:lnTo>
                <a:lnTo>
                  <a:pt x="2810" y="13995"/>
                </a:lnTo>
                <a:lnTo>
                  <a:pt x="2785" y="14142"/>
                </a:lnTo>
                <a:lnTo>
                  <a:pt x="2810" y="14240"/>
                </a:lnTo>
                <a:lnTo>
                  <a:pt x="2834" y="14337"/>
                </a:lnTo>
                <a:lnTo>
                  <a:pt x="2883" y="14411"/>
                </a:lnTo>
                <a:lnTo>
                  <a:pt x="2981" y="14435"/>
                </a:lnTo>
                <a:lnTo>
                  <a:pt x="3078" y="14459"/>
                </a:lnTo>
                <a:lnTo>
                  <a:pt x="3200" y="14411"/>
                </a:lnTo>
                <a:lnTo>
                  <a:pt x="3322" y="14362"/>
                </a:lnTo>
                <a:lnTo>
                  <a:pt x="6888" y="12261"/>
                </a:lnTo>
                <a:lnTo>
                  <a:pt x="7035" y="12188"/>
                </a:lnTo>
                <a:lnTo>
                  <a:pt x="7206" y="12139"/>
                </a:lnTo>
                <a:lnTo>
                  <a:pt x="7401" y="12115"/>
                </a:lnTo>
                <a:lnTo>
                  <a:pt x="7743" y="12115"/>
                </a:lnTo>
                <a:lnTo>
                  <a:pt x="7938" y="12139"/>
                </a:lnTo>
                <a:lnTo>
                  <a:pt x="8109" y="12188"/>
                </a:lnTo>
                <a:lnTo>
                  <a:pt x="8256" y="12261"/>
                </a:lnTo>
                <a:lnTo>
                  <a:pt x="11822" y="14362"/>
                </a:lnTo>
                <a:lnTo>
                  <a:pt x="11944" y="14411"/>
                </a:lnTo>
                <a:lnTo>
                  <a:pt x="12066" y="14459"/>
                </a:lnTo>
                <a:lnTo>
                  <a:pt x="12164" y="14435"/>
                </a:lnTo>
                <a:lnTo>
                  <a:pt x="12261" y="14411"/>
                </a:lnTo>
                <a:lnTo>
                  <a:pt x="12310" y="14337"/>
                </a:lnTo>
                <a:lnTo>
                  <a:pt x="12335" y="14240"/>
                </a:lnTo>
                <a:lnTo>
                  <a:pt x="12359" y="14142"/>
                </a:lnTo>
                <a:lnTo>
                  <a:pt x="12335" y="13995"/>
                </a:lnTo>
                <a:lnTo>
                  <a:pt x="11455" y="9941"/>
                </a:lnTo>
                <a:lnTo>
                  <a:pt x="11431" y="9770"/>
                </a:lnTo>
                <a:lnTo>
                  <a:pt x="11431" y="9599"/>
                </a:lnTo>
                <a:lnTo>
                  <a:pt x="11455" y="9428"/>
                </a:lnTo>
                <a:lnTo>
                  <a:pt x="11504" y="9257"/>
                </a:lnTo>
                <a:lnTo>
                  <a:pt x="11577" y="9086"/>
                </a:lnTo>
                <a:lnTo>
                  <a:pt x="11651" y="8915"/>
                </a:lnTo>
                <a:lnTo>
                  <a:pt x="11748" y="8769"/>
                </a:lnTo>
                <a:lnTo>
                  <a:pt x="11870" y="8647"/>
                </a:lnTo>
                <a:lnTo>
                  <a:pt x="14948" y="5911"/>
                </a:lnTo>
                <a:lnTo>
                  <a:pt x="15070" y="5789"/>
                </a:lnTo>
                <a:lnTo>
                  <a:pt x="15119" y="5692"/>
                </a:lnTo>
                <a:lnTo>
                  <a:pt x="15143" y="5594"/>
                </a:lnTo>
                <a:lnTo>
                  <a:pt x="15143" y="5521"/>
                </a:lnTo>
                <a:lnTo>
                  <a:pt x="15094" y="5423"/>
                </a:lnTo>
                <a:lnTo>
                  <a:pt x="15021" y="5374"/>
                </a:lnTo>
                <a:lnTo>
                  <a:pt x="14899" y="5325"/>
                </a:lnTo>
                <a:lnTo>
                  <a:pt x="14752" y="5301"/>
                </a:lnTo>
                <a:lnTo>
                  <a:pt x="10649" y="4886"/>
                </a:lnTo>
                <a:lnTo>
                  <a:pt x="10478" y="4861"/>
                </a:lnTo>
                <a:lnTo>
                  <a:pt x="10332" y="4788"/>
                </a:lnTo>
                <a:lnTo>
                  <a:pt x="10161" y="4715"/>
                </a:lnTo>
                <a:lnTo>
                  <a:pt x="10014" y="4617"/>
                </a:lnTo>
                <a:lnTo>
                  <a:pt x="9868" y="4495"/>
                </a:lnTo>
                <a:lnTo>
                  <a:pt x="9746" y="4373"/>
                </a:lnTo>
                <a:lnTo>
                  <a:pt x="9624" y="4226"/>
                </a:lnTo>
                <a:lnTo>
                  <a:pt x="9550" y="4104"/>
                </a:lnTo>
                <a:lnTo>
                  <a:pt x="7890" y="294"/>
                </a:lnTo>
                <a:lnTo>
                  <a:pt x="7816" y="172"/>
                </a:lnTo>
                <a:lnTo>
                  <a:pt x="7743" y="74"/>
                </a:lnTo>
                <a:lnTo>
                  <a:pt x="7645" y="25"/>
                </a:lnTo>
                <a:lnTo>
                  <a:pt x="7572" y="1"/>
                </a:lnTo>
                <a:close/>
              </a:path>
            </a:pathLst>
          </a:custGeom>
          <a:solidFill>
            <a:srgbClr val="FFCC00"/>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05" name="Shape 205"/>
          <p:cNvSpPr txBox="1">
            <a:spLocks noGrp="1"/>
          </p:cNvSpPr>
          <p:nvPr>
            <p:ph type="body" idx="1"/>
          </p:nvPr>
        </p:nvSpPr>
        <p:spPr>
          <a:xfrm>
            <a:off x="1067100" y="1706950"/>
            <a:ext cx="2977800" cy="2448976"/>
          </a:xfrm>
          <a:prstGeom prst="rect">
            <a:avLst/>
          </a:prstGeom>
        </p:spPr>
        <p:style>
          <a:lnRef idx="0">
            <a:schemeClr val="accent5"/>
          </a:lnRef>
          <a:fillRef idx="3">
            <a:schemeClr val="accent5"/>
          </a:fillRef>
          <a:effectRef idx="3">
            <a:schemeClr val="accent5"/>
          </a:effectRef>
          <a:fontRef idx="minor">
            <a:schemeClr val="lt1"/>
          </a:fontRef>
        </p:style>
        <p:txBody>
          <a:bodyPr spcFirstLastPara="1" wrap="square" lIns="91425" tIns="91425" rIns="91425" bIns="91425" anchor="t" anchorCtr="0">
            <a:noAutofit/>
          </a:bodyPr>
          <a:lstStyle/>
          <a:p>
            <a:pPr marL="0" lvl="0" indent="0" algn="ctr" rtl="0">
              <a:spcBef>
                <a:spcPts val="600"/>
              </a:spcBef>
              <a:spcAft>
                <a:spcPts val="0"/>
              </a:spcAft>
              <a:buNone/>
            </a:pPr>
            <a:r>
              <a:rPr lang="ar-IQ" sz="6000" dirty="0" smtClean="0"/>
              <a:t>الرجوع دلالة </a:t>
            </a:r>
            <a:endParaRPr sz="6000" dirty="0"/>
          </a:p>
        </p:txBody>
      </p:sp>
      <p:sp>
        <p:nvSpPr>
          <p:cNvPr id="206" name="Shape 206"/>
          <p:cNvSpPr txBox="1">
            <a:spLocks noGrp="1"/>
          </p:cNvSpPr>
          <p:nvPr>
            <p:ph type="title"/>
          </p:nvPr>
        </p:nvSpPr>
        <p:spPr>
          <a:xfrm>
            <a:off x="1067088" y="912850"/>
            <a:ext cx="5972100" cy="636000"/>
          </a:xfrm>
          <a:prstGeom prst="rect">
            <a:avLst/>
          </a:prstGeom>
        </p:spPr>
        <p:txBody>
          <a:bodyPr spcFirstLastPara="1" wrap="square" lIns="91425" tIns="91425" rIns="91425" bIns="91425" anchor="b" anchorCtr="0">
            <a:noAutofit/>
          </a:bodyPr>
          <a:lstStyle/>
          <a:p>
            <a:pPr marL="0" lvl="0" indent="0">
              <a:spcBef>
                <a:spcPts val="0"/>
              </a:spcBef>
              <a:spcAft>
                <a:spcPts val="0"/>
              </a:spcAft>
              <a:buNone/>
            </a:pPr>
            <a:r>
              <a:rPr lang="ar-IQ" dirty="0" smtClean="0"/>
              <a:t>الحالة </a:t>
            </a:r>
            <a:r>
              <a:rPr lang="ar-IQ" dirty="0" err="1" smtClean="0"/>
              <a:t>الاولى </a:t>
            </a:r>
            <a:r>
              <a:rPr lang="ar-IQ" dirty="0" smtClean="0"/>
              <a:t>: الرجوع عن الوصية </a:t>
            </a:r>
            <a:endParaRPr dirty="0"/>
          </a:p>
        </p:txBody>
      </p:sp>
      <p:sp>
        <p:nvSpPr>
          <p:cNvPr id="207" name="Shape 207"/>
          <p:cNvSpPr txBox="1">
            <a:spLocks noGrp="1"/>
          </p:cNvSpPr>
          <p:nvPr>
            <p:ph type="body" idx="2"/>
          </p:nvPr>
        </p:nvSpPr>
        <p:spPr>
          <a:xfrm>
            <a:off x="4224149" y="1706950"/>
            <a:ext cx="2977800" cy="2448976"/>
          </a:xfrm>
          <a:prstGeom prst="rect">
            <a:avLst/>
          </a:prstGeom>
        </p:spPr>
        <p:style>
          <a:lnRef idx="0">
            <a:schemeClr val="accent5"/>
          </a:lnRef>
          <a:fillRef idx="3">
            <a:schemeClr val="accent5"/>
          </a:fillRef>
          <a:effectRef idx="3">
            <a:schemeClr val="accent5"/>
          </a:effectRef>
          <a:fontRef idx="minor">
            <a:schemeClr val="lt1"/>
          </a:fontRef>
        </p:style>
        <p:txBody>
          <a:bodyPr spcFirstLastPara="1" wrap="square" lIns="91425" tIns="91425" rIns="91425" bIns="91425" anchor="t" anchorCtr="0">
            <a:noAutofit/>
          </a:bodyPr>
          <a:lstStyle/>
          <a:p>
            <a:pPr marL="0" lvl="0" indent="0" algn="ctr" rtl="0">
              <a:spcBef>
                <a:spcPts val="600"/>
              </a:spcBef>
              <a:spcAft>
                <a:spcPts val="0"/>
              </a:spcAft>
              <a:buNone/>
            </a:pPr>
            <a:r>
              <a:rPr lang="ar-IQ" sz="5400" dirty="0" smtClean="0"/>
              <a:t>الرجوع صراحة </a:t>
            </a:r>
            <a:endParaRPr sz="54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211"/>
        <p:cNvGrpSpPr/>
        <p:nvPr/>
      </p:nvGrpSpPr>
      <p:grpSpPr>
        <a:xfrm>
          <a:off x="0" y="0"/>
          <a:ext cx="0" cy="0"/>
          <a:chOff x="0" y="0"/>
          <a:chExt cx="0" cy="0"/>
        </a:xfrm>
      </p:grpSpPr>
      <p:sp>
        <p:nvSpPr>
          <p:cNvPr id="212" name="Shape 212"/>
          <p:cNvSpPr txBox="1">
            <a:spLocks noGrp="1"/>
          </p:cNvSpPr>
          <p:nvPr>
            <p:ph type="title"/>
          </p:nvPr>
        </p:nvSpPr>
        <p:spPr>
          <a:xfrm>
            <a:off x="1067088" y="912850"/>
            <a:ext cx="5972100" cy="636000"/>
          </a:xfrm>
          <a:prstGeom prst="rect">
            <a:avLst/>
          </a:prstGeom>
        </p:spPr>
        <p:txBody>
          <a:bodyPr spcFirstLastPara="1" wrap="square" lIns="91425" tIns="91425" rIns="91425" bIns="91425" anchor="b" anchorCtr="0">
            <a:noAutofit/>
          </a:bodyPr>
          <a:lstStyle/>
          <a:p>
            <a:pPr marL="0" lvl="0" indent="0" algn="r">
              <a:spcBef>
                <a:spcPts val="0"/>
              </a:spcBef>
              <a:spcAft>
                <a:spcPts val="0"/>
              </a:spcAft>
              <a:buNone/>
            </a:pPr>
            <a:r>
              <a:rPr lang="ar-IQ" dirty="0" smtClean="0"/>
              <a:t>الحالة </a:t>
            </a:r>
            <a:r>
              <a:rPr lang="ar-IQ" dirty="0" err="1" smtClean="0"/>
              <a:t>الثانية </a:t>
            </a:r>
            <a:r>
              <a:rPr lang="ar-IQ" dirty="0" smtClean="0"/>
              <a:t>: فقدان الموصي </a:t>
            </a:r>
            <a:r>
              <a:rPr lang="ar-IQ" dirty="0" err="1" smtClean="0"/>
              <a:t>لاهليتـــــــه</a:t>
            </a:r>
            <a:endParaRPr dirty="0"/>
          </a:p>
        </p:txBody>
      </p:sp>
      <p:sp>
        <p:nvSpPr>
          <p:cNvPr id="213" name="Shape 213"/>
          <p:cNvSpPr txBox="1">
            <a:spLocks noGrp="1"/>
          </p:cNvSpPr>
          <p:nvPr>
            <p:ph type="body" idx="1"/>
          </p:nvPr>
        </p:nvSpPr>
        <p:spPr>
          <a:xfrm>
            <a:off x="1067100" y="1676800"/>
            <a:ext cx="2024100" cy="1975070"/>
          </a:xfrm>
          <a:prstGeom prst="rect">
            <a:avLst/>
          </a:prstGeom>
        </p:spPr>
        <p:txBody>
          <a:bodyPr spcFirstLastPara="1" wrap="square" lIns="91425" tIns="91425" rIns="91425" bIns="91425" anchor="t" anchorCtr="0">
            <a:noAutofit/>
          </a:bodyPr>
          <a:lstStyle/>
          <a:p>
            <a:pPr marL="0" lvl="0" indent="0" algn="ctr" rtl="0">
              <a:spcBef>
                <a:spcPts val="600"/>
              </a:spcBef>
              <a:spcAft>
                <a:spcPts val="0"/>
              </a:spcAft>
              <a:buNone/>
            </a:pPr>
            <a:r>
              <a:rPr lang="ar-IQ" sz="4400" b="1" dirty="0" smtClean="0"/>
              <a:t>السفه والغفلة </a:t>
            </a:r>
            <a:endParaRPr sz="4400" dirty="0"/>
          </a:p>
        </p:txBody>
      </p:sp>
      <p:sp>
        <p:nvSpPr>
          <p:cNvPr id="214" name="Shape 214"/>
          <p:cNvSpPr txBox="1">
            <a:spLocks noGrp="1"/>
          </p:cNvSpPr>
          <p:nvPr>
            <p:ph type="body" idx="2"/>
          </p:nvPr>
        </p:nvSpPr>
        <p:spPr>
          <a:xfrm>
            <a:off x="3194801" y="1676800"/>
            <a:ext cx="2024100" cy="1831054"/>
          </a:xfrm>
          <a:prstGeom prst="rect">
            <a:avLst/>
          </a:prstGeom>
        </p:spPr>
        <p:txBody>
          <a:bodyPr spcFirstLastPara="1" wrap="square" lIns="91425" tIns="91425" rIns="91425" bIns="91425" anchor="t" anchorCtr="0">
            <a:noAutofit/>
          </a:bodyPr>
          <a:lstStyle/>
          <a:p>
            <a:pPr marL="0" lvl="0" indent="0" algn="ctr" rtl="0">
              <a:spcBef>
                <a:spcPts val="600"/>
              </a:spcBef>
              <a:spcAft>
                <a:spcPts val="0"/>
              </a:spcAft>
              <a:buNone/>
            </a:pPr>
            <a:r>
              <a:rPr lang="ar-IQ" sz="3600" b="1" dirty="0" smtClean="0"/>
              <a:t>العته</a:t>
            </a:r>
            <a:endParaRPr sz="3600" dirty="0"/>
          </a:p>
        </p:txBody>
      </p:sp>
      <p:sp>
        <p:nvSpPr>
          <p:cNvPr id="215" name="Shape 215"/>
          <p:cNvSpPr txBox="1">
            <a:spLocks noGrp="1"/>
          </p:cNvSpPr>
          <p:nvPr>
            <p:ph type="body" idx="3"/>
          </p:nvPr>
        </p:nvSpPr>
        <p:spPr>
          <a:xfrm>
            <a:off x="5322501" y="1676800"/>
            <a:ext cx="2024100" cy="2119086"/>
          </a:xfrm>
          <a:prstGeom prst="rect">
            <a:avLst/>
          </a:prstGeom>
        </p:spPr>
        <p:txBody>
          <a:bodyPr spcFirstLastPara="1" wrap="square" lIns="91425" tIns="91425" rIns="91425" bIns="91425" anchor="t" anchorCtr="0">
            <a:noAutofit/>
          </a:bodyPr>
          <a:lstStyle/>
          <a:p>
            <a:pPr marL="0" lvl="0" indent="0" algn="ctr">
              <a:spcBef>
                <a:spcPts val="600"/>
              </a:spcBef>
              <a:spcAft>
                <a:spcPts val="0"/>
              </a:spcAft>
              <a:buNone/>
            </a:pPr>
            <a:r>
              <a:rPr lang="ar-IQ" sz="3600" dirty="0" smtClean="0"/>
              <a:t>الجنون المطبق او غير المطبق</a:t>
            </a:r>
            <a:endParaRPr sz="3600" dirty="0"/>
          </a:p>
        </p:txBody>
      </p:sp>
    </p:spTree>
  </p:cSld>
  <p:clrMapOvr>
    <a:masterClrMapping/>
  </p:clrMapOvr>
</p:sld>
</file>

<file path=ppt/theme/theme1.xml><?xml version="1.0" encoding="utf-8"?>
<a:theme xmlns:a="http://schemas.openxmlformats.org/drawingml/2006/main" name="Dumaine">
  <a:themeElements>
    <a:clrScheme name="Custom 347">
      <a:dk1>
        <a:srgbClr val="000000"/>
      </a:dk1>
      <a:lt1>
        <a:srgbClr val="FFFFFF"/>
      </a:lt1>
      <a:dk2>
        <a:srgbClr val="666666"/>
      </a:dk2>
      <a:lt2>
        <a:srgbClr val="CCCCCC"/>
      </a:lt2>
      <a:accent1>
        <a:srgbClr val="3A81BA"/>
      </a:accent1>
      <a:accent2>
        <a:srgbClr val="D89F39"/>
      </a:accent2>
      <a:accent3>
        <a:srgbClr val="8BAB42"/>
      </a:accent3>
      <a:accent4>
        <a:srgbClr val="57A7B5"/>
      </a:accent4>
      <a:accent5>
        <a:srgbClr val="8B81D2"/>
      </a:accent5>
      <a:accent6>
        <a:srgbClr val="963334"/>
      </a:accent6>
      <a:hlink>
        <a:srgbClr val="1155CC"/>
      </a:hlink>
      <a:folHlink>
        <a:srgbClr val="6611CC"/>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34</TotalTime>
  <Words>417</Words>
  <Application>Microsoft Office PowerPoint</Application>
  <PresentationFormat>عرض على الشاشة (9:16)‏</PresentationFormat>
  <Paragraphs>61</Paragraphs>
  <Slides>17</Slides>
  <Notes>17</Notes>
  <HiddenSlides>0</HiddenSlides>
  <MMClips>0</MMClips>
  <ScaleCrop>false</ScaleCrop>
  <HeadingPairs>
    <vt:vector size="6" baseType="variant">
      <vt:variant>
        <vt:lpstr>الخطوط المستخدمة</vt:lpstr>
      </vt:variant>
      <vt:variant>
        <vt:i4>3</vt:i4>
      </vt:variant>
      <vt:variant>
        <vt:lpstr>سمة</vt:lpstr>
      </vt:variant>
      <vt:variant>
        <vt:i4>1</vt:i4>
      </vt:variant>
      <vt:variant>
        <vt:lpstr>عناوين الشرائح</vt:lpstr>
      </vt:variant>
      <vt:variant>
        <vt:i4>17</vt:i4>
      </vt:variant>
    </vt:vector>
  </HeadingPairs>
  <TitlesOfParts>
    <vt:vector size="21" baseType="lpstr">
      <vt:lpstr>Arial</vt:lpstr>
      <vt:lpstr>Hind</vt:lpstr>
      <vt:lpstr>Calibri</vt:lpstr>
      <vt:lpstr>Dumaine</vt:lpstr>
      <vt:lpstr>مبطلات الوصية </vt:lpstr>
      <vt:lpstr>مفردات المحاضرة </vt:lpstr>
      <vt:lpstr>HELLO!</vt:lpstr>
      <vt:lpstr>يقصد بمبطلات الوصية تلك الاسباب التي يؤدي وجودها الى ابطال الغاء الوصية من اساسها واعتبارها كأنها لم تكن وقد حددها قانون الاحوال الشخصية العراقي بخمسة اسباب </vt:lpstr>
      <vt:lpstr>الشريحة 5</vt:lpstr>
      <vt:lpstr>بطلان الوصية بسبب الموصى له</vt:lpstr>
      <vt:lpstr> بطلان الوصية بسبب الموصي</vt:lpstr>
      <vt:lpstr>الحالة الاولى : الرجوع عن الوصية </vt:lpstr>
      <vt:lpstr>الحالة الثانية : فقدان الموصي لاهليتـــــــه</vt:lpstr>
      <vt:lpstr>الحالة الثالثة: تصرف الموصي بالموصى به تصرفا يزيل اسم الموصى به او معظم صفاته</vt:lpstr>
      <vt:lpstr>الحالة الرابعة : هلاك الموصى به او استهلاكه</vt:lpstr>
      <vt:lpstr>ما هي مبطلات الوصية ؟</vt:lpstr>
      <vt:lpstr>الشريحة 13</vt:lpstr>
      <vt:lpstr>الشريحة 14</vt:lpstr>
      <vt:lpstr>الشريحة 15</vt:lpstr>
      <vt:lpstr>الشريحة 16</vt:lpstr>
      <vt:lpstr>THANKS!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مبطلات الوصية </dc:title>
  <cp:lastModifiedBy>مختبر الحاسبات</cp:lastModifiedBy>
  <cp:revision>5</cp:revision>
  <dcterms:modified xsi:type="dcterms:W3CDTF">2018-02-20T13:32:06Z</dcterms:modified>
</cp:coreProperties>
</file>