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13" r:id="rId1"/>
    <p:sldMasterId id="2147483814" r:id="rId2"/>
    <p:sldMasterId id="2147483815" r:id="rId3"/>
    <p:sldMasterId id="2147483816" r:id="rId4"/>
    <p:sldMasterId id="2147483817" r:id="rId5"/>
    <p:sldMasterId id="2147483818" r:id="rId6"/>
    <p:sldMasterId id="2147483819" r:id="rId7"/>
    <p:sldMasterId id="2147483820" r:id="rId8"/>
    <p:sldMasterId id="2147483821" r:id="rId9"/>
    <p:sldMasterId id="2147483822" r:id="rId10"/>
    <p:sldMasterId id="2147483823" r:id="rId11"/>
    <p:sldMasterId id="2147483824" r:id="rId12"/>
    <p:sldMasterId id="2147483825" r:id="rId13"/>
    <p:sldMasterId id="2147483826" r:id="rId14"/>
    <p:sldMasterId id="2147483827" r:id="rId15"/>
  </p:sldMasterIdLst>
  <p:notesMasterIdLst>
    <p:notesMasterId r:id="rId44"/>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3253272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3" name="Google Shape;115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0" name="Google Shape;122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6" name="Google Shape;1226;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7" name="Google Shape;1227;p1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6" name="Google Shape;123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3" name="Google Shape;1243;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4" name="Google Shape;1244;p1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3" name="Google Shape;1253;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4" name="Google Shape;1254;p1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1" name="Google Shape;1261;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2" name="Google Shape;1262;p1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9" name="Google Shape;1269;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1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7" name="Google Shape;1277;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شكل العدسة الموضوعية الصورة الحقيقية المكبرة</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a:t>يتم عرض الصورة الحقيقية على العين حيث يتم تكبيرها مرة أخرى لتكوين الصورة الافتراضية</a:t>
            </a:r>
            <a:endParaRPr/>
          </a:p>
        </p:txBody>
      </p:sp>
      <p:sp>
        <p:nvSpPr>
          <p:cNvPr id="1278" name="Google Shape;1278;p1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286" name="Google Shape;1286;p18:notes"/>
          <p:cNvSpPr txBox="1">
            <a:spLocks noGrp="1"/>
          </p:cNvSpPr>
          <p:nvPr>
            <p:ph type="body" idx="1"/>
          </p:nvPr>
        </p:nvSpPr>
        <p:spPr>
          <a:xfrm>
            <a:off x="914400" y="4343400"/>
            <a:ext cx="5029200" cy="4114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7" name="Google Shape;1287;p1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1" name="Google Shape;1301;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الدقه</a:t>
            </a:r>
            <a:endParaRPr/>
          </a:p>
        </p:txBody>
      </p:sp>
      <p:sp>
        <p:nvSpPr>
          <p:cNvPr id="1302" name="Google Shape;1302;p1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0" name="Google Shape;116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1" name="Google Shape;1161;p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311" name="Google Shape;1311;p20:notes"/>
          <p:cNvSpPr txBox="1">
            <a:spLocks noGrp="1"/>
          </p:cNvSpPr>
          <p:nvPr>
            <p:ph type="body" idx="1"/>
          </p:nvPr>
        </p:nvSpPr>
        <p:spPr>
          <a:xfrm>
            <a:off x="914400" y="4343400"/>
            <a:ext cx="5029200" cy="4114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كميه الدقه//</a:t>
            </a:r>
            <a:r>
              <a:rPr lang="en-US">
                <a:solidFill>
                  <a:srgbClr val="000000"/>
                </a:solidFill>
              </a:rPr>
              <a:t>Numerical aperture  الفتحه العدديه</a:t>
            </a:r>
            <a:endParaRPr/>
          </a:p>
        </p:txBody>
      </p:sp>
      <p:sp>
        <p:nvSpPr>
          <p:cNvPr id="1312" name="Google Shape;1312;p2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5" name="Google Shape;1325;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6" name="Google Shape;1326;p2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334" name="Google Shape;1334;p22:notes"/>
          <p:cNvSpPr txBox="1">
            <a:spLocks noGrp="1"/>
          </p:cNvSpPr>
          <p:nvPr>
            <p:ph type="body" idx="1"/>
          </p:nvPr>
        </p:nvSpPr>
        <p:spPr>
          <a:xfrm>
            <a:off x="914400" y="4343400"/>
            <a:ext cx="5029200" cy="4114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5" name="Google Shape;1335;p2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343" name="Google Shape;1343;p23:notes"/>
          <p:cNvSpPr txBox="1">
            <a:spLocks noGrp="1"/>
          </p:cNvSpPr>
          <p:nvPr>
            <p:ph type="body" idx="1"/>
          </p:nvPr>
        </p:nvSpPr>
        <p:spPr>
          <a:xfrm>
            <a:off x="914400" y="4343400"/>
            <a:ext cx="5029200" cy="4114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تباين مرحلي//يحول التغييرات الطفيفة في موجات الضوء التي تمر عبر العينة إلى اختلافات في شدة الضوء ، وهو الأفضل لمراقبة الهياكل داخل الخلايا</a:t>
            </a:r>
            <a:endParaRPr/>
          </a:p>
        </p:txBody>
      </p:sp>
      <p:sp>
        <p:nvSpPr>
          <p:cNvPr id="1344" name="Google Shape;1344;p2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2" name="Google Shape;1352;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3" name="Google Shape;1353;p2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361" name="Google Shape;1361;p25:notes"/>
          <p:cNvSpPr txBox="1">
            <a:spLocks noGrp="1"/>
          </p:cNvSpPr>
          <p:nvPr>
            <p:ph type="body" idx="1"/>
          </p:nvPr>
        </p:nvSpPr>
        <p:spPr>
          <a:xfrm>
            <a:off x="914400" y="4343400"/>
            <a:ext cx="5029200" cy="4114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مجهر متحد البؤر</a:t>
            </a:r>
            <a:endParaRPr/>
          </a:p>
        </p:txBody>
      </p:sp>
      <p:sp>
        <p:nvSpPr>
          <p:cNvPr id="1362" name="Google Shape;1362;p2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8"/>
        <p:cNvGrpSpPr/>
        <p:nvPr/>
      </p:nvGrpSpPr>
      <p:grpSpPr>
        <a:xfrm>
          <a:off x="0" y="0"/>
          <a:ext cx="0" cy="0"/>
          <a:chOff x="0" y="0"/>
          <a:chExt cx="0" cy="0"/>
        </a:xfrm>
      </p:grpSpPr>
      <p:sp>
        <p:nvSpPr>
          <p:cNvPr id="1369" name="Google Shape;136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0" name="Google Shape;1370;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1" name="Google Shape;1371;p2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8" name="Google Shape;1378;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المجاهر الإلكترونية الناقلة (TEM) - تنقل الإلكترونات من خلال العينة. تمثل المناطق الداكنة أجزاء أكثر سمكًا وكثافة ، وتشير المناطق الأفتح إلى الأجزاء الأكثر شفافية والأقل كثافة.</a:t>
            </a:r>
            <a:endParaRPr/>
          </a:p>
        </p:txBody>
      </p:sp>
      <p:sp>
        <p:nvSpPr>
          <p:cNvPr id="1379" name="Google Shape;1379;p2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387" name="Google Shape;1387;p28:notes"/>
          <p:cNvSpPr txBox="1">
            <a:spLocks noGrp="1"/>
          </p:cNvSpPr>
          <p:nvPr>
            <p:ph type="body" idx="1"/>
          </p:nvPr>
        </p:nvSpPr>
        <p:spPr>
          <a:xfrm>
            <a:off x="914400" y="4343400"/>
            <a:ext cx="5029200" cy="4114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المجاهر الإلكترونية (SEM) - توفير عرض مفصل ثلاثي الأبعاد. تقصف SEM عينة كاملة مغلفة بالمعدن بإلكترونات أثناء المسح ذهابًا وإيابًا فوقها</a:t>
            </a:r>
            <a:endParaRPr/>
          </a:p>
        </p:txBody>
      </p:sp>
      <p:sp>
        <p:nvSpPr>
          <p:cNvPr id="1388" name="Google Shape;1388;p2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8" name="Google Shape;116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9" name="Google Shape;1169;p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7" name="Google Shape;117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5" name="Google Shape;118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2" name="Google Shape;119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9" name="Google Shape;119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6" name="Google Shape;120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3" name="Google Shape;121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19" name="Google Shape;19;p2"/>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6" name="Google Shape;76;p1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77" name="Google Shape;77;p11"/>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78" name="Google Shape;78;p11"/>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2"/>
        <p:cNvGrpSpPr/>
        <p:nvPr/>
      </p:nvGrpSpPr>
      <p:grpSpPr>
        <a:xfrm>
          <a:off x="0" y="0"/>
          <a:ext cx="0" cy="0"/>
          <a:chOff x="0" y="0"/>
          <a:chExt cx="0" cy="0"/>
        </a:xfrm>
      </p:grpSpPr>
      <p:sp>
        <p:nvSpPr>
          <p:cNvPr id="703" name="Google Shape;703;p1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4" name="Google Shape;704;p1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5" name="Google Shape;705;p1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6"/>
        <p:cNvGrpSpPr/>
        <p:nvPr/>
      </p:nvGrpSpPr>
      <p:grpSpPr>
        <a:xfrm>
          <a:off x="0" y="0"/>
          <a:ext cx="0" cy="0"/>
          <a:chOff x="0" y="0"/>
          <a:chExt cx="0" cy="0"/>
        </a:xfrm>
      </p:grpSpPr>
      <p:sp>
        <p:nvSpPr>
          <p:cNvPr id="707" name="Google Shape;707;p111"/>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08" name="Google Shape;708;p111"/>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09" name="Google Shape;709;p1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0" name="Google Shape;710;p1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1" name="Google Shape;711;p1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2"/>
        <p:cNvGrpSpPr/>
        <p:nvPr/>
      </p:nvGrpSpPr>
      <p:grpSpPr>
        <a:xfrm>
          <a:off x="0" y="0"/>
          <a:ext cx="0" cy="0"/>
          <a:chOff x="0" y="0"/>
          <a:chExt cx="0" cy="0"/>
        </a:xfrm>
      </p:grpSpPr>
      <p:sp>
        <p:nvSpPr>
          <p:cNvPr id="713" name="Google Shape;713;p11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14" name="Google Shape;714;p112"/>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15" name="Google Shape;715;p1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6" name="Google Shape;716;p1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7" name="Google Shape;717;p1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8"/>
        <p:cNvGrpSpPr/>
        <p:nvPr/>
      </p:nvGrpSpPr>
      <p:grpSpPr>
        <a:xfrm>
          <a:off x="0" y="0"/>
          <a:ext cx="0" cy="0"/>
          <a:chOff x="0" y="0"/>
          <a:chExt cx="0" cy="0"/>
        </a:xfrm>
      </p:grpSpPr>
      <p:sp>
        <p:nvSpPr>
          <p:cNvPr id="719" name="Google Shape;719;p11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20" name="Google Shape;720;p11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21" name="Google Shape;721;p11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722" name="Google Shape;722;p11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3" name="Google Shape;723;p1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4" name="Google Shape;724;p1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5"/>
        <p:cNvGrpSpPr/>
        <p:nvPr/>
      </p:nvGrpSpPr>
      <p:grpSpPr>
        <a:xfrm>
          <a:off x="0" y="0"/>
          <a:ext cx="0" cy="0"/>
          <a:chOff x="0" y="0"/>
          <a:chExt cx="0" cy="0"/>
        </a:xfrm>
      </p:grpSpPr>
      <p:sp>
        <p:nvSpPr>
          <p:cNvPr id="726" name="Google Shape;726;p114"/>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27" name="Google Shape;727;p114"/>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728" name="Google Shape;728;p11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729" name="Google Shape;729;p11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0" name="Google Shape;730;p1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1" name="Google Shape;731;p1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2"/>
        <p:cNvGrpSpPr/>
        <p:nvPr/>
      </p:nvGrpSpPr>
      <p:grpSpPr>
        <a:xfrm>
          <a:off x="0" y="0"/>
          <a:ext cx="0" cy="0"/>
          <a:chOff x="0" y="0"/>
          <a:chExt cx="0" cy="0"/>
        </a:xfrm>
      </p:grpSpPr>
      <p:sp>
        <p:nvSpPr>
          <p:cNvPr id="733" name="Google Shape;733;p11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34" name="Google Shape;734;p11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5" name="Google Shape;735;p1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6" name="Google Shape;736;p1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7"/>
        <p:cNvGrpSpPr/>
        <p:nvPr/>
      </p:nvGrpSpPr>
      <p:grpSpPr>
        <a:xfrm>
          <a:off x="0" y="0"/>
          <a:ext cx="0" cy="0"/>
          <a:chOff x="0" y="0"/>
          <a:chExt cx="0" cy="0"/>
        </a:xfrm>
      </p:grpSpPr>
      <p:sp>
        <p:nvSpPr>
          <p:cNvPr id="738" name="Google Shape;738;p1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39" name="Google Shape;739;p116"/>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740" name="Google Shape;740;p116"/>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741" name="Google Shape;741;p116"/>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742" name="Google Shape;742;p116"/>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743" name="Google Shape;743;p11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4" name="Google Shape;744;p11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5" name="Google Shape;745;p1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6"/>
        <p:cNvGrpSpPr/>
        <p:nvPr/>
      </p:nvGrpSpPr>
      <p:grpSpPr>
        <a:xfrm>
          <a:off x="0" y="0"/>
          <a:ext cx="0" cy="0"/>
          <a:chOff x="0" y="0"/>
          <a:chExt cx="0" cy="0"/>
        </a:xfrm>
      </p:grpSpPr>
      <p:sp>
        <p:nvSpPr>
          <p:cNvPr id="747" name="Google Shape;747;p11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48" name="Google Shape;748;p117"/>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749" name="Google Shape;749;p117"/>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750" name="Google Shape;750;p11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1" name="Google Shape;751;p11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2" name="Google Shape;752;p1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3"/>
        <p:cNvGrpSpPr/>
        <p:nvPr/>
      </p:nvGrpSpPr>
      <p:grpSpPr>
        <a:xfrm>
          <a:off x="0" y="0"/>
          <a:ext cx="0" cy="0"/>
          <a:chOff x="0" y="0"/>
          <a:chExt cx="0" cy="0"/>
        </a:xfrm>
      </p:grpSpPr>
      <p:sp>
        <p:nvSpPr>
          <p:cNvPr id="754" name="Google Shape;754;p11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55" name="Google Shape;755;p118"/>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756" name="Google Shape;756;p11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7" name="Google Shape;757;p1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8" name="Google Shape;758;p1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9"/>
        <p:cNvGrpSpPr/>
        <p:nvPr/>
      </p:nvGrpSpPr>
      <p:grpSpPr>
        <a:xfrm>
          <a:off x="0" y="0"/>
          <a:ext cx="0" cy="0"/>
          <a:chOff x="0" y="0"/>
          <a:chExt cx="0" cy="0"/>
        </a:xfrm>
      </p:grpSpPr>
      <p:sp>
        <p:nvSpPr>
          <p:cNvPr id="760" name="Google Shape;760;p11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61" name="Google Shape;761;p119"/>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62" name="Google Shape;762;p11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3" name="Google Shape;763;p1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4" name="Google Shape;764;p1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Google Shape;83;p1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84" name="Google Shape;84;p12"/>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5"/>
        <p:cNvGrpSpPr/>
        <p:nvPr/>
      </p:nvGrpSpPr>
      <p:grpSpPr>
        <a:xfrm>
          <a:off x="0" y="0"/>
          <a:ext cx="0" cy="0"/>
          <a:chOff x="0" y="0"/>
          <a:chExt cx="0" cy="0"/>
        </a:xfrm>
      </p:grpSpPr>
      <p:sp>
        <p:nvSpPr>
          <p:cNvPr id="766" name="Google Shape;766;p12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67" name="Google Shape;767;p1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768" name="Google Shape;768;p12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9" name="Google Shape;769;p12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0" name="Google Shape;770;p1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8"/>
        <p:cNvGrpSpPr/>
        <p:nvPr/>
      </p:nvGrpSpPr>
      <p:grpSpPr>
        <a:xfrm>
          <a:off x="0" y="0"/>
          <a:ext cx="0" cy="0"/>
          <a:chOff x="0" y="0"/>
          <a:chExt cx="0" cy="0"/>
        </a:xfrm>
      </p:grpSpPr>
      <p:sp>
        <p:nvSpPr>
          <p:cNvPr id="779" name="Google Shape;779;p12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80" name="Google Shape;780;p122"/>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81" name="Google Shape;781;p12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2" name="Google Shape;782;p1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3" name="Google Shape;783;p1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4"/>
        <p:cNvGrpSpPr/>
        <p:nvPr/>
      </p:nvGrpSpPr>
      <p:grpSpPr>
        <a:xfrm>
          <a:off x="0" y="0"/>
          <a:ext cx="0" cy="0"/>
          <a:chOff x="0" y="0"/>
          <a:chExt cx="0" cy="0"/>
        </a:xfrm>
      </p:grpSpPr>
      <p:sp>
        <p:nvSpPr>
          <p:cNvPr id="785" name="Google Shape;785;p123"/>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86" name="Google Shape;786;p123"/>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87" name="Google Shape;787;p12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8" name="Google Shape;788;p1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9" name="Google Shape;789;p1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0"/>
        <p:cNvGrpSpPr/>
        <p:nvPr/>
      </p:nvGrpSpPr>
      <p:grpSpPr>
        <a:xfrm>
          <a:off x="0" y="0"/>
          <a:ext cx="0" cy="0"/>
          <a:chOff x="0" y="0"/>
          <a:chExt cx="0" cy="0"/>
        </a:xfrm>
      </p:grpSpPr>
      <p:sp>
        <p:nvSpPr>
          <p:cNvPr id="791" name="Google Shape;791;p12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2" name="Google Shape;792;p124"/>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93" name="Google Shape;793;p12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4" name="Google Shape;794;p1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5" name="Google Shape;795;p1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6"/>
        <p:cNvGrpSpPr/>
        <p:nvPr/>
      </p:nvGrpSpPr>
      <p:grpSpPr>
        <a:xfrm>
          <a:off x="0" y="0"/>
          <a:ext cx="0" cy="0"/>
          <a:chOff x="0" y="0"/>
          <a:chExt cx="0" cy="0"/>
        </a:xfrm>
      </p:grpSpPr>
      <p:sp>
        <p:nvSpPr>
          <p:cNvPr id="797" name="Google Shape;797;p125"/>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8" name="Google Shape;798;p12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99" name="Google Shape;799;p125"/>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800" name="Google Shape;800;p12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1" name="Google Shape;801;p1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2" name="Google Shape;802;p12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3"/>
        <p:cNvGrpSpPr/>
        <p:nvPr/>
      </p:nvGrpSpPr>
      <p:grpSpPr>
        <a:xfrm>
          <a:off x="0" y="0"/>
          <a:ext cx="0" cy="0"/>
          <a:chOff x="0" y="0"/>
          <a:chExt cx="0" cy="0"/>
        </a:xfrm>
      </p:grpSpPr>
      <p:sp>
        <p:nvSpPr>
          <p:cNvPr id="804" name="Google Shape;804;p126"/>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05" name="Google Shape;805;p126"/>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806" name="Google Shape;806;p126"/>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807" name="Google Shape;807;p12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8" name="Google Shape;808;p1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9" name="Google Shape;809;p12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0"/>
        <p:cNvGrpSpPr/>
        <p:nvPr/>
      </p:nvGrpSpPr>
      <p:grpSpPr>
        <a:xfrm>
          <a:off x="0" y="0"/>
          <a:ext cx="0" cy="0"/>
          <a:chOff x="0" y="0"/>
          <a:chExt cx="0" cy="0"/>
        </a:xfrm>
      </p:grpSpPr>
      <p:sp>
        <p:nvSpPr>
          <p:cNvPr id="811" name="Google Shape;811;p12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2" name="Google Shape;812;p1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3" name="Google Shape;813;p12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4"/>
        <p:cNvGrpSpPr/>
        <p:nvPr/>
      </p:nvGrpSpPr>
      <p:grpSpPr>
        <a:xfrm>
          <a:off x="0" y="0"/>
          <a:ext cx="0" cy="0"/>
          <a:chOff x="0" y="0"/>
          <a:chExt cx="0" cy="0"/>
        </a:xfrm>
      </p:grpSpPr>
      <p:sp>
        <p:nvSpPr>
          <p:cNvPr id="815" name="Google Shape;815;p12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16" name="Google Shape;816;p12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7" name="Google Shape;817;p12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8" name="Google Shape;818;p12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9"/>
        <p:cNvGrpSpPr/>
        <p:nvPr/>
      </p:nvGrpSpPr>
      <p:grpSpPr>
        <a:xfrm>
          <a:off x="0" y="0"/>
          <a:ext cx="0" cy="0"/>
          <a:chOff x="0" y="0"/>
          <a:chExt cx="0" cy="0"/>
        </a:xfrm>
      </p:grpSpPr>
      <p:sp>
        <p:nvSpPr>
          <p:cNvPr id="820" name="Google Shape;820;p1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21" name="Google Shape;821;p129"/>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822" name="Google Shape;822;p12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823" name="Google Shape;823;p129"/>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824" name="Google Shape;824;p129"/>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825" name="Google Shape;825;p12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6" name="Google Shape;826;p1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7" name="Google Shape;827;p12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8"/>
        <p:cNvGrpSpPr/>
        <p:nvPr/>
      </p:nvGrpSpPr>
      <p:grpSpPr>
        <a:xfrm>
          <a:off x="0" y="0"/>
          <a:ext cx="0" cy="0"/>
          <a:chOff x="0" y="0"/>
          <a:chExt cx="0" cy="0"/>
        </a:xfrm>
      </p:grpSpPr>
      <p:sp>
        <p:nvSpPr>
          <p:cNvPr id="829" name="Google Shape;829;p13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0" name="Google Shape;830;p130"/>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831" name="Google Shape;831;p130"/>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832" name="Google Shape;832;p13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3" name="Google Shape;833;p1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4" name="Google Shape;834;p13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6" name="Google Shape;96;p14"/>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7" name="Google Shape;97;p1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5"/>
        <p:cNvGrpSpPr/>
        <p:nvPr/>
      </p:nvGrpSpPr>
      <p:grpSpPr>
        <a:xfrm>
          <a:off x="0" y="0"/>
          <a:ext cx="0" cy="0"/>
          <a:chOff x="0" y="0"/>
          <a:chExt cx="0" cy="0"/>
        </a:xfrm>
      </p:grpSpPr>
      <p:sp>
        <p:nvSpPr>
          <p:cNvPr id="836" name="Google Shape;836;p13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7" name="Google Shape;837;p13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838" name="Google Shape;838;p13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9" name="Google Shape;839;p1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0" name="Google Shape;840;p13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1"/>
        <p:cNvGrpSpPr/>
        <p:nvPr/>
      </p:nvGrpSpPr>
      <p:grpSpPr>
        <a:xfrm>
          <a:off x="0" y="0"/>
          <a:ext cx="0" cy="0"/>
          <a:chOff x="0" y="0"/>
          <a:chExt cx="0" cy="0"/>
        </a:xfrm>
      </p:grpSpPr>
      <p:sp>
        <p:nvSpPr>
          <p:cNvPr id="842" name="Google Shape;842;p13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43" name="Google Shape;843;p1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844" name="Google Shape;844;p13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5" name="Google Shape;845;p1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6" name="Google Shape;846;p13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4"/>
        <p:cNvGrpSpPr/>
        <p:nvPr/>
      </p:nvGrpSpPr>
      <p:grpSpPr>
        <a:xfrm>
          <a:off x="0" y="0"/>
          <a:ext cx="0" cy="0"/>
          <a:chOff x="0" y="0"/>
          <a:chExt cx="0" cy="0"/>
        </a:xfrm>
      </p:grpSpPr>
      <p:sp>
        <p:nvSpPr>
          <p:cNvPr id="855" name="Google Shape;855;p13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6" name="Google Shape;856;p1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7" name="Google Shape;857;p13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8"/>
        <p:cNvGrpSpPr/>
        <p:nvPr/>
      </p:nvGrpSpPr>
      <p:grpSpPr>
        <a:xfrm>
          <a:off x="0" y="0"/>
          <a:ext cx="0" cy="0"/>
          <a:chOff x="0" y="0"/>
          <a:chExt cx="0" cy="0"/>
        </a:xfrm>
      </p:grpSpPr>
      <p:sp>
        <p:nvSpPr>
          <p:cNvPr id="859" name="Google Shape;859;p135"/>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60" name="Google Shape;860;p135"/>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61" name="Google Shape;861;p13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2" name="Google Shape;862;p1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3" name="Google Shape;863;p13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4"/>
        <p:cNvGrpSpPr/>
        <p:nvPr/>
      </p:nvGrpSpPr>
      <p:grpSpPr>
        <a:xfrm>
          <a:off x="0" y="0"/>
          <a:ext cx="0" cy="0"/>
          <a:chOff x="0" y="0"/>
          <a:chExt cx="0" cy="0"/>
        </a:xfrm>
      </p:grpSpPr>
      <p:sp>
        <p:nvSpPr>
          <p:cNvPr id="865" name="Google Shape;865;p13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66" name="Google Shape;866;p136"/>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67" name="Google Shape;867;p13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8" name="Google Shape;868;p1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9" name="Google Shape;869;p13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0"/>
        <p:cNvGrpSpPr/>
        <p:nvPr/>
      </p:nvGrpSpPr>
      <p:grpSpPr>
        <a:xfrm>
          <a:off x="0" y="0"/>
          <a:ext cx="0" cy="0"/>
          <a:chOff x="0" y="0"/>
          <a:chExt cx="0" cy="0"/>
        </a:xfrm>
      </p:grpSpPr>
      <p:sp>
        <p:nvSpPr>
          <p:cNvPr id="871" name="Google Shape;871;p137"/>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72" name="Google Shape;872;p13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73" name="Google Shape;873;p137"/>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874" name="Google Shape;874;p13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5" name="Google Shape;875;p1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6" name="Google Shape;876;p13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7"/>
        <p:cNvGrpSpPr/>
        <p:nvPr/>
      </p:nvGrpSpPr>
      <p:grpSpPr>
        <a:xfrm>
          <a:off x="0" y="0"/>
          <a:ext cx="0" cy="0"/>
          <a:chOff x="0" y="0"/>
          <a:chExt cx="0" cy="0"/>
        </a:xfrm>
      </p:grpSpPr>
      <p:sp>
        <p:nvSpPr>
          <p:cNvPr id="878" name="Google Shape;878;p138"/>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79" name="Google Shape;879;p138"/>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880" name="Google Shape;880;p138"/>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881" name="Google Shape;881;p13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2" name="Google Shape;882;p1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3" name="Google Shape;883;p13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4"/>
        <p:cNvGrpSpPr/>
        <p:nvPr/>
      </p:nvGrpSpPr>
      <p:grpSpPr>
        <a:xfrm>
          <a:off x="0" y="0"/>
          <a:ext cx="0" cy="0"/>
          <a:chOff x="0" y="0"/>
          <a:chExt cx="0" cy="0"/>
        </a:xfrm>
      </p:grpSpPr>
      <p:sp>
        <p:nvSpPr>
          <p:cNvPr id="885" name="Google Shape;885;p13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86" name="Google Shape;886;p13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7" name="Google Shape;887;p1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8" name="Google Shape;888;p13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9"/>
        <p:cNvGrpSpPr/>
        <p:nvPr/>
      </p:nvGrpSpPr>
      <p:grpSpPr>
        <a:xfrm>
          <a:off x="0" y="0"/>
          <a:ext cx="0" cy="0"/>
          <a:chOff x="0" y="0"/>
          <a:chExt cx="0" cy="0"/>
        </a:xfrm>
      </p:grpSpPr>
      <p:sp>
        <p:nvSpPr>
          <p:cNvPr id="890" name="Google Shape;890;p1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91" name="Google Shape;891;p14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892" name="Google Shape;892;p14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893" name="Google Shape;893;p14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894" name="Google Shape;894;p14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895" name="Google Shape;895;p14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6" name="Google Shape;896;p1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7" name="Google Shape;897;p14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8"/>
        <p:cNvGrpSpPr/>
        <p:nvPr/>
      </p:nvGrpSpPr>
      <p:grpSpPr>
        <a:xfrm>
          <a:off x="0" y="0"/>
          <a:ext cx="0" cy="0"/>
          <a:chOff x="0" y="0"/>
          <a:chExt cx="0" cy="0"/>
        </a:xfrm>
      </p:grpSpPr>
      <p:sp>
        <p:nvSpPr>
          <p:cNvPr id="899" name="Google Shape;899;p14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00" name="Google Shape;900;p141"/>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901" name="Google Shape;901;p141"/>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902" name="Google Shape;902;p14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3" name="Google Shape;903;p1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4" name="Google Shape;904;p14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3" name="Google Shape;103;p1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 name="Google Shape;10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5"/>
        <p:cNvGrpSpPr/>
        <p:nvPr/>
      </p:nvGrpSpPr>
      <p:grpSpPr>
        <a:xfrm>
          <a:off x="0" y="0"/>
          <a:ext cx="0" cy="0"/>
          <a:chOff x="0" y="0"/>
          <a:chExt cx="0" cy="0"/>
        </a:xfrm>
      </p:grpSpPr>
      <p:sp>
        <p:nvSpPr>
          <p:cNvPr id="906" name="Google Shape;906;p14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07" name="Google Shape;907;p14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908" name="Google Shape;908;p14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9" name="Google Shape;909;p1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0" name="Google Shape;910;p14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1"/>
        <p:cNvGrpSpPr/>
        <p:nvPr/>
      </p:nvGrpSpPr>
      <p:grpSpPr>
        <a:xfrm>
          <a:off x="0" y="0"/>
          <a:ext cx="0" cy="0"/>
          <a:chOff x="0" y="0"/>
          <a:chExt cx="0" cy="0"/>
        </a:xfrm>
      </p:grpSpPr>
      <p:sp>
        <p:nvSpPr>
          <p:cNvPr id="912" name="Google Shape;912;p14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13" name="Google Shape;913;p14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14" name="Google Shape;914;p14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5" name="Google Shape;915;p1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6" name="Google Shape;916;p14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7"/>
        <p:cNvGrpSpPr/>
        <p:nvPr/>
      </p:nvGrpSpPr>
      <p:grpSpPr>
        <a:xfrm>
          <a:off x="0" y="0"/>
          <a:ext cx="0" cy="0"/>
          <a:chOff x="0" y="0"/>
          <a:chExt cx="0" cy="0"/>
        </a:xfrm>
      </p:grpSpPr>
      <p:sp>
        <p:nvSpPr>
          <p:cNvPr id="918" name="Google Shape;918;p14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19" name="Google Shape;919;p14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920" name="Google Shape;920;p14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1" name="Google Shape;921;p14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2" name="Google Shape;922;p14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0"/>
        <p:cNvGrpSpPr/>
        <p:nvPr/>
      </p:nvGrpSpPr>
      <p:grpSpPr>
        <a:xfrm>
          <a:off x="0" y="0"/>
          <a:ext cx="0" cy="0"/>
          <a:chOff x="0" y="0"/>
          <a:chExt cx="0" cy="0"/>
        </a:xfrm>
      </p:grpSpPr>
      <p:sp>
        <p:nvSpPr>
          <p:cNvPr id="931" name="Google Shape;931;p14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32" name="Google Shape;932;p146"/>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33" name="Google Shape;933;p14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4" name="Google Shape;934;p14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5" name="Google Shape;935;p14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6"/>
        <p:cNvGrpSpPr/>
        <p:nvPr/>
      </p:nvGrpSpPr>
      <p:grpSpPr>
        <a:xfrm>
          <a:off x="0" y="0"/>
          <a:ext cx="0" cy="0"/>
          <a:chOff x="0" y="0"/>
          <a:chExt cx="0" cy="0"/>
        </a:xfrm>
      </p:grpSpPr>
      <p:sp>
        <p:nvSpPr>
          <p:cNvPr id="937" name="Google Shape;937;p147"/>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38" name="Google Shape;938;p147"/>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39" name="Google Shape;939;p14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0" name="Google Shape;940;p14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1" name="Google Shape;941;p14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2"/>
        <p:cNvGrpSpPr/>
        <p:nvPr/>
      </p:nvGrpSpPr>
      <p:grpSpPr>
        <a:xfrm>
          <a:off x="0" y="0"/>
          <a:ext cx="0" cy="0"/>
          <a:chOff x="0" y="0"/>
          <a:chExt cx="0" cy="0"/>
        </a:xfrm>
      </p:grpSpPr>
      <p:sp>
        <p:nvSpPr>
          <p:cNvPr id="943" name="Google Shape;943;p14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44" name="Google Shape;944;p148"/>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45" name="Google Shape;945;p14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6" name="Google Shape;946;p14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7" name="Google Shape;947;p14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48"/>
        <p:cNvGrpSpPr/>
        <p:nvPr/>
      </p:nvGrpSpPr>
      <p:grpSpPr>
        <a:xfrm>
          <a:off x="0" y="0"/>
          <a:ext cx="0" cy="0"/>
          <a:chOff x="0" y="0"/>
          <a:chExt cx="0" cy="0"/>
        </a:xfrm>
      </p:grpSpPr>
      <p:sp>
        <p:nvSpPr>
          <p:cNvPr id="949" name="Google Shape;949;p149"/>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50" name="Google Shape;950;p14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951" name="Google Shape;951;p149"/>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952" name="Google Shape;952;p14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3" name="Google Shape;953;p14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4" name="Google Shape;954;p14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5"/>
        <p:cNvGrpSpPr/>
        <p:nvPr/>
      </p:nvGrpSpPr>
      <p:grpSpPr>
        <a:xfrm>
          <a:off x="0" y="0"/>
          <a:ext cx="0" cy="0"/>
          <a:chOff x="0" y="0"/>
          <a:chExt cx="0" cy="0"/>
        </a:xfrm>
      </p:grpSpPr>
      <p:sp>
        <p:nvSpPr>
          <p:cNvPr id="956" name="Google Shape;956;p150"/>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57" name="Google Shape;957;p150"/>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958" name="Google Shape;958;p150"/>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959" name="Google Shape;959;p15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0" name="Google Shape;960;p15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1" name="Google Shape;961;p15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2"/>
        <p:cNvGrpSpPr/>
        <p:nvPr/>
      </p:nvGrpSpPr>
      <p:grpSpPr>
        <a:xfrm>
          <a:off x="0" y="0"/>
          <a:ext cx="0" cy="0"/>
          <a:chOff x="0" y="0"/>
          <a:chExt cx="0" cy="0"/>
        </a:xfrm>
      </p:grpSpPr>
      <p:sp>
        <p:nvSpPr>
          <p:cNvPr id="963" name="Google Shape;963;p15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4" name="Google Shape;964;p15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5" name="Google Shape;965;p15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6"/>
        <p:cNvGrpSpPr/>
        <p:nvPr/>
      </p:nvGrpSpPr>
      <p:grpSpPr>
        <a:xfrm>
          <a:off x="0" y="0"/>
          <a:ext cx="0" cy="0"/>
          <a:chOff x="0" y="0"/>
          <a:chExt cx="0" cy="0"/>
        </a:xfrm>
      </p:grpSpPr>
      <p:sp>
        <p:nvSpPr>
          <p:cNvPr id="967" name="Google Shape;967;p15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68" name="Google Shape;968;p15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9" name="Google Shape;969;p15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0" name="Google Shape;970;p15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 name="Google Shape;108;p16"/>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9" name="Google Shape;109;p1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1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1"/>
        <p:cNvGrpSpPr/>
        <p:nvPr/>
      </p:nvGrpSpPr>
      <p:grpSpPr>
        <a:xfrm>
          <a:off x="0" y="0"/>
          <a:ext cx="0" cy="0"/>
          <a:chOff x="0" y="0"/>
          <a:chExt cx="0" cy="0"/>
        </a:xfrm>
      </p:grpSpPr>
      <p:sp>
        <p:nvSpPr>
          <p:cNvPr id="972" name="Google Shape;972;p1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73" name="Google Shape;973;p153"/>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974" name="Google Shape;974;p153"/>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975" name="Google Shape;975;p153"/>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976" name="Google Shape;976;p153"/>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977" name="Google Shape;977;p15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8" name="Google Shape;978;p15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9" name="Google Shape;979;p15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0"/>
        <p:cNvGrpSpPr/>
        <p:nvPr/>
      </p:nvGrpSpPr>
      <p:grpSpPr>
        <a:xfrm>
          <a:off x="0" y="0"/>
          <a:ext cx="0" cy="0"/>
          <a:chOff x="0" y="0"/>
          <a:chExt cx="0" cy="0"/>
        </a:xfrm>
      </p:grpSpPr>
      <p:sp>
        <p:nvSpPr>
          <p:cNvPr id="981" name="Google Shape;981;p15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82" name="Google Shape;982;p154"/>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983" name="Google Shape;983;p154"/>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984" name="Google Shape;984;p15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5" name="Google Shape;985;p15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6" name="Google Shape;986;p15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7"/>
        <p:cNvGrpSpPr/>
        <p:nvPr/>
      </p:nvGrpSpPr>
      <p:grpSpPr>
        <a:xfrm>
          <a:off x="0" y="0"/>
          <a:ext cx="0" cy="0"/>
          <a:chOff x="0" y="0"/>
          <a:chExt cx="0" cy="0"/>
        </a:xfrm>
      </p:grpSpPr>
      <p:sp>
        <p:nvSpPr>
          <p:cNvPr id="988" name="Google Shape;988;p15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89" name="Google Shape;989;p15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990" name="Google Shape;990;p15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1" name="Google Shape;991;p15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2" name="Google Shape;992;p15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3"/>
        <p:cNvGrpSpPr/>
        <p:nvPr/>
      </p:nvGrpSpPr>
      <p:grpSpPr>
        <a:xfrm>
          <a:off x="0" y="0"/>
          <a:ext cx="0" cy="0"/>
          <a:chOff x="0" y="0"/>
          <a:chExt cx="0" cy="0"/>
        </a:xfrm>
      </p:grpSpPr>
      <p:sp>
        <p:nvSpPr>
          <p:cNvPr id="994" name="Google Shape;994;p15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95" name="Google Shape;995;p15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996" name="Google Shape;996;p15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7" name="Google Shape;997;p15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8" name="Google Shape;998;p15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6"/>
        <p:cNvGrpSpPr/>
        <p:nvPr/>
      </p:nvGrpSpPr>
      <p:grpSpPr>
        <a:xfrm>
          <a:off x="0" y="0"/>
          <a:ext cx="0" cy="0"/>
          <a:chOff x="0" y="0"/>
          <a:chExt cx="0" cy="0"/>
        </a:xfrm>
      </p:grpSpPr>
      <p:sp>
        <p:nvSpPr>
          <p:cNvPr id="1007" name="Google Shape;1007;p15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08" name="Google Shape;1008;p158"/>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09" name="Google Shape;1009;p15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0" name="Google Shape;1010;p15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1" name="Google Shape;1011;p15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2"/>
        <p:cNvGrpSpPr/>
        <p:nvPr/>
      </p:nvGrpSpPr>
      <p:grpSpPr>
        <a:xfrm>
          <a:off x="0" y="0"/>
          <a:ext cx="0" cy="0"/>
          <a:chOff x="0" y="0"/>
          <a:chExt cx="0" cy="0"/>
        </a:xfrm>
      </p:grpSpPr>
      <p:sp>
        <p:nvSpPr>
          <p:cNvPr id="1013" name="Google Shape;1013;p159"/>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14" name="Google Shape;1014;p159"/>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15" name="Google Shape;1015;p15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6" name="Google Shape;1016;p15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7" name="Google Shape;1017;p15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18"/>
        <p:cNvGrpSpPr/>
        <p:nvPr/>
      </p:nvGrpSpPr>
      <p:grpSpPr>
        <a:xfrm>
          <a:off x="0" y="0"/>
          <a:ext cx="0" cy="0"/>
          <a:chOff x="0" y="0"/>
          <a:chExt cx="0" cy="0"/>
        </a:xfrm>
      </p:grpSpPr>
      <p:sp>
        <p:nvSpPr>
          <p:cNvPr id="1019" name="Google Shape;1019;p16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20" name="Google Shape;1020;p160"/>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21" name="Google Shape;1021;p16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2" name="Google Shape;1022;p16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3" name="Google Shape;1023;p16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4"/>
        <p:cNvGrpSpPr/>
        <p:nvPr/>
      </p:nvGrpSpPr>
      <p:grpSpPr>
        <a:xfrm>
          <a:off x="0" y="0"/>
          <a:ext cx="0" cy="0"/>
          <a:chOff x="0" y="0"/>
          <a:chExt cx="0" cy="0"/>
        </a:xfrm>
      </p:grpSpPr>
      <p:sp>
        <p:nvSpPr>
          <p:cNvPr id="1025" name="Google Shape;1025;p161"/>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26" name="Google Shape;1026;p16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027" name="Google Shape;1027;p161"/>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1028" name="Google Shape;1028;p16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9" name="Google Shape;1029;p16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0" name="Google Shape;1030;p16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1"/>
        <p:cNvGrpSpPr/>
        <p:nvPr/>
      </p:nvGrpSpPr>
      <p:grpSpPr>
        <a:xfrm>
          <a:off x="0" y="0"/>
          <a:ext cx="0" cy="0"/>
          <a:chOff x="0" y="0"/>
          <a:chExt cx="0" cy="0"/>
        </a:xfrm>
      </p:grpSpPr>
      <p:sp>
        <p:nvSpPr>
          <p:cNvPr id="1032" name="Google Shape;1032;p162"/>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33" name="Google Shape;1033;p162"/>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1034" name="Google Shape;1034;p162"/>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1035" name="Google Shape;1035;p16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6" name="Google Shape;1036;p16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7" name="Google Shape;1037;p16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8"/>
        <p:cNvGrpSpPr/>
        <p:nvPr/>
      </p:nvGrpSpPr>
      <p:grpSpPr>
        <a:xfrm>
          <a:off x="0" y="0"/>
          <a:ext cx="0" cy="0"/>
          <a:chOff x="0" y="0"/>
          <a:chExt cx="0" cy="0"/>
        </a:xfrm>
      </p:grpSpPr>
      <p:sp>
        <p:nvSpPr>
          <p:cNvPr id="1039" name="Google Shape;1039;p16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0" name="Google Shape;1040;p16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1" name="Google Shape;1041;p16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4" name="Google Shape;114;p1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15" name="Google Shape;115;p17"/>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116" name="Google Shape;116;p1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1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Google Shape;118;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2"/>
        <p:cNvGrpSpPr/>
        <p:nvPr/>
      </p:nvGrpSpPr>
      <p:grpSpPr>
        <a:xfrm>
          <a:off x="0" y="0"/>
          <a:ext cx="0" cy="0"/>
          <a:chOff x="0" y="0"/>
          <a:chExt cx="0" cy="0"/>
        </a:xfrm>
      </p:grpSpPr>
      <p:sp>
        <p:nvSpPr>
          <p:cNvPr id="1043" name="Google Shape;1043;p16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44" name="Google Shape;1044;p16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5" name="Google Shape;1045;p16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6" name="Google Shape;1046;p16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47"/>
        <p:cNvGrpSpPr/>
        <p:nvPr/>
      </p:nvGrpSpPr>
      <p:grpSpPr>
        <a:xfrm>
          <a:off x="0" y="0"/>
          <a:ext cx="0" cy="0"/>
          <a:chOff x="0" y="0"/>
          <a:chExt cx="0" cy="0"/>
        </a:xfrm>
      </p:grpSpPr>
      <p:sp>
        <p:nvSpPr>
          <p:cNvPr id="1048" name="Google Shape;1048;p1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49" name="Google Shape;1049;p165"/>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1050" name="Google Shape;1050;p165"/>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1051" name="Google Shape;1051;p165"/>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1052" name="Google Shape;1052;p165"/>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1053" name="Google Shape;1053;p16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4" name="Google Shape;1054;p16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55" name="Google Shape;1055;p16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56"/>
        <p:cNvGrpSpPr/>
        <p:nvPr/>
      </p:nvGrpSpPr>
      <p:grpSpPr>
        <a:xfrm>
          <a:off x="0" y="0"/>
          <a:ext cx="0" cy="0"/>
          <a:chOff x="0" y="0"/>
          <a:chExt cx="0" cy="0"/>
        </a:xfrm>
      </p:grpSpPr>
      <p:sp>
        <p:nvSpPr>
          <p:cNvPr id="1057" name="Google Shape;1057;p16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58" name="Google Shape;1058;p166"/>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1059" name="Google Shape;1059;p166"/>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1060" name="Google Shape;1060;p16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1" name="Google Shape;1061;p16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2" name="Google Shape;1062;p16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3"/>
        <p:cNvGrpSpPr/>
        <p:nvPr/>
      </p:nvGrpSpPr>
      <p:grpSpPr>
        <a:xfrm>
          <a:off x="0" y="0"/>
          <a:ext cx="0" cy="0"/>
          <a:chOff x="0" y="0"/>
          <a:chExt cx="0" cy="0"/>
        </a:xfrm>
      </p:grpSpPr>
      <p:sp>
        <p:nvSpPr>
          <p:cNvPr id="1064" name="Google Shape;1064;p16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65" name="Google Shape;1065;p16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1066" name="Google Shape;1066;p16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7" name="Google Shape;1067;p16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8" name="Google Shape;1068;p16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69"/>
        <p:cNvGrpSpPr/>
        <p:nvPr/>
      </p:nvGrpSpPr>
      <p:grpSpPr>
        <a:xfrm>
          <a:off x="0" y="0"/>
          <a:ext cx="0" cy="0"/>
          <a:chOff x="0" y="0"/>
          <a:chExt cx="0" cy="0"/>
        </a:xfrm>
      </p:grpSpPr>
      <p:sp>
        <p:nvSpPr>
          <p:cNvPr id="1070" name="Google Shape;1070;p16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71" name="Google Shape;1071;p16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1072" name="Google Shape;1072;p16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3" name="Google Shape;1073;p16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4" name="Google Shape;1074;p16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2"/>
        <p:cNvGrpSpPr/>
        <p:nvPr/>
      </p:nvGrpSpPr>
      <p:grpSpPr>
        <a:xfrm>
          <a:off x="0" y="0"/>
          <a:ext cx="0" cy="0"/>
          <a:chOff x="0" y="0"/>
          <a:chExt cx="0" cy="0"/>
        </a:xfrm>
      </p:grpSpPr>
      <p:sp>
        <p:nvSpPr>
          <p:cNvPr id="1083" name="Google Shape;1083;p17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4" name="Google Shape;1084;p17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5" name="Google Shape;1085;p17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6"/>
        <p:cNvGrpSpPr/>
        <p:nvPr/>
      </p:nvGrpSpPr>
      <p:grpSpPr>
        <a:xfrm>
          <a:off x="0" y="0"/>
          <a:ext cx="0" cy="0"/>
          <a:chOff x="0" y="0"/>
          <a:chExt cx="0" cy="0"/>
        </a:xfrm>
      </p:grpSpPr>
      <p:sp>
        <p:nvSpPr>
          <p:cNvPr id="1087" name="Google Shape;1087;p171"/>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8" name="Google Shape;1088;p171"/>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89" name="Google Shape;1089;p17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0" name="Google Shape;1090;p17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1" name="Google Shape;1091;p17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2"/>
        <p:cNvGrpSpPr/>
        <p:nvPr/>
      </p:nvGrpSpPr>
      <p:grpSpPr>
        <a:xfrm>
          <a:off x="0" y="0"/>
          <a:ext cx="0" cy="0"/>
          <a:chOff x="0" y="0"/>
          <a:chExt cx="0" cy="0"/>
        </a:xfrm>
      </p:grpSpPr>
      <p:sp>
        <p:nvSpPr>
          <p:cNvPr id="1093" name="Google Shape;1093;p17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94" name="Google Shape;1094;p172"/>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95" name="Google Shape;1095;p17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6" name="Google Shape;1096;p17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7" name="Google Shape;1097;p17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98"/>
        <p:cNvGrpSpPr/>
        <p:nvPr/>
      </p:nvGrpSpPr>
      <p:grpSpPr>
        <a:xfrm>
          <a:off x="0" y="0"/>
          <a:ext cx="0" cy="0"/>
          <a:chOff x="0" y="0"/>
          <a:chExt cx="0" cy="0"/>
        </a:xfrm>
      </p:grpSpPr>
      <p:sp>
        <p:nvSpPr>
          <p:cNvPr id="1099" name="Google Shape;1099;p17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00" name="Google Shape;1100;p17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101" name="Google Shape;1101;p17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1102" name="Google Shape;1102;p17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3" name="Google Shape;1103;p17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4" name="Google Shape;1104;p17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05"/>
        <p:cNvGrpSpPr/>
        <p:nvPr/>
      </p:nvGrpSpPr>
      <p:grpSpPr>
        <a:xfrm>
          <a:off x="0" y="0"/>
          <a:ext cx="0" cy="0"/>
          <a:chOff x="0" y="0"/>
          <a:chExt cx="0" cy="0"/>
        </a:xfrm>
      </p:grpSpPr>
      <p:sp>
        <p:nvSpPr>
          <p:cNvPr id="1106" name="Google Shape;1106;p174"/>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07" name="Google Shape;1107;p174"/>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1108" name="Google Shape;1108;p17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1109" name="Google Shape;1109;p17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0" name="Google Shape;1110;p17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1" name="Google Shape;1111;p17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8"/>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122" name="Google Shape;122;p18"/>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123" name="Google Shape;123;p1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 name="Google Shape;124;p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2"/>
        <p:cNvGrpSpPr/>
        <p:nvPr/>
      </p:nvGrpSpPr>
      <p:grpSpPr>
        <a:xfrm>
          <a:off x="0" y="0"/>
          <a:ext cx="0" cy="0"/>
          <a:chOff x="0" y="0"/>
          <a:chExt cx="0" cy="0"/>
        </a:xfrm>
      </p:grpSpPr>
      <p:sp>
        <p:nvSpPr>
          <p:cNvPr id="1113" name="Google Shape;1113;p17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14" name="Google Shape;1114;p17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5" name="Google Shape;1115;p17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6" name="Google Shape;1116;p17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7"/>
        <p:cNvGrpSpPr/>
        <p:nvPr/>
      </p:nvGrpSpPr>
      <p:grpSpPr>
        <a:xfrm>
          <a:off x="0" y="0"/>
          <a:ext cx="0" cy="0"/>
          <a:chOff x="0" y="0"/>
          <a:chExt cx="0" cy="0"/>
        </a:xfrm>
      </p:grpSpPr>
      <p:sp>
        <p:nvSpPr>
          <p:cNvPr id="1118" name="Google Shape;1118;p1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19" name="Google Shape;1119;p176"/>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1120" name="Google Shape;1120;p176"/>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1121" name="Google Shape;1121;p176"/>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1122" name="Google Shape;1122;p176"/>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1123" name="Google Shape;1123;p17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4" name="Google Shape;1124;p17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5" name="Google Shape;1125;p17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6"/>
        <p:cNvGrpSpPr/>
        <p:nvPr/>
      </p:nvGrpSpPr>
      <p:grpSpPr>
        <a:xfrm>
          <a:off x="0" y="0"/>
          <a:ext cx="0" cy="0"/>
          <a:chOff x="0" y="0"/>
          <a:chExt cx="0" cy="0"/>
        </a:xfrm>
      </p:grpSpPr>
      <p:sp>
        <p:nvSpPr>
          <p:cNvPr id="1127" name="Google Shape;1127;p17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28" name="Google Shape;1128;p177"/>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1129" name="Google Shape;1129;p177"/>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1130" name="Google Shape;1130;p17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1" name="Google Shape;1131;p17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2" name="Google Shape;1132;p17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3"/>
        <p:cNvGrpSpPr/>
        <p:nvPr/>
      </p:nvGrpSpPr>
      <p:grpSpPr>
        <a:xfrm>
          <a:off x="0" y="0"/>
          <a:ext cx="0" cy="0"/>
          <a:chOff x="0" y="0"/>
          <a:chExt cx="0" cy="0"/>
        </a:xfrm>
      </p:grpSpPr>
      <p:sp>
        <p:nvSpPr>
          <p:cNvPr id="1134" name="Google Shape;1134;p17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35" name="Google Shape;1135;p178"/>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1136" name="Google Shape;1136;p17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7" name="Google Shape;1137;p17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8" name="Google Shape;1138;p17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39"/>
        <p:cNvGrpSpPr/>
        <p:nvPr/>
      </p:nvGrpSpPr>
      <p:grpSpPr>
        <a:xfrm>
          <a:off x="0" y="0"/>
          <a:ext cx="0" cy="0"/>
          <a:chOff x="0" y="0"/>
          <a:chExt cx="0" cy="0"/>
        </a:xfrm>
      </p:grpSpPr>
      <p:sp>
        <p:nvSpPr>
          <p:cNvPr id="1140" name="Google Shape;1140;p17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41" name="Google Shape;1141;p179"/>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42" name="Google Shape;1142;p17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3" name="Google Shape;1143;p17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4" name="Google Shape;1144;p17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45"/>
        <p:cNvGrpSpPr/>
        <p:nvPr/>
      </p:nvGrpSpPr>
      <p:grpSpPr>
        <a:xfrm>
          <a:off x="0" y="0"/>
          <a:ext cx="0" cy="0"/>
          <a:chOff x="0" y="0"/>
          <a:chExt cx="0" cy="0"/>
        </a:xfrm>
      </p:grpSpPr>
      <p:sp>
        <p:nvSpPr>
          <p:cNvPr id="1146" name="Google Shape;1146;p18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47" name="Google Shape;1147;p18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1148" name="Google Shape;1148;p18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9" name="Google Shape;1149;p18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0" name="Google Shape;1150;p18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Google Shape;127;p1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p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 name="Google Shape;129;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2" name="Google Shape;132;p2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p2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 name="Google Shape;134;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7" name="Google Shape;137;p21"/>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138" name="Google Shape;138;p21"/>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139" name="Google Shape;139;p21"/>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140" name="Google Shape;140;p21"/>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141" name="Google Shape;141;p2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6" name="Google Shape;146;p22"/>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147" name="Google Shape;147;p22"/>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148" name="Google Shape;148;p2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154" name="Google Shape;154;p2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7"/>
        <p:cNvGrpSpPr/>
        <p:nvPr/>
      </p:nvGrpSpPr>
      <p:grpSpPr>
        <a:xfrm>
          <a:off x="0" y="0"/>
          <a:ext cx="0" cy="0"/>
          <a:chOff x="0" y="0"/>
          <a:chExt cx="0" cy="0"/>
        </a:xfrm>
      </p:grpSpPr>
      <p:sp>
        <p:nvSpPr>
          <p:cNvPr id="158" name="Google Shape;158;p2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9" name="Google Shape;159;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160" name="Google Shape;160;p2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0"/>
        <p:cNvGrpSpPr/>
        <p:nvPr/>
      </p:nvGrpSpPr>
      <p:grpSpPr>
        <a:xfrm>
          <a:off x="0" y="0"/>
          <a:ext cx="0" cy="0"/>
          <a:chOff x="0" y="0"/>
          <a:chExt cx="0" cy="0"/>
        </a:xfrm>
      </p:grpSpPr>
      <p:sp>
        <p:nvSpPr>
          <p:cNvPr id="171" name="Google Shape;171;p2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2" name="Google Shape;172;p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3" name="Google Shape;173;p2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6" name="Google Shape;176;p27"/>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7" name="Google Shape;177;p2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8" name="Google Shape;178;p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9" name="Google Shape;179;p2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2" name="Google Shape;182;p28"/>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3" name="Google Shape;183;p2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4" name="Google Shape;184;p2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5" name="Google Shape;185;p2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8" name="Google Shape;188;p2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89" name="Google Shape;189;p29"/>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190" name="Google Shape;190;p2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1" name="Google Shape;191;p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2" name="Google Shape;192;p2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5" name="Google Shape;195;p30"/>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196" name="Google Shape;196;p30"/>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197" name="Google Shape;197;p3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8" name="Google Shape;198;p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9" name="Google Shape;199;p3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2" name="Google Shape;202;p3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3" name="Google Shape;203;p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4" name="Google Shape;204;p3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7" name="Google Shape;207;p32"/>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208" name="Google Shape;208;p32"/>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209" name="Google Shape;209;p32"/>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210" name="Google Shape;210;p32"/>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211" name="Google Shape;211;p3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2" name="Google Shape;212;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3" name="Google Shape;213;p3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 name="Google Shape;30;p4"/>
          <p:cNvSpPr>
            <a:spLocks noGrp="1"/>
          </p:cNvSpPr>
          <p:nvPr>
            <p:ph type="clipArt" idx="2"/>
          </p:nvPr>
        </p:nvSpPr>
        <p:spPr>
          <a:xfrm>
            <a:off x="457200" y="1600200"/>
            <a:ext cx="4038600" cy="452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1" name="Google Shape;31;p4"/>
          <p:cNvSpPr txBox="1">
            <a:spLocks noGrp="1"/>
          </p:cNvSpPr>
          <p:nvPr>
            <p:ph type="body" idx="1"/>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2" name="Google Shape;32;p4"/>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6" name="Google Shape;216;p33"/>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217" name="Google Shape;217;p33"/>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218" name="Google Shape;218;p3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9" name="Google Shape;219;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0" name="Google Shape;220;p3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3" name="Google Shape;223;p3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224" name="Google Shape;224;p3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5" name="Google Shape;225;p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6" name="Google Shape;226;p3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9" name="Google Shape;229;p35"/>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0" name="Google Shape;230;p3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1" name="Google Shape;231;p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2" name="Google Shape;232;p3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3"/>
        <p:cNvGrpSpPr/>
        <p:nvPr/>
      </p:nvGrpSpPr>
      <p:grpSpPr>
        <a:xfrm>
          <a:off x="0" y="0"/>
          <a:ext cx="0" cy="0"/>
          <a:chOff x="0" y="0"/>
          <a:chExt cx="0" cy="0"/>
        </a:xfrm>
      </p:grpSpPr>
      <p:sp>
        <p:nvSpPr>
          <p:cNvPr id="234" name="Google Shape;234;p3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5" name="Google Shape;235;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236" name="Google Shape;236;p3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7" name="Google Shape;237;p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8" name="Google Shape;238;p3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8" name="Google Shape;248;p38"/>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9" name="Google Shape;249;p3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0" name="Google Shape;250;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1" name="Google Shape;251;p3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4" name="Google Shape;254;p39"/>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55" name="Google Shape;255;p3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6" name="Google Shape;256;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7" name="Google Shape;257;p3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0" name="Google Shape;260;p40"/>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61" name="Google Shape;261;p4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2" name="Google Shape;262;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3" name="Google Shape;263;p4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6" name="Google Shape;266;p4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67" name="Google Shape;267;p41"/>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268" name="Google Shape;268;p4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9" name="Google Shape;269;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0" name="Google Shape;270;p4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3" name="Google Shape;273;p42"/>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274" name="Google Shape;274;p42"/>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275" name="Google Shape;275;p4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6" name="Google Shape;276;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7" name="Google Shape;277;p4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8"/>
        <p:cNvGrpSpPr/>
        <p:nvPr/>
      </p:nvGrpSpPr>
      <p:grpSpPr>
        <a:xfrm>
          <a:off x="0" y="0"/>
          <a:ext cx="0" cy="0"/>
          <a:chOff x="0" y="0"/>
          <a:chExt cx="0" cy="0"/>
        </a:xfrm>
      </p:grpSpPr>
      <p:sp>
        <p:nvSpPr>
          <p:cNvPr id="279" name="Google Shape;279;p4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0" name="Google Shape;280;p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1" name="Google Shape;281;p4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5"/>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2"/>
        <p:cNvGrpSpPr/>
        <p:nvPr/>
      </p:nvGrpSpPr>
      <p:grpSpPr>
        <a:xfrm>
          <a:off x="0" y="0"/>
          <a:ext cx="0" cy="0"/>
          <a:chOff x="0" y="0"/>
          <a:chExt cx="0" cy="0"/>
        </a:xfrm>
      </p:grpSpPr>
      <p:sp>
        <p:nvSpPr>
          <p:cNvPr id="283" name="Google Shape;283;p4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4" name="Google Shape;284;p4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5" name="Google Shape;285;p4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6" name="Google Shape;286;p4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7"/>
        <p:cNvGrpSpPr/>
        <p:nvPr/>
      </p:nvGrpSpPr>
      <p:grpSpPr>
        <a:xfrm>
          <a:off x="0" y="0"/>
          <a:ext cx="0" cy="0"/>
          <a:chOff x="0" y="0"/>
          <a:chExt cx="0" cy="0"/>
        </a:xfrm>
      </p:grpSpPr>
      <p:sp>
        <p:nvSpPr>
          <p:cNvPr id="288" name="Google Shape;288;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9" name="Google Shape;289;p45"/>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290" name="Google Shape;290;p45"/>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291" name="Google Shape;291;p45"/>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292" name="Google Shape;292;p45"/>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293" name="Google Shape;293;p4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4" name="Google Shape;294;p4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5" name="Google Shape;295;p4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6"/>
        <p:cNvGrpSpPr/>
        <p:nvPr/>
      </p:nvGrpSpPr>
      <p:grpSpPr>
        <a:xfrm>
          <a:off x="0" y="0"/>
          <a:ext cx="0" cy="0"/>
          <a:chOff x="0" y="0"/>
          <a:chExt cx="0" cy="0"/>
        </a:xfrm>
      </p:grpSpPr>
      <p:sp>
        <p:nvSpPr>
          <p:cNvPr id="297" name="Google Shape;297;p4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8" name="Google Shape;298;p46"/>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299" name="Google Shape;299;p46"/>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300" name="Google Shape;300;p4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1" name="Google Shape;301;p4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2" name="Google Shape;302;p4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3"/>
        <p:cNvGrpSpPr/>
        <p:nvPr/>
      </p:nvGrpSpPr>
      <p:grpSpPr>
        <a:xfrm>
          <a:off x="0" y="0"/>
          <a:ext cx="0" cy="0"/>
          <a:chOff x="0" y="0"/>
          <a:chExt cx="0" cy="0"/>
        </a:xfrm>
      </p:grpSpPr>
      <p:sp>
        <p:nvSpPr>
          <p:cNvPr id="304" name="Google Shape;304;p4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5" name="Google Shape;305;p4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306" name="Google Shape;306;p4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7" name="Google Shape;307;p4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8" name="Google Shape;308;p4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9"/>
        <p:cNvGrpSpPr/>
        <p:nvPr/>
      </p:nvGrpSpPr>
      <p:grpSpPr>
        <a:xfrm>
          <a:off x="0" y="0"/>
          <a:ext cx="0" cy="0"/>
          <a:chOff x="0" y="0"/>
          <a:chExt cx="0" cy="0"/>
        </a:xfrm>
      </p:grpSpPr>
      <p:sp>
        <p:nvSpPr>
          <p:cNvPr id="310" name="Google Shape;310;p4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1" name="Google Shape;311;p4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312" name="Google Shape;312;p4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3" name="Google Shape;313;p4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4" name="Google Shape;314;p4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2"/>
        <p:cNvGrpSpPr/>
        <p:nvPr/>
      </p:nvGrpSpPr>
      <p:grpSpPr>
        <a:xfrm>
          <a:off x="0" y="0"/>
          <a:ext cx="0" cy="0"/>
          <a:chOff x="0" y="0"/>
          <a:chExt cx="0" cy="0"/>
        </a:xfrm>
      </p:grpSpPr>
      <p:sp>
        <p:nvSpPr>
          <p:cNvPr id="323" name="Google Shape;323;p5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4" name="Google Shape;324;p5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5" name="Google Shape;325;p5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6"/>
        <p:cNvGrpSpPr/>
        <p:nvPr/>
      </p:nvGrpSpPr>
      <p:grpSpPr>
        <a:xfrm>
          <a:off x="0" y="0"/>
          <a:ext cx="0" cy="0"/>
          <a:chOff x="0" y="0"/>
          <a:chExt cx="0" cy="0"/>
        </a:xfrm>
      </p:grpSpPr>
      <p:sp>
        <p:nvSpPr>
          <p:cNvPr id="327" name="Google Shape;327;p51"/>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8" name="Google Shape;328;p51"/>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29" name="Google Shape;329;p5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0" name="Google Shape;330;p5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1" name="Google Shape;331;p5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2"/>
        <p:cNvGrpSpPr/>
        <p:nvPr/>
      </p:nvGrpSpPr>
      <p:grpSpPr>
        <a:xfrm>
          <a:off x="0" y="0"/>
          <a:ext cx="0" cy="0"/>
          <a:chOff x="0" y="0"/>
          <a:chExt cx="0" cy="0"/>
        </a:xfrm>
      </p:grpSpPr>
      <p:sp>
        <p:nvSpPr>
          <p:cNvPr id="333" name="Google Shape;333;p5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4" name="Google Shape;334;p52"/>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5" name="Google Shape;335;p5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6" name="Google Shape;336;p5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7" name="Google Shape;337;p5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8"/>
        <p:cNvGrpSpPr/>
        <p:nvPr/>
      </p:nvGrpSpPr>
      <p:grpSpPr>
        <a:xfrm>
          <a:off x="0" y="0"/>
          <a:ext cx="0" cy="0"/>
          <a:chOff x="0" y="0"/>
          <a:chExt cx="0" cy="0"/>
        </a:xfrm>
      </p:grpSpPr>
      <p:sp>
        <p:nvSpPr>
          <p:cNvPr id="339" name="Google Shape;339;p5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40" name="Google Shape;340;p5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41" name="Google Shape;341;p5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342" name="Google Shape;342;p5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3" name="Google Shape;343;p5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4" name="Google Shape;344;p5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5"/>
        <p:cNvGrpSpPr/>
        <p:nvPr/>
      </p:nvGrpSpPr>
      <p:grpSpPr>
        <a:xfrm>
          <a:off x="0" y="0"/>
          <a:ext cx="0" cy="0"/>
          <a:chOff x="0" y="0"/>
          <a:chExt cx="0" cy="0"/>
        </a:xfrm>
      </p:grpSpPr>
      <p:sp>
        <p:nvSpPr>
          <p:cNvPr id="346" name="Google Shape;346;p54"/>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47" name="Google Shape;347;p54"/>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348" name="Google Shape;348;p5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349" name="Google Shape;349;p5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0" name="Google Shape;350;p5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1" name="Google Shape;351;p5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1" name="Google Shape;41;p6"/>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2"/>
        <p:cNvGrpSpPr/>
        <p:nvPr/>
      </p:nvGrpSpPr>
      <p:grpSpPr>
        <a:xfrm>
          <a:off x="0" y="0"/>
          <a:ext cx="0" cy="0"/>
          <a:chOff x="0" y="0"/>
          <a:chExt cx="0" cy="0"/>
        </a:xfrm>
      </p:grpSpPr>
      <p:sp>
        <p:nvSpPr>
          <p:cNvPr id="353" name="Google Shape;353;p5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4" name="Google Shape;354;p5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5" name="Google Shape;355;p5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6" name="Google Shape;356;p5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7"/>
        <p:cNvGrpSpPr/>
        <p:nvPr/>
      </p:nvGrpSpPr>
      <p:grpSpPr>
        <a:xfrm>
          <a:off x="0" y="0"/>
          <a:ext cx="0" cy="0"/>
          <a:chOff x="0" y="0"/>
          <a:chExt cx="0" cy="0"/>
        </a:xfrm>
      </p:grpSpPr>
      <p:sp>
        <p:nvSpPr>
          <p:cNvPr id="358" name="Google Shape;358;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9" name="Google Shape;359;p56"/>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360" name="Google Shape;360;p56"/>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361" name="Google Shape;361;p56"/>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362" name="Google Shape;362;p56"/>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363" name="Google Shape;363;p5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4" name="Google Shape;364;p5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5" name="Google Shape;365;p5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6"/>
        <p:cNvGrpSpPr/>
        <p:nvPr/>
      </p:nvGrpSpPr>
      <p:grpSpPr>
        <a:xfrm>
          <a:off x="0" y="0"/>
          <a:ext cx="0" cy="0"/>
          <a:chOff x="0" y="0"/>
          <a:chExt cx="0" cy="0"/>
        </a:xfrm>
      </p:grpSpPr>
      <p:sp>
        <p:nvSpPr>
          <p:cNvPr id="367" name="Google Shape;367;p5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8" name="Google Shape;368;p57"/>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369" name="Google Shape;369;p57"/>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370" name="Google Shape;370;p5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1" name="Google Shape;371;p5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2" name="Google Shape;372;p5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3"/>
        <p:cNvGrpSpPr/>
        <p:nvPr/>
      </p:nvGrpSpPr>
      <p:grpSpPr>
        <a:xfrm>
          <a:off x="0" y="0"/>
          <a:ext cx="0" cy="0"/>
          <a:chOff x="0" y="0"/>
          <a:chExt cx="0" cy="0"/>
        </a:xfrm>
      </p:grpSpPr>
      <p:sp>
        <p:nvSpPr>
          <p:cNvPr id="374" name="Google Shape;374;p5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5" name="Google Shape;375;p58"/>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376" name="Google Shape;376;p5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7" name="Google Shape;377;p5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8" name="Google Shape;378;p5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9"/>
        <p:cNvGrpSpPr/>
        <p:nvPr/>
      </p:nvGrpSpPr>
      <p:grpSpPr>
        <a:xfrm>
          <a:off x="0" y="0"/>
          <a:ext cx="0" cy="0"/>
          <a:chOff x="0" y="0"/>
          <a:chExt cx="0" cy="0"/>
        </a:xfrm>
      </p:grpSpPr>
      <p:sp>
        <p:nvSpPr>
          <p:cNvPr id="380" name="Google Shape;380;p5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1" name="Google Shape;381;p59"/>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2" name="Google Shape;382;p5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3" name="Google Shape;383;p5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4" name="Google Shape;384;p5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5"/>
        <p:cNvGrpSpPr/>
        <p:nvPr/>
      </p:nvGrpSpPr>
      <p:grpSpPr>
        <a:xfrm>
          <a:off x="0" y="0"/>
          <a:ext cx="0" cy="0"/>
          <a:chOff x="0" y="0"/>
          <a:chExt cx="0" cy="0"/>
        </a:xfrm>
      </p:grpSpPr>
      <p:sp>
        <p:nvSpPr>
          <p:cNvPr id="386" name="Google Shape;386;p6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7" name="Google Shape;387;p6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388" name="Google Shape;388;p6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9" name="Google Shape;389;p6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0" name="Google Shape;390;p6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8"/>
        <p:cNvGrpSpPr/>
        <p:nvPr/>
      </p:nvGrpSpPr>
      <p:grpSpPr>
        <a:xfrm>
          <a:off x="0" y="0"/>
          <a:ext cx="0" cy="0"/>
          <a:chOff x="0" y="0"/>
          <a:chExt cx="0" cy="0"/>
        </a:xfrm>
      </p:grpSpPr>
      <p:sp>
        <p:nvSpPr>
          <p:cNvPr id="399" name="Google Shape;399;p6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00" name="Google Shape;400;p62"/>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01" name="Google Shape;401;p6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2" name="Google Shape;402;p6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3" name="Google Shape;403;p6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04"/>
        <p:cNvGrpSpPr/>
        <p:nvPr/>
      </p:nvGrpSpPr>
      <p:grpSpPr>
        <a:xfrm>
          <a:off x="0" y="0"/>
          <a:ext cx="0" cy="0"/>
          <a:chOff x="0" y="0"/>
          <a:chExt cx="0" cy="0"/>
        </a:xfrm>
      </p:grpSpPr>
      <p:sp>
        <p:nvSpPr>
          <p:cNvPr id="405" name="Google Shape;405;p63"/>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06" name="Google Shape;406;p63"/>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07" name="Google Shape;407;p6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8" name="Google Shape;408;p6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9" name="Google Shape;409;p6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0"/>
        <p:cNvGrpSpPr/>
        <p:nvPr/>
      </p:nvGrpSpPr>
      <p:grpSpPr>
        <a:xfrm>
          <a:off x="0" y="0"/>
          <a:ext cx="0" cy="0"/>
          <a:chOff x="0" y="0"/>
          <a:chExt cx="0" cy="0"/>
        </a:xfrm>
      </p:grpSpPr>
      <p:sp>
        <p:nvSpPr>
          <p:cNvPr id="411" name="Google Shape;411;p6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12" name="Google Shape;412;p64"/>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13" name="Google Shape;413;p6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4" name="Google Shape;414;p6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5" name="Google Shape;415;p6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6"/>
        <p:cNvGrpSpPr/>
        <p:nvPr/>
      </p:nvGrpSpPr>
      <p:grpSpPr>
        <a:xfrm>
          <a:off x="0" y="0"/>
          <a:ext cx="0" cy="0"/>
          <a:chOff x="0" y="0"/>
          <a:chExt cx="0" cy="0"/>
        </a:xfrm>
      </p:grpSpPr>
      <p:sp>
        <p:nvSpPr>
          <p:cNvPr id="417" name="Google Shape;417;p65"/>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18" name="Google Shape;418;p6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19" name="Google Shape;419;p65"/>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420" name="Google Shape;420;p6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1" name="Google Shape;421;p6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2" name="Google Shape;422;p6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7" name="Google Shape;47;p7"/>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8" name="Google Shape;48;p7"/>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3"/>
        <p:cNvGrpSpPr/>
        <p:nvPr/>
      </p:nvGrpSpPr>
      <p:grpSpPr>
        <a:xfrm>
          <a:off x="0" y="0"/>
          <a:ext cx="0" cy="0"/>
          <a:chOff x="0" y="0"/>
          <a:chExt cx="0" cy="0"/>
        </a:xfrm>
      </p:grpSpPr>
      <p:sp>
        <p:nvSpPr>
          <p:cNvPr id="424" name="Google Shape;424;p66"/>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5" name="Google Shape;425;p66"/>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426" name="Google Shape;426;p66"/>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427" name="Google Shape;427;p6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8" name="Google Shape;428;p6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9" name="Google Shape;429;p6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0"/>
        <p:cNvGrpSpPr/>
        <p:nvPr/>
      </p:nvGrpSpPr>
      <p:grpSpPr>
        <a:xfrm>
          <a:off x="0" y="0"/>
          <a:ext cx="0" cy="0"/>
          <a:chOff x="0" y="0"/>
          <a:chExt cx="0" cy="0"/>
        </a:xfrm>
      </p:grpSpPr>
      <p:sp>
        <p:nvSpPr>
          <p:cNvPr id="431" name="Google Shape;431;p6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2" name="Google Shape;432;p6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3" name="Google Shape;433;p6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4"/>
        <p:cNvGrpSpPr/>
        <p:nvPr/>
      </p:nvGrpSpPr>
      <p:grpSpPr>
        <a:xfrm>
          <a:off x="0" y="0"/>
          <a:ext cx="0" cy="0"/>
          <a:chOff x="0" y="0"/>
          <a:chExt cx="0" cy="0"/>
        </a:xfrm>
      </p:grpSpPr>
      <p:sp>
        <p:nvSpPr>
          <p:cNvPr id="435" name="Google Shape;435;p6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36" name="Google Shape;436;p6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7" name="Google Shape;437;p6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8" name="Google Shape;438;p6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9"/>
        <p:cNvGrpSpPr/>
        <p:nvPr/>
      </p:nvGrpSpPr>
      <p:grpSpPr>
        <a:xfrm>
          <a:off x="0" y="0"/>
          <a:ext cx="0" cy="0"/>
          <a:chOff x="0" y="0"/>
          <a:chExt cx="0" cy="0"/>
        </a:xfrm>
      </p:grpSpPr>
      <p:sp>
        <p:nvSpPr>
          <p:cNvPr id="440" name="Google Shape;440;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41" name="Google Shape;441;p69"/>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442" name="Google Shape;442;p6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443" name="Google Shape;443;p69"/>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444" name="Google Shape;444;p69"/>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445" name="Google Shape;445;p6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6" name="Google Shape;446;p6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7" name="Google Shape;447;p6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8"/>
        <p:cNvGrpSpPr/>
        <p:nvPr/>
      </p:nvGrpSpPr>
      <p:grpSpPr>
        <a:xfrm>
          <a:off x="0" y="0"/>
          <a:ext cx="0" cy="0"/>
          <a:chOff x="0" y="0"/>
          <a:chExt cx="0" cy="0"/>
        </a:xfrm>
      </p:grpSpPr>
      <p:sp>
        <p:nvSpPr>
          <p:cNvPr id="449" name="Google Shape;449;p7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50" name="Google Shape;450;p70"/>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451" name="Google Shape;451;p70"/>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452" name="Google Shape;452;p7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3" name="Google Shape;453;p7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4" name="Google Shape;454;p7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5"/>
        <p:cNvGrpSpPr/>
        <p:nvPr/>
      </p:nvGrpSpPr>
      <p:grpSpPr>
        <a:xfrm>
          <a:off x="0" y="0"/>
          <a:ext cx="0" cy="0"/>
          <a:chOff x="0" y="0"/>
          <a:chExt cx="0" cy="0"/>
        </a:xfrm>
      </p:grpSpPr>
      <p:sp>
        <p:nvSpPr>
          <p:cNvPr id="456" name="Google Shape;456;p7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57" name="Google Shape;457;p7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458" name="Google Shape;458;p7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9" name="Google Shape;459;p7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0" name="Google Shape;460;p7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1"/>
        <p:cNvGrpSpPr/>
        <p:nvPr/>
      </p:nvGrpSpPr>
      <p:grpSpPr>
        <a:xfrm>
          <a:off x="0" y="0"/>
          <a:ext cx="0" cy="0"/>
          <a:chOff x="0" y="0"/>
          <a:chExt cx="0" cy="0"/>
        </a:xfrm>
      </p:grpSpPr>
      <p:sp>
        <p:nvSpPr>
          <p:cNvPr id="462" name="Google Shape;462;p7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63" name="Google Shape;463;p7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464" name="Google Shape;464;p7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5" name="Google Shape;465;p7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6" name="Google Shape;466;p7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4"/>
        <p:cNvGrpSpPr/>
        <p:nvPr/>
      </p:nvGrpSpPr>
      <p:grpSpPr>
        <a:xfrm>
          <a:off x="0" y="0"/>
          <a:ext cx="0" cy="0"/>
          <a:chOff x="0" y="0"/>
          <a:chExt cx="0" cy="0"/>
        </a:xfrm>
      </p:grpSpPr>
      <p:sp>
        <p:nvSpPr>
          <p:cNvPr id="475" name="Google Shape;475;p7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6" name="Google Shape;476;p7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7" name="Google Shape;477;p7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78"/>
        <p:cNvGrpSpPr/>
        <p:nvPr/>
      </p:nvGrpSpPr>
      <p:grpSpPr>
        <a:xfrm>
          <a:off x="0" y="0"/>
          <a:ext cx="0" cy="0"/>
          <a:chOff x="0" y="0"/>
          <a:chExt cx="0" cy="0"/>
        </a:xfrm>
      </p:grpSpPr>
      <p:sp>
        <p:nvSpPr>
          <p:cNvPr id="479" name="Google Shape;479;p75"/>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80" name="Google Shape;480;p75"/>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81" name="Google Shape;481;p7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2" name="Google Shape;482;p7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3" name="Google Shape;483;p7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4"/>
        <p:cNvGrpSpPr/>
        <p:nvPr/>
      </p:nvGrpSpPr>
      <p:grpSpPr>
        <a:xfrm>
          <a:off x="0" y="0"/>
          <a:ext cx="0" cy="0"/>
          <a:chOff x="0" y="0"/>
          <a:chExt cx="0" cy="0"/>
        </a:xfrm>
      </p:grpSpPr>
      <p:sp>
        <p:nvSpPr>
          <p:cNvPr id="485" name="Google Shape;485;p7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86" name="Google Shape;486;p76"/>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87" name="Google Shape;487;p7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8" name="Google Shape;488;p7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9" name="Google Shape;489;p7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3" name="Google Shape;53;p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4" name="Google Shape;54;p8"/>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55" name="Google Shape;55;p8"/>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0"/>
        <p:cNvGrpSpPr/>
        <p:nvPr/>
      </p:nvGrpSpPr>
      <p:grpSpPr>
        <a:xfrm>
          <a:off x="0" y="0"/>
          <a:ext cx="0" cy="0"/>
          <a:chOff x="0" y="0"/>
          <a:chExt cx="0" cy="0"/>
        </a:xfrm>
      </p:grpSpPr>
      <p:sp>
        <p:nvSpPr>
          <p:cNvPr id="491" name="Google Shape;491;p77"/>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92" name="Google Shape;492;p7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93" name="Google Shape;493;p77"/>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494" name="Google Shape;494;p7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5" name="Google Shape;495;p7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6" name="Google Shape;496;p7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7"/>
        <p:cNvGrpSpPr/>
        <p:nvPr/>
      </p:nvGrpSpPr>
      <p:grpSpPr>
        <a:xfrm>
          <a:off x="0" y="0"/>
          <a:ext cx="0" cy="0"/>
          <a:chOff x="0" y="0"/>
          <a:chExt cx="0" cy="0"/>
        </a:xfrm>
      </p:grpSpPr>
      <p:sp>
        <p:nvSpPr>
          <p:cNvPr id="498" name="Google Shape;498;p78"/>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99" name="Google Shape;499;p78"/>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500" name="Google Shape;500;p78"/>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501" name="Google Shape;501;p7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2" name="Google Shape;502;p7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3" name="Google Shape;503;p7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4"/>
        <p:cNvGrpSpPr/>
        <p:nvPr/>
      </p:nvGrpSpPr>
      <p:grpSpPr>
        <a:xfrm>
          <a:off x="0" y="0"/>
          <a:ext cx="0" cy="0"/>
          <a:chOff x="0" y="0"/>
          <a:chExt cx="0" cy="0"/>
        </a:xfrm>
      </p:grpSpPr>
      <p:sp>
        <p:nvSpPr>
          <p:cNvPr id="505" name="Google Shape;505;p7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06" name="Google Shape;506;p7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7" name="Google Shape;507;p7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8" name="Google Shape;508;p7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9"/>
        <p:cNvGrpSpPr/>
        <p:nvPr/>
      </p:nvGrpSpPr>
      <p:grpSpPr>
        <a:xfrm>
          <a:off x="0" y="0"/>
          <a:ext cx="0" cy="0"/>
          <a:chOff x="0" y="0"/>
          <a:chExt cx="0" cy="0"/>
        </a:xfrm>
      </p:grpSpPr>
      <p:sp>
        <p:nvSpPr>
          <p:cNvPr id="510" name="Google Shape;510;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11" name="Google Shape;511;p8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512" name="Google Shape;512;p8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513" name="Google Shape;513;p8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514" name="Google Shape;514;p8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515" name="Google Shape;515;p8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6" name="Google Shape;516;p8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7" name="Google Shape;517;p8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8"/>
        <p:cNvGrpSpPr/>
        <p:nvPr/>
      </p:nvGrpSpPr>
      <p:grpSpPr>
        <a:xfrm>
          <a:off x="0" y="0"/>
          <a:ext cx="0" cy="0"/>
          <a:chOff x="0" y="0"/>
          <a:chExt cx="0" cy="0"/>
        </a:xfrm>
      </p:grpSpPr>
      <p:sp>
        <p:nvSpPr>
          <p:cNvPr id="519" name="Google Shape;519;p8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20" name="Google Shape;520;p81"/>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521" name="Google Shape;521;p81"/>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522" name="Google Shape;522;p8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3" name="Google Shape;523;p8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4" name="Google Shape;524;p8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5"/>
        <p:cNvGrpSpPr/>
        <p:nvPr/>
      </p:nvGrpSpPr>
      <p:grpSpPr>
        <a:xfrm>
          <a:off x="0" y="0"/>
          <a:ext cx="0" cy="0"/>
          <a:chOff x="0" y="0"/>
          <a:chExt cx="0" cy="0"/>
        </a:xfrm>
      </p:grpSpPr>
      <p:sp>
        <p:nvSpPr>
          <p:cNvPr id="526" name="Google Shape;526;p8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27" name="Google Shape;527;p8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528" name="Google Shape;528;p8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9" name="Google Shape;529;p8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0" name="Google Shape;530;p8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1"/>
        <p:cNvGrpSpPr/>
        <p:nvPr/>
      </p:nvGrpSpPr>
      <p:grpSpPr>
        <a:xfrm>
          <a:off x="0" y="0"/>
          <a:ext cx="0" cy="0"/>
          <a:chOff x="0" y="0"/>
          <a:chExt cx="0" cy="0"/>
        </a:xfrm>
      </p:grpSpPr>
      <p:sp>
        <p:nvSpPr>
          <p:cNvPr id="532" name="Google Shape;532;p8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33" name="Google Shape;533;p8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34" name="Google Shape;534;p8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5" name="Google Shape;535;p8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6" name="Google Shape;536;p8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7"/>
        <p:cNvGrpSpPr/>
        <p:nvPr/>
      </p:nvGrpSpPr>
      <p:grpSpPr>
        <a:xfrm>
          <a:off x="0" y="0"/>
          <a:ext cx="0" cy="0"/>
          <a:chOff x="0" y="0"/>
          <a:chExt cx="0" cy="0"/>
        </a:xfrm>
      </p:grpSpPr>
      <p:sp>
        <p:nvSpPr>
          <p:cNvPr id="538" name="Google Shape;538;p8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39" name="Google Shape;539;p8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540" name="Google Shape;540;p8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1" name="Google Shape;541;p8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2" name="Google Shape;542;p8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0"/>
        <p:cNvGrpSpPr/>
        <p:nvPr/>
      </p:nvGrpSpPr>
      <p:grpSpPr>
        <a:xfrm>
          <a:off x="0" y="0"/>
          <a:ext cx="0" cy="0"/>
          <a:chOff x="0" y="0"/>
          <a:chExt cx="0" cy="0"/>
        </a:xfrm>
      </p:grpSpPr>
      <p:sp>
        <p:nvSpPr>
          <p:cNvPr id="551" name="Google Shape;551;p8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52" name="Google Shape;552;p86"/>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3" name="Google Shape;553;p8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4" name="Google Shape;554;p8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5" name="Google Shape;555;p8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6"/>
        <p:cNvGrpSpPr/>
        <p:nvPr/>
      </p:nvGrpSpPr>
      <p:grpSpPr>
        <a:xfrm>
          <a:off x="0" y="0"/>
          <a:ext cx="0" cy="0"/>
          <a:chOff x="0" y="0"/>
          <a:chExt cx="0" cy="0"/>
        </a:xfrm>
      </p:grpSpPr>
      <p:sp>
        <p:nvSpPr>
          <p:cNvPr id="557" name="Google Shape;557;p87"/>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58" name="Google Shape;558;p87"/>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9" name="Google Shape;559;p8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0" name="Google Shape;560;p8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1" name="Google Shape;561;p8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2"/>
        <p:cNvGrpSpPr/>
        <p:nvPr/>
      </p:nvGrpSpPr>
      <p:grpSpPr>
        <a:xfrm>
          <a:off x="0" y="0"/>
          <a:ext cx="0" cy="0"/>
          <a:chOff x="0" y="0"/>
          <a:chExt cx="0" cy="0"/>
        </a:xfrm>
      </p:grpSpPr>
      <p:sp>
        <p:nvSpPr>
          <p:cNvPr id="563" name="Google Shape;563;p8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64" name="Google Shape;564;p88"/>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5" name="Google Shape;565;p8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6" name="Google Shape;566;p8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7" name="Google Shape;567;p8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8"/>
        <p:cNvGrpSpPr/>
        <p:nvPr/>
      </p:nvGrpSpPr>
      <p:grpSpPr>
        <a:xfrm>
          <a:off x="0" y="0"/>
          <a:ext cx="0" cy="0"/>
          <a:chOff x="0" y="0"/>
          <a:chExt cx="0" cy="0"/>
        </a:xfrm>
      </p:grpSpPr>
      <p:sp>
        <p:nvSpPr>
          <p:cNvPr id="569" name="Google Shape;569;p89"/>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0" name="Google Shape;570;p8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71" name="Google Shape;571;p89"/>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572" name="Google Shape;572;p8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3" name="Google Shape;573;p8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4" name="Google Shape;574;p8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5"/>
        <p:cNvGrpSpPr/>
        <p:nvPr/>
      </p:nvGrpSpPr>
      <p:grpSpPr>
        <a:xfrm>
          <a:off x="0" y="0"/>
          <a:ext cx="0" cy="0"/>
          <a:chOff x="0" y="0"/>
          <a:chExt cx="0" cy="0"/>
        </a:xfrm>
      </p:grpSpPr>
      <p:sp>
        <p:nvSpPr>
          <p:cNvPr id="576" name="Google Shape;576;p90"/>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7" name="Google Shape;577;p90"/>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578" name="Google Shape;578;p90"/>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579" name="Google Shape;579;p9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0" name="Google Shape;580;p9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1" name="Google Shape;581;p9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2"/>
        <p:cNvGrpSpPr/>
        <p:nvPr/>
      </p:nvGrpSpPr>
      <p:grpSpPr>
        <a:xfrm>
          <a:off x="0" y="0"/>
          <a:ext cx="0" cy="0"/>
          <a:chOff x="0" y="0"/>
          <a:chExt cx="0" cy="0"/>
        </a:xfrm>
      </p:grpSpPr>
      <p:sp>
        <p:nvSpPr>
          <p:cNvPr id="583" name="Google Shape;583;p9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4" name="Google Shape;584;p9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5" name="Google Shape;585;p9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6"/>
        <p:cNvGrpSpPr/>
        <p:nvPr/>
      </p:nvGrpSpPr>
      <p:grpSpPr>
        <a:xfrm>
          <a:off x="0" y="0"/>
          <a:ext cx="0" cy="0"/>
          <a:chOff x="0" y="0"/>
          <a:chExt cx="0" cy="0"/>
        </a:xfrm>
      </p:grpSpPr>
      <p:sp>
        <p:nvSpPr>
          <p:cNvPr id="587" name="Google Shape;587;p9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8" name="Google Shape;588;p9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9" name="Google Shape;589;p9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0" name="Google Shape;590;p9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1"/>
        <p:cNvGrpSpPr/>
        <p:nvPr/>
      </p:nvGrpSpPr>
      <p:grpSpPr>
        <a:xfrm>
          <a:off x="0" y="0"/>
          <a:ext cx="0" cy="0"/>
          <a:chOff x="0" y="0"/>
          <a:chExt cx="0" cy="0"/>
        </a:xfrm>
      </p:grpSpPr>
      <p:sp>
        <p:nvSpPr>
          <p:cNvPr id="592" name="Google Shape;592;p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93" name="Google Shape;593;p93"/>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594" name="Google Shape;594;p93"/>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595" name="Google Shape;595;p93"/>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596" name="Google Shape;596;p93"/>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597" name="Google Shape;597;p9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8" name="Google Shape;598;p9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9" name="Google Shape;599;p9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0"/>
        <p:cNvGrpSpPr/>
        <p:nvPr/>
      </p:nvGrpSpPr>
      <p:grpSpPr>
        <a:xfrm>
          <a:off x="0" y="0"/>
          <a:ext cx="0" cy="0"/>
          <a:chOff x="0" y="0"/>
          <a:chExt cx="0" cy="0"/>
        </a:xfrm>
      </p:grpSpPr>
      <p:sp>
        <p:nvSpPr>
          <p:cNvPr id="601" name="Google Shape;601;p9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02" name="Google Shape;602;p94"/>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603" name="Google Shape;603;p94"/>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604" name="Google Shape;604;p9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5" name="Google Shape;605;p9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6" name="Google Shape;606;p9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7"/>
        <p:cNvGrpSpPr/>
        <p:nvPr/>
      </p:nvGrpSpPr>
      <p:grpSpPr>
        <a:xfrm>
          <a:off x="0" y="0"/>
          <a:ext cx="0" cy="0"/>
          <a:chOff x="0" y="0"/>
          <a:chExt cx="0" cy="0"/>
        </a:xfrm>
      </p:grpSpPr>
      <p:sp>
        <p:nvSpPr>
          <p:cNvPr id="608" name="Google Shape;608;p9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09" name="Google Shape;609;p9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610" name="Google Shape;610;p9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1" name="Google Shape;611;p9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2" name="Google Shape;612;p9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3"/>
        <p:cNvGrpSpPr/>
        <p:nvPr/>
      </p:nvGrpSpPr>
      <p:grpSpPr>
        <a:xfrm>
          <a:off x="0" y="0"/>
          <a:ext cx="0" cy="0"/>
          <a:chOff x="0" y="0"/>
          <a:chExt cx="0" cy="0"/>
        </a:xfrm>
      </p:grpSpPr>
      <p:sp>
        <p:nvSpPr>
          <p:cNvPr id="614" name="Google Shape;614;p9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15" name="Google Shape;615;p9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616" name="Google Shape;616;p9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7" name="Google Shape;617;p9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8" name="Google Shape;618;p9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6"/>
        <p:cNvGrpSpPr/>
        <p:nvPr/>
      </p:nvGrpSpPr>
      <p:grpSpPr>
        <a:xfrm>
          <a:off x="0" y="0"/>
          <a:ext cx="0" cy="0"/>
          <a:chOff x="0" y="0"/>
          <a:chExt cx="0" cy="0"/>
        </a:xfrm>
      </p:grpSpPr>
      <p:sp>
        <p:nvSpPr>
          <p:cNvPr id="627" name="Google Shape;627;p9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8" name="Google Shape;628;p9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9" name="Google Shape;629;p9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68" name="Google Shape;68;p1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69" name="Google Shape;69;p1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70" name="Google Shape;70;p1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71" name="Google Shape;71;p10"/>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30"/>
        <p:cNvGrpSpPr/>
        <p:nvPr/>
      </p:nvGrpSpPr>
      <p:grpSpPr>
        <a:xfrm>
          <a:off x="0" y="0"/>
          <a:ext cx="0" cy="0"/>
          <a:chOff x="0" y="0"/>
          <a:chExt cx="0" cy="0"/>
        </a:xfrm>
      </p:grpSpPr>
      <p:sp>
        <p:nvSpPr>
          <p:cNvPr id="631" name="Google Shape;631;p99"/>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2" name="Google Shape;632;p99"/>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33" name="Google Shape;633;p9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4" name="Google Shape;634;p9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5" name="Google Shape;635;p9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6"/>
        <p:cNvGrpSpPr/>
        <p:nvPr/>
      </p:nvGrpSpPr>
      <p:grpSpPr>
        <a:xfrm>
          <a:off x="0" y="0"/>
          <a:ext cx="0" cy="0"/>
          <a:chOff x="0" y="0"/>
          <a:chExt cx="0" cy="0"/>
        </a:xfrm>
      </p:grpSpPr>
      <p:sp>
        <p:nvSpPr>
          <p:cNvPr id="637" name="Google Shape;637;p10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8" name="Google Shape;638;p100"/>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39" name="Google Shape;639;p10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0" name="Google Shape;640;p10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1" name="Google Shape;641;p10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2"/>
        <p:cNvGrpSpPr/>
        <p:nvPr/>
      </p:nvGrpSpPr>
      <p:grpSpPr>
        <a:xfrm>
          <a:off x="0" y="0"/>
          <a:ext cx="0" cy="0"/>
          <a:chOff x="0" y="0"/>
          <a:chExt cx="0" cy="0"/>
        </a:xfrm>
      </p:grpSpPr>
      <p:sp>
        <p:nvSpPr>
          <p:cNvPr id="643" name="Google Shape;643;p101"/>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44" name="Google Shape;644;p10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45" name="Google Shape;645;p101"/>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646" name="Google Shape;646;p10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7" name="Google Shape;647;p10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8" name="Google Shape;648;p10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9"/>
        <p:cNvGrpSpPr/>
        <p:nvPr/>
      </p:nvGrpSpPr>
      <p:grpSpPr>
        <a:xfrm>
          <a:off x="0" y="0"/>
          <a:ext cx="0" cy="0"/>
          <a:chOff x="0" y="0"/>
          <a:chExt cx="0" cy="0"/>
        </a:xfrm>
      </p:grpSpPr>
      <p:sp>
        <p:nvSpPr>
          <p:cNvPr id="650" name="Google Shape;650;p102"/>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51" name="Google Shape;651;p102"/>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Times New Roman"/>
              <a:buChar char="»"/>
              <a:defRPr sz="2000"/>
            </a:lvl6pPr>
            <a:lvl7pPr marL="3200400" lvl="6" indent="-355600" algn="l" rtl="0">
              <a:spcBef>
                <a:spcPts val="400"/>
              </a:spcBef>
              <a:spcAft>
                <a:spcPts val="0"/>
              </a:spcAft>
              <a:buClr>
                <a:schemeClr val="dk1"/>
              </a:buClr>
              <a:buSzPts val="2000"/>
              <a:buFont typeface="Times New Roman"/>
              <a:buChar char="»"/>
              <a:defRPr sz="2000"/>
            </a:lvl7pPr>
            <a:lvl8pPr marL="3657600" lvl="7" indent="-355600" algn="l" rtl="0">
              <a:spcBef>
                <a:spcPts val="400"/>
              </a:spcBef>
              <a:spcAft>
                <a:spcPts val="0"/>
              </a:spcAft>
              <a:buClr>
                <a:schemeClr val="dk1"/>
              </a:buClr>
              <a:buSzPts val="2000"/>
              <a:buFont typeface="Times New Roman"/>
              <a:buChar char="»"/>
              <a:defRPr sz="2000"/>
            </a:lvl8pPr>
            <a:lvl9pPr marL="4114800" lvl="8" indent="-355600" algn="l" rtl="0">
              <a:spcBef>
                <a:spcPts val="400"/>
              </a:spcBef>
              <a:spcAft>
                <a:spcPts val="0"/>
              </a:spcAft>
              <a:buClr>
                <a:schemeClr val="dk1"/>
              </a:buClr>
              <a:buSzPts val="2000"/>
              <a:buFont typeface="Times New Roman"/>
              <a:buChar char="»"/>
              <a:defRPr sz="2000"/>
            </a:lvl9pPr>
          </a:lstStyle>
          <a:p>
            <a:endParaRPr/>
          </a:p>
        </p:txBody>
      </p:sp>
      <p:sp>
        <p:nvSpPr>
          <p:cNvPr id="652" name="Google Shape;652;p102"/>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Times New Roman"/>
              <a:buNone/>
              <a:defRPr sz="900"/>
            </a:lvl6pPr>
            <a:lvl7pPr marL="3200400" lvl="6" indent="-228600" algn="l" rtl="0">
              <a:spcBef>
                <a:spcPts val="180"/>
              </a:spcBef>
              <a:spcAft>
                <a:spcPts val="0"/>
              </a:spcAft>
              <a:buClr>
                <a:schemeClr val="dk1"/>
              </a:buClr>
              <a:buSzPts val="900"/>
              <a:buFont typeface="Times New Roman"/>
              <a:buNone/>
              <a:defRPr sz="900"/>
            </a:lvl7pPr>
            <a:lvl8pPr marL="3657600" lvl="7" indent="-228600" algn="l" rtl="0">
              <a:spcBef>
                <a:spcPts val="180"/>
              </a:spcBef>
              <a:spcAft>
                <a:spcPts val="0"/>
              </a:spcAft>
              <a:buClr>
                <a:schemeClr val="dk1"/>
              </a:buClr>
              <a:buSzPts val="900"/>
              <a:buFont typeface="Times New Roman"/>
              <a:buNone/>
              <a:defRPr sz="900"/>
            </a:lvl8pPr>
            <a:lvl9pPr marL="4114800" lvl="8" indent="-228600" algn="l" rtl="0">
              <a:spcBef>
                <a:spcPts val="180"/>
              </a:spcBef>
              <a:spcAft>
                <a:spcPts val="0"/>
              </a:spcAft>
              <a:buClr>
                <a:schemeClr val="dk1"/>
              </a:buClr>
              <a:buSzPts val="900"/>
              <a:buFont typeface="Times New Roman"/>
              <a:buNone/>
              <a:defRPr sz="900"/>
            </a:lvl9pPr>
          </a:lstStyle>
          <a:p>
            <a:endParaRPr/>
          </a:p>
        </p:txBody>
      </p:sp>
      <p:sp>
        <p:nvSpPr>
          <p:cNvPr id="653" name="Google Shape;653;p10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4" name="Google Shape;654;p10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5" name="Google Shape;655;p10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6"/>
        <p:cNvGrpSpPr/>
        <p:nvPr/>
      </p:nvGrpSpPr>
      <p:grpSpPr>
        <a:xfrm>
          <a:off x="0" y="0"/>
          <a:ext cx="0" cy="0"/>
          <a:chOff x="0" y="0"/>
          <a:chExt cx="0" cy="0"/>
        </a:xfrm>
      </p:grpSpPr>
      <p:sp>
        <p:nvSpPr>
          <p:cNvPr id="657" name="Google Shape;657;p10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58" name="Google Shape;658;p10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9" name="Google Shape;659;p10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0" name="Google Shape;660;p10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1"/>
        <p:cNvGrpSpPr/>
        <p:nvPr/>
      </p:nvGrpSpPr>
      <p:grpSpPr>
        <a:xfrm>
          <a:off x="0" y="0"/>
          <a:ext cx="0" cy="0"/>
          <a:chOff x="0" y="0"/>
          <a:chExt cx="0" cy="0"/>
        </a:xfrm>
      </p:grpSpPr>
      <p:sp>
        <p:nvSpPr>
          <p:cNvPr id="662" name="Google Shape;662;p1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63" name="Google Shape;663;p104"/>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664" name="Google Shape;664;p104"/>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665" name="Google Shape;665;p104"/>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Times New Roman"/>
              <a:buNone/>
              <a:defRPr sz="1600" b="1"/>
            </a:lvl6pPr>
            <a:lvl7pPr marL="3200400" lvl="6" indent="-228600" algn="l" rtl="0">
              <a:spcBef>
                <a:spcPts val="320"/>
              </a:spcBef>
              <a:spcAft>
                <a:spcPts val="0"/>
              </a:spcAft>
              <a:buClr>
                <a:schemeClr val="dk1"/>
              </a:buClr>
              <a:buSzPts val="1600"/>
              <a:buFont typeface="Times New Roman"/>
              <a:buNone/>
              <a:defRPr sz="1600" b="1"/>
            </a:lvl7pPr>
            <a:lvl8pPr marL="3657600" lvl="7" indent="-228600" algn="l" rtl="0">
              <a:spcBef>
                <a:spcPts val="320"/>
              </a:spcBef>
              <a:spcAft>
                <a:spcPts val="0"/>
              </a:spcAft>
              <a:buClr>
                <a:schemeClr val="dk1"/>
              </a:buClr>
              <a:buSzPts val="1600"/>
              <a:buFont typeface="Times New Roman"/>
              <a:buNone/>
              <a:defRPr sz="1600" b="1"/>
            </a:lvl8pPr>
            <a:lvl9pPr marL="4114800" lvl="8" indent="-228600" algn="l" rtl="0">
              <a:spcBef>
                <a:spcPts val="320"/>
              </a:spcBef>
              <a:spcAft>
                <a:spcPts val="0"/>
              </a:spcAft>
              <a:buClr>
                <a:schemeClr val="dk1"/>
              </a:buClr>
              <a:buSzPts val="1600"/>
              <a:buFont typeface="Times New Roman"/>
              <a:buNone/>
              <a:defRPr sz="1600" b="1"/>
            </a:lvl9pPr>
          </a:lstStyle>
          <a:p>
            <a:endParaRPr/>
          </a:p>
        </p:txBody>
      </p:sp>
      <p:sp>
        <p:nvSpPr>
          <p:cNvPr id="666" name="Google Shape;666;p104"/>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Times New Roman"/>
              <a:buChar char="»"/>
              <a:defRPr sz="1600"/>
            </a:lvl6pPr>
            <a:lvl7pPr marL="3200400" lvl="6" indent="-330200" algn="l" rtl="0">
              <a:spcBef>
                <a:spcPts val="320"/>
              </a:spcBef>
              <a:spcAft>
                <a:spcPts val="0"/>
              </a:spcAft>
              <a:buClr>
                <a:schemeClr val="dk1"/>
              </a:buClr>
              <a:buSzPts val="1600"/>
              <a:buFont typeface="Times New Roman"/>
              <a:buChar char="»"/>
              <a:defRPr sz="1600"/>
            </a:lvl7pPr>
            <a:lvl8pPr marL="3657600" lvl="7" indent="-330200" algn="l" rtl="0">
              <a:spcBef>
                <a:spcPts val="320"/>
              </a:spcBef>
              <a:spcAft>
                <a:spcPts val="0"/>
              </a:spcAft>
              <a:buClr>
                <a:schemeClr val="dk1"/>
              </a:buClr>
              <a:buSzPts val="1600"/>
              <a:buFont typeface="Times New Roman"/>
              <a:buChar char="»"/>
              <a:defRPr sz="1600"/>
            </a:lvl8pPr>
            <a:lvl9pPr marL="4114800" lvl="8" indent="-330200" algn="l" rtl="0">
              <a:spcBef>
                <a:spcPts val="320"/>
              </a:spcBef>
              <a:spcAft>
                <a:spcPts val="0"/>
              </a:spcAft>
              <a:buClr>
                <a:schemeClr val="dk1"/>
              </a:buClr>
              <a:buSzPts val="1600"/>
              <a:buFont typeface="Times New Roman"/>
              <a:buChar char="»"/>
              <a:defRPr sz="1600"/>
            </a:lvl9pPr>
          </a:lstStyle>
          <a:p>
            <a:endParaRPr/>
          </a:p>
        </p:txBody>
      </p:sp>
      <p:sp>
        <p:nvSpPr>
          <p:cNvPr id="667" name="Google Shape;667;p10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8" name="Google Shape;668;p10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9" name="Google Shape;669;p10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0"/>
        <p:cNvGrpSpPr/>
        <p:nvPr/>
      </p:nvGrpSpPr>
      <p:grpSpPr>
        <a:xfrm>
          <a:off x="0" y="0"/>
          <a:ext cx="0" cy="0"/>
          <a:chOff x="0" y="0"/>
          <a:chExt cx="0" cy="0"/>
        </a:xfrm>
      </p:grpSpPr>
      <p:sp>
        <p:nvSpPr>
          <p:cNvPr id="671" name="Google Shape;671;p10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72" name="Google Shape;672;p105"/>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673" name="Google Shape;673;p105"/>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Times New Roman"/>
              <a:buChar char="»"/>
              <a:defRPr sz="1800"/>
            </a:lvl6pPr>
            <a:lvl7pPr marL="3200400" lvl="6" indent="-342900" algn="l" rtl="0">
              <a:spcBef>
                <a:spcPts val="360"/>
              </a:spcBef>
              <a:spcAft>
                <a:spcPts val="0"/>
              </a:spcAft>
              <a:buClr>
                <a:schemeClr val="dk1"/>
              </a:buClr>
              <a:buSzPts val="1800"/>
              <a:buFont typeface="Times New Roman"/>
              <a:buChar char="»"/>
              <a:defRPr sz="1800"/>
            </a:lvl7pPr>
            <a:lvl8pPr marL="3657600" lvl="7" indent="-342900" algn="l" rtl="0">
              <a:spcBef>
                <a:spcPts val="360"/>
              </a:spcBef>
              <a:spcAft>
                <a:spcPts val="0"/>
              </a:spcAft>
              <a:buClr>
                <a:schemeClr val="dk1"/>
              </a:buClr>
              <a:buSzPts val="1800"/>
              <a:buFont typeface="Times New Roman"/>
              <a:buChar char="»"/>
              <a:defRPr sz="1800"/>
            </a:lvl8pPr>
            <a:lvl9pPr marL="4114800" lvl="8" indent="-342900" algn="l" rtl="0">
              <a:spcBef>
                <a:spcPts val="360"/>
              </a:spcBef>
              <a:spcAft>
                <a:spcPts val="0"/>
              </a:spcAft>
              <a:buClr>
                <a:schemeClr val="dk1"/>
              </a:buClr>
              <a:buSzPts val="1800"/>
              <a:buFont typeface="Times New Roman"/>
              <a:buChar char="»"/>
              <a:defRPr sz="1800"/>
            </a:lvl9pPr>
          </a:lstStyle>
          <a:p>
            <a:endParaRPr/>
          </a:p>
        </p:txBody>
      </p:sp>
      <p:sp>
        <p:nvSpPr>
          <p:cNvPr id="674" name="Google Shape;674;p10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5" name="Google Shape;675;p10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6" name="Google Shape;676;p10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7"/>
        <p:cNvGrpSpPr/>
        <p:nvPr/>
      </p:nvGrpSpPr>
      <p:grpSpPr>
        <a:xfrm>
          <a:off x="0" y="0"/>
          <a:ext cx="0" cy="0"/>
          <a:chOff x="0" y="0"/>
          <a:chExt cx="0" cy="0"/>
        </a:xfrm>
      </p:grpSpPr>
      <p:sp>
        <p:nvSpPr>
          <p:cNvPr id="678" name="Google Shape;678;p10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79" name="Google Shape;679;p10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Times New Roman"/>
              <a:buNone/>
              <a:defRPr sz="1400"/>
            </a:lvl6pPr>
            <a:lvl7pPr marL="3200400" lvl="6" indent="-228600" algn="l" rtl="0">
              <a:spcBef>
                <a:spcPts val="280"/>
              </a:spcBef>
              <a:spcAft>
                <a:spcPts val="0"/>
              </a:spcAft>
              <a:buClr>
                <a:schemeClr val="dk1"/>
              </a:buClr>
              <a:buSzPts val="1400"/>
              <a:buFont typeface="Times New Roman"/>
              <a:buNone/>
              <a:defRPr sz="1400"/>
            </a:lvl7pPr>
            <a:lvl8pPr marL="3657600" lvl="7" indent="-228600" algn="l" rtl="0">
              <a:spcBef>
                <a:spcPts val="280"/>
              </a:spcBef>
              <a:spcAft>
                <a:spcPts val="0"/>
              </a:spcAft>
              <a:buClr>
                <a:schemeClr val="dk1"/>
              </a:buClr>
              <a:buSzPts val="1400"/>
              <a:buFont typeface="Times New Roman"/>
              <a:buNone/>
              <a:defRPr sz="1400"/>
            </a:lvl8pPr>
            <a:lvl9pPr marL="4114800" lvl="8" indent="-228600" algn="l" rtl="0">
              <a:spcBef>
                <a:spcPts val="280"/>
              </a:spcBef>
              <a:spcAft>
                <a:spcPts val="0"/>
              </a:spcAft>
              <a:buClr>
                <a:schemeClr val="dk1"/>
              </a:buClr>
              <a:buSzPts val="1400"/>
              <a:buFont typeface="Times New Roman"/>
              <a:buNone/>
              <a:defRPr sz="1400"/>
            </a:lvl9pPr>
          </a:lstStyle>
          <a:p>
            <a:endParaRPr/>
          </a:p>
        </p:txBody>
      </p:sp>
      <p:sp>
        <p:nvSpPr>
          <p:cNvPr id="680" name="Google Shape;680;p10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1" name="Google Shape;681;p10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2" name="Google Shape;682;p10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3"/>
        <p:cNvGrpSpPr/>
        <p:nvPr/>
      </p:nvGrpSpPr>
      <p:grpSpPr>
        <a:xfrm>
          <a:off x="0" y="0"/>
          <a:ext cx="0" cy="0"/>
          <a:chOff x="0" y="0"/>
          <a:chExt cx="0" cy="0"/>
        </a:xfrm>
      </p:grpSpPr>
      <p:sp>
        <p:nvSpPr>
          <p:cNvPr id="684" name="Google Shape;684;p10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85" name="Google Shape;685;p107"/>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86" name="Google Shape;686;p10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7" name="Google Shape;687;p10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8" name="Google Shape;688;p10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89"/>
        <p:cNvGrpSpPr/>
        <p:nvPr/>
      </p:nvGrpSpPr>
      <p:grpSpPr>
        <a:xfrm>
          <a:off x="0" y="0"/>
          <a:ext cx="0" cy="0"/>
          <a:chOff x="0" y="0"/>
          <a:chExt cx="0" cy="0"/>
        </a:xfrm>
      </p:grpSpPr>
      <p:sp>
        <p:nvSpPr>
          <p:cNvPr id="690" name="Google Shape;690;p10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91" name="Google Shape;691;p10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Times New Roman"/>
              <a:buNone/>
              <a:defRPr/>
            </a:lvl6pPr>
            <a:lvl7pPr lvl="6" algn="ctr" rtl="0">
              <a:spcBef>
                <a:spcPts val="400"/>
              </a:spcBef>
              <a:spcAft>
                <a:spcPts val="0"/>
              </a:spcAft>
              <a:buClr>
                <a:schemeClr val="dk1"/>
              </a:buClr>
              <a:buSzPts val="2000"/>
              <a:buFont typeface="Times New Roman"/>
              <a:buNone/>
              <a:defRPr/>
            </a:lvl7pPr>
            <a:lvl8pPr lvl="7" algn="ctr" rtl="0">
              <a:spcBef>
                <a:spcPts val="400"/>
              </a:spcBef>
              <a:spcAft>
                <a:spcPts val="0"/>
              </a:spcAft>
              <a:buClr>
                <a:schemeClr val="dk1"/>
              </a:buClr>
              <a:buSzPts val="2000"/>
              <a:buFont typeface="Times New Roman"/>
              <a:buNone/>
              <a:defRPr/>
            </a:lvl8pPr>
            <a:lvl9pPr lvl="8" algn="ctr" rtl="0">
              <a:spcBef>
                <a:spcPts val="400"/>
              </a:spcBef>
              <a:spcAft>
                <a:spcPts val="0"/>
              </a:spcAft>
              <a:buClr>
                <a:schemeClr val="dk1"/>
              </a:buClr>
              <a:buSzPts val="2000"/>
              <a:buFont typeface="Times New Roman"/>
              <a:buNone/>
              <a:defRPr/>
            </a:lvl9pPr>
          </a:lstStyle>
          <a:p>
            <a:endParaRPr/>
          </a:p>
        </p:txBody>
      </p:sp>
      <p:sp>
        <p:nvSpPr>
          <p:cNvPr id="692" name="Google Shape;692;p10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3" name="Google Shape;693;p10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4" name="Google Shape;694;p10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
        <p:nvSpPr>
          <p:cNvPr id="15" name="Google Shape;15;p1"/>
          <p:cNvSpPr txBox="1"/>
          <p:nvPr/>
        </p:nvSpPr>
        <p:spPr>
          <a:xfrm>
            <a:off x="727075" y="6534150"/>
            <a:ext cx="76899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Copyright ©  McGraw-Hill Education. All rights reserved. No reproduction or distribution without the prior written consent of McGraw-Hill Education.</a:t>
            </a:r>
            <a:endParaRPr/>
          </a:p>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Arial"/>
                <a:ea typeface="Arial"/>
                <a:cs typeface="Arial"/>
                <a:sym typeface="Arial"/>
              </a:rPr>
              <a:t/>
            </a:r>
            <a:br>
              <a:rPr lang="en-US" sz="900" b="0" i="0" u="none" strike="noStrike" cap="none">
                <a:solidFill>
                  <a:schemeClr val="dk1"/>
                </a:solidFill>
                <a:latin typeface="Arial"/>
                <a:ea typeface="Arial"/>
                <a:cs typeface="Arial"/>
                <a:sym typeface="Arial"/>
              </a:rPr>
            </a:br>
            <a:r>
              <a:rPr lang="en-US" sz="900" b="0" i="0" u="none" strike="noStrike" cap="none">
                <a:solidFill>
                  <a:schemeClr val="dk1"/>
                </a:solidFill>
                <a:latin typeface="Arial"/>
                <a:ea typeface="Arial"/>
                <a:cs typeface="Arial"/>
                <a:sym typeface="Arial"/>
              </a:rPr>
              <a:t/>
            </a:r>
            <a:br>
              <a:rPr lang="en-US" sz="900" b="0" i="0" u="none" strike="noStrike" cap="none">
                <a:solidFill>
                  <a:schemeClr val="dk1"/>
                </a:solidFill>
                <a:latin typeface="Arial"/>
                <a:ea typeface="Arial"/>
                <a:cs typeface="Arial"/>
                <a:sym typeface="Arial"/>
              </a:rPr>
            </a:b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95"/>
        <p:cNvGrpSpPr/>
        <p:nvPr/>
      </p:nvGrpSpPr>
      <p:grpSpPr>
        <a:xfrm>
          <a:off x="0" y="0"/>
          <a:ext cx="0" cy="0"/>
          <a:chOff x="0" y="0"/>
          <a:chExt cx="0" cy="0"/>
        </a:xfrm>
      </p:grpSpPr>
      <p:sp>
        <p:nvSpPr>
          <p:cNvPr id="696" name="Google Shape;696;p10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97" name="Google Shape;697;p109"/>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98" name="Google Shape;698;p10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9" name="Google Shape;699;p10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0" name="Google Shape;700;p10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01" name="Google Shape;701;p109"/>
          <p:cNvSpPr txBox="1"/>
          <p:nvPr/>
        </p:nvSpPr>
        <p:spPr>
          <a:xfrm>
            <a:off x="727075" y="6534150"/>
            <a:ext cx="7688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Copyright ©  McGraw-Hill Education. All rights reserved. No reproduction or distribution without the prior written consent of McGraw-Hill Education. </a:t>
            </a:r>
            <a:br>
              <a:rPr lang="en-US" sz="900" b="0" i="0" u="none">
                <a:solidFill>
                  <a:srgbClr val="000000"/>
                </a:solidFill>
                <a:latin typeface="Arial"/>
                <a:ea typeface="Arial"/>
                <a:cs typeface="Arial"/>
                <a:sym typeface="Arial"/>
              </a:rPr>
            </a:br>
            <a:r>
              <a:rPr lang="en-US" sz="900" b="0" i="0" u="none">
                <a:solidFill>
                  <a:srgbClr val="000000"/>
                </a:solidFill>
                <a:latin typeface="Arial"/>
                <a:ea typeface="Arial"/>
                <a:cs typeface="Arial"/>
                <a:sym typeface="Arial"/>
              </a:rPr>
              <a:t/>
            </a:r>
            <a:br>
              <a:rPr lang="en-US" sz="900" b="0" i="0" u="none">
                <a:solidFill>
                  <a:srgbClr val="000000"/>
                </a:solidFill>
                <a:latin typeface="Arial"/>
                <a:ea typeface="Arial"/>
                <a:cs typeface="Arial"/>
                <a:sym typeface="Arial"/>
              </a:rPr>
            </a:br>
            <a:endParaRPr/>
          </a:p>
        </p:txBody>
      </p:sp>
    </p:spTree>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71"/>
        <p:cNvGrpSpPr/>
        <p:nvPr/>
      </p:nvGrpSpPr>
      <p:grpSpPr>
        <a:xfrm>
          <a:off x="0" y="0"/>
          <a:ext cx="0" cy="0"/>
          <a:chOff x="0" y="0"/>
          <a:chExt cx="0" cy="0"/>
        </a:xfrm>
      </p:grpSpPr>
      <p:sp>
        <p:nvSpPr>
          <p:cNvPr id="772" name="Google Shape;772;p12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73" name="Google Shape;773;p12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74" name="Google Shape;774;p12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5" name="Google Shape;775;p12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6" name="Google Shape;776;p1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77" name="Google Shape;777;p121"/>
          <p:cNvSpPr txBox="1"/>
          <p:nvPr/>
        </p:nvSpPr>
        <p:spPr>
          <a:xfrm>
            <a:off x="727075" y="6534150"/>
            <a:ext cx="7688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Copyright ©  McGraw-Hill Education. All rights reserved. No reproduction or distribution without the prior written consent of McGraw-Hill Education. </a:t>
            </a:r>
            <a:br>
              <a:rPr lang="en-US" sz="900" b="0" i="0" u="none">
                <a:solidFill>
                  <a:srgbClr val="000000"/>
                </a:solidFill>
                <a:latin typeface="Arial"/>
                <a:ea typeface="Arial"/>
                <a:cs typeface="Arial"/>
                <a:sym typeface="Arial"/>
              </a:rPr>
            </a:br>
            <a:r>
              <a:rPr lang="en-US" sz="900" b="0" i="0" u="none">
                <a:solidFill>
                  <a:srgbClr val="000000"/>
                </a:solidFill>
                <a:latin typeface="Arial"/>
                <a:ea typeface="Arial"/>
                <a:cs typeface="Arial"/>
                <a:sym typeface="Arial"/>
              </a:rPr>
              <a:t/>
            </a:r>
            <a:br>
              <a:rPr lang="en-US" sz="900" b="0" i="0" u="none">
                <a:solidFill>
                  <a:srgbClr val="000000"/>
                </a:solidFill>
                <a:latin typeface="Arial"/>
                <a:ea typeface="Arial"/>
                <a:cs typeface="Arial"/>
                <a:sym typeface="Arial"/>
              </a:rPr>
            </a:br>
            <a:endParaRPr/>
          </a:p>
        </p:txBody>
      </p:sp>
    </p:spTree>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47"/>
        <p:cNvGrpSpPr/>
        <p:nvPr/>
      </p:nvGrpSpPr>
      <p:grpSpPr>
        <a:xfrm>
          <a:off x="0" y="0"/>
          <a:ext cx="0" cy="0"/>
          <a:chOff x="0" y="0"/>
          <a:chExt cx="0" cy="0"/>
        </a:xfrm>
      </p:grpSpPr>
      <p:sp>
        <p:nvSpPr>
          <p:cNvPr id="848" name="Google Shape;848;p13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49" name="Google Shape;849;p13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50" name="Google Shape;850;p13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1" name="Google Shape;851;p1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2" name="Google Shape;852;p13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53" name="Google Shape;853;p133"/>
          <p:cNvSpPr txBox="1"/>
          <p:nvPr/>
        </p:nvSpPr>
        <p:spPr>
          <a:xfrm>
            <a:off x="727075" y="6534150"/>
            <a:ext cx="7688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Copyright ©  McGraw-Hill Education. All rights reserved. No reproduction or distribution without the prior written consent of McGraw-Hill Education. </a:t>
            </a:r>
            <a:br>
              <a:rPr lang="en-US" sz="900" b="0" i="0" u="none">
                <a:solidFill>
                  <a:srgbClr val="000000"/>
                </a:solidFill>
                <a:latin typeface="Arial"/>
                <a:ea typeface="Arial"/>
                <a:cs typeface="Arial"/>
                <a:sym typeface="Arial"/>
              </a:rPr>
            </a:br>
            <a:r>
              <a:rPr lang="en-US" sz="900" b="0" i="0" u="none">
                <a:solidFill>
                  <a:srgbClr val="000000"/>
                </a:solidFill>
                <a:latin typeface="Arial"/>
                <a:ea typeface="Arial"/>
                <a:cs typeface="Arial"/>
                <a:sym typeface="Arial"/>
              </a:rPr>
              <a:t/>
            </a:r>
            <a:br>
              <a:rPr lang="en-US" sz="900" b="0" i="0" u="none">
                <a:solidFill>
                  <a:srgbClr val="000000"/>
                </a:solidFill>
                <a:latin typeface="Arial"/>
                <a:ea typeface="Arial"/>
                <a:cs typeface="Arial"/>
                <a:sym typeface="Arial"/>
              </a:rPr>
            </a:br>
            <a:endParaRPr/>
          </a:p>
        </p:txBody>
      </p:sp>
    </p:spTree>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23"/>
        <p:cNvGrpSpPr/>
        <p:nvPr/>
      </p:nvGrpSpPr>
      <p:grpSpPr>
        <a:xfrm>
          <a:off x="0" y="0"/>
          <a:ext cx="0" cy="0"/>
          <a:chOff x="0" y="0"/>
          <a:chExt cx="0" cy="0"/>
        </a:xfrm>
      </p:grpSpPr>
      <p:sp>
        <p:nvSpPr>
          <p:cNvPr id="924" name="Google Shape;924;p14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925" name="Google Shape;925;p145"/>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926" name="Google Shape;926;p14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7" name="Google Shape;927;p14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8" name="Google Shape;928;p14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29" name="Google Shape;929;p145"/>
          <p:cNvSpPr txBox="1"/>
          <p:nvPr/>
        </p:nvSpPr>
        <p:spPr>
          <a:xfrm>
            <a:off x="727075" y="6534150"/>
            <a:ext cx="7688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Copyright ©  McGraw-Hill Education. All rights reserved. No reproduction or distribution without the prior written consent of McGraw-Hill Education. </a:t>
            </a:r>
            <a:br>
              <a:rPr lang="en-US" sz="900" b="0" i="0" u="none">
                <a:solidFill>
                  <a:srgbClr val="000000"/>
                </a:solidFill>
                <a:latin typeface="Arial"/>
                <a:ea typeface="Arial"/>
                <a:cs typeface="Arial"/>
                <a:sym typeface="Arial"/>
              </a:rPr>
            </a:br>
            <a:r>
              <a:rPr lang="en-US" sz="900" b="0" i="0" u="none">
                <a:solidFill>
                  <a:srgbClr val="000000"/>
                </a:solidFill>
                <a:latin typeface="Arial"/>
                <a:ea typeface="Arial"/>
                <a:cs typeface="Arial"/>
                <a:sym typeface="Arial"/>
              </a:rPr>
              <a:t/>
            </a:r>
            <a:br>
              <a:rPr lang="en-US" sz="900" b="0" i="0" u="none">
                <a:solidFill>
                  <a:srgbClr val="000000"/>
                </a:solidFill>
                <a:latin typeface="Arial"/>
                <a:ea typeface="Arial"/>
                <a:cs typeface="Arial"/>
                <a:sym typeface="Arial"/>
              </a:rPr>
            </a:br>
            <a:endParaRPr/>
          </a:p>
        </p:txBody>
      </p:sp>
    </p:spTree>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99"/>
        <p:cNvGrpSpPr/>
        <p:nvPr/>
      </p:nvGrpSpPr>
      <p:grpSpPr>
        <a:xfrm>
          <a:off x="0" y="0"/>
          <a:ext cx="0" cy="0"/>
          <a:chOff x="0" y="0"/>
          <a:chExt cx="0" cy="0"/>
        </a:xfrm>
      </p:grpSpPr>
      <p:sp>
        <p:nvSpPr>
          <p:cNvPr id="1000" name="Google Shape;1000;p15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001" name="Google Shape;1001;p157"/>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002" name="Google Shape;1002;p15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3" name="Google Shape;1003;p15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4" name="Google Shape;1004;p15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05" name="Google Shape;1005;p157"/>
          <p:cNvSpPr txBox="1"/>
          <p:nvPr/>
        </p:nvSpPr>
        <p:spPr>
          <a:xfrm>
            <a:off x="727075" y="6534150"/>
            <a:ext cx="7688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Copyright ©  McGraw-Hill Education. All rights reserved. No reproduction or distribution without the prior written consent of McGraw-Hill Education. </a:t>
            </a:r>
            <a:br>
              <a:rPr lang="en-US" sz="900" b="0" i="0" u="none">
                <a:solidFill>
                  <a:srgbClr val="000000"/>
                </a:solidFill>
                <a:latin typeface="Arial"/>
                <a:ea typeface="Arial"/>
                <a:cs typeface="Arial"/>
                <a:sym typeface="Arial"/>
              </a:rPr>
            </a:br>
            <a:r>
              <a:rPr lang="en-US" sz="900" b="0" i="0" u="none">
                <a:solidFill>
                  <a:srgbClr val="000000"/>
                </a:solidFill>
                <a:latin typeface="Arial"/>
                <a:ea typeface="Arial"/>
                <a:cs typeface="Arial"/>
                <a:sym typeface="Arial"/>
              </a:rPr>
              <a:t/>
            </a:r>
            <a:br>
              <a:rPr lang="en-US" sz="900" b="0" i="0" u="none">
                <a:solidFill>
                  <a:srgbClr val="000000"/>
                </a:solidFill>
                <a:latin typeface="Arial"/>
                <a:ea typeface="Arial"/>
                <a:cs typeface="Arial"/>
                <a:sym typeface="Arial"/>
              </a:rPr>
            </a:br>
            <a:endParaRPr/>
          </a:p>
        </p:txBody>
      </p:sp>
    </p:spTree>
  </p:cSld>
  <p:clrMap bg1="lt1" tx1="dk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75"/>
        <p:cNvGrpSpPr/>
        <p:nvPr/>
      </p:nvGrpSpPr>
      <p:grpSpPr>
        <a:xfrm>
          <a:off x="0" y="0"/>
          <a:ext cx="0" cy="0"/>
          <a:chOff x="0" y="0"/>
          <a:chExt cx="0" cy="0"/>
        </a:xfrm>
      </p:grpSpPr>
      <p:sp>
        <p:nvSpPr>
          <p:cNvPr id="1076" name="Google Shape;1076;p16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077" name="Google Shape;1077;p169"/>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078" name="Google Shape;1078;p16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9" name="Google Shape;1079;p16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80" name="Google Shape;1080;p16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81" name="Google Shape;1081;p169"/>
          <p:cNvSpPr txBox="1"/>
          <p:nvPr/>
        </p:nvSpPr>
        <p:spPr>
          <a:xfrm>
            <a:off x="727075" y="6534150"/>
            <a:ext cx="7688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Copyright ©  McGraw-Hill Education. All rights reserved. No reproduction or distribution without the prior written consent of McGraw-Hill Education. </a:t>
            </a:r>
            <a:br>
              <a:rPr lang="en-US" sz="900" b="0" i="0" u="none">
                <a:solidFill>
                  <a:srgbClr val="000000"/>
                </a:solidFill>
                <a:latin typeface="Arial"/>
                <a:ea typeface="Arial"/>
                <a:cs typeface="Arial"/>
                <a:sym typeface="Arial"/>
              </a:rPr>
            </a:br>
            <a:r>
              <a:rPr lang="en-US" sz="900" b="0" i="0" u="none">
                <a:solidFill>
                  <a:srgbClr val="000000"/>
                </a:solidFill>
                <a:latin typeface="Arial"/>
                <a:ea typeface="Arial"/>
                <a:cs typeface="Arial"/>
                <a:sym typeface="Arial"/>
              </a:rPr>
              <a:t/>
            </a:r>
            <a:br>
              <a:rPr lang="en-US" sz="900" b="0" i="0" u="none">
                <a:solidFill>
                  <a:srgbClr val="000000"/>
                </a:solidFill>
                <a:latin typeface="Arial"/>
                <a:ea typeface="Arial"/>
                <a:cs typeface="Arial"/>
                <a:sym typeface="Arial"/>
              </a:rPr>
            </a:br>
            <a:endParaRPr/>
          </a:p>
        </p:txBody>
      </p:sp>
    </p:spTree>
  </p:cSld>
  <p:clrMap bg1="lt1" tx1="dk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9" name="Google Shape;89;p1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90" name="Google Shape;90;p1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 name="Google Shape;91;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Google Shape;92;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13"/>
          <p:cNvSpPr txBox="1"/>
          <p:nvPr/>
        </p:nvSpPr>
        <p:spPr>
          <a:xfrm>
            <a:off x="727075" y="6534150"/>
            <a:ext cx="7688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Copyright ©  McGraw-Hill Education. All rights reserved. No reproduction or distribution without the prior written consent of McGraw-Hill Education. </a:t>
            </a:r>
            <a:br>
              <a:rPr lang="en-US" sz="900" b="0" i="0" u="none" strike="noStrike" cap="none">
                <a:solidFill>
                  <a:srgbClr val="000000"/>
                </a:solidFill>
                <a:latin typeface="Arial"/>
                <a:ea typeface="Arial"/>
                <a:cs typeface="Arial"/>
                <a:sym typeface="Arial"/>
              </a:rPr>
            </a:br>
            <a:r>
              <a:rPr lang="en-US" sz="900" b="0" i="0" u="none" strike="noStrike" cap="none">
                <a:solidFill>
                  <a:srgbClr val="000000"/>
                </a:solidFill>
                <a:latin typeface="Arial"/>
                <a:ea typeface="Arial"/>
                <a:cs typeface="Arial"/>
                <a:sym typeface="Arial"/>
              </a:rPr>
              <a:t/>
            </a:r>
            <a:br>
              <a:rPr lang="en-US" sz="900" b="0" i="0" u="none" strike="noStrike" cap="none">
                <a:solidFill>
                  <a:srgbClr val="000000"/>
                </a:solidFill>
                <a:latin typeface="Arial"/>
                <a:ea typeface="Arial"/>
                <a:cs typeface="Arial"/>
                <a:sym typeface="Arial"/>
              </a:rPr>
            </a:b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65" name="Google Shape;165;p25"/>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66" name="Google Shape;166;p2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7" name="Google Shape;167;p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8" name="Google Shape;168;p2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25"/>
          <p:cNvSpPr txBox="1"/>
          <p:nvPr/>
        </p:nvSpPr>
        <p:spPr>
          <a:xfrm>
            <a:off x="727075" y="6534150"/>
            <a:ext cx="7688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Copyright ©  McGraw-Hill Education. All rights reserved. No reproduction or distribution without the prior written consent of McGraw-Hill Education. </a:t>
            </a:r>
            <a:br>
              <a:rPr lang="en-US" sz="900" b="0" i="0" u="none" strike="noStrike" cap="none">
                <a:solidFill>
                  <a:srgbClr val="000000"/>
                </a:solidFill>
                <a:latin typeface="Arial"/>
                <a:ea typeface="Arial"/>
                <a:cs typeface="Arial"/>
                <a:sym typeface="Arial"/>
              </a:rPr>
            </a:br>
            <a:r>
              <a:rPr lang="en-US" sz="900" b="0" i="0" u="none" strike="noStrike" cap="none">
                <a:solidFill>
                  <a:srgbClr val="000000"/>
                </a:solidFill>
                <a:latin typeface="Arial"/>
                <a:ea typeface="Arial"/>
                <a:cs typeface="Arial"/>
                <a:sym typeface="Arial"/>
              </a:rPr>
              <a:t/>
            </a:r>
            <a:br>
              <a:rPr lang="en-US" sz="900" b="0" i="0" u="none" strike="noStrike" cap="none">
                <a:solidFill>
                  <a:srgbClr val="000000"/>
                </a:solidFill>
                <a:latin typeface="Arial"/>
                <a:ea typeface="Arial"/>
                <a:cs typeface="Arial"/>
                <a:sym typeface="Arial"/>
              </a:rPr>
            </a:br>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41" name="Google Shape;241;p37"/>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42" name="Google Shape;242;p3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3" name="Google Shape;243;p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4" name="Google Shape;244;p3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5" name="Google Shape;245;p37"/>
          <p:cNvSpPr txBox="1"/>
          <p:nvPr/>
        </p:nvSpPr>
        <p:spPr>
          <a:xfrm>
            <a:off x="727075" y="6534150"/>
            <a:ext cx="7688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Copyright ©  McGraw-Hill Education. All rights reserved. No reproduction or distribution without the prior written consent of McGraw-Hill Education. </a:t>
            </a:r>
            <a:br>
              <a:rPr lang="en-US" sz="900" b="0" i="0" u="none">
                <a:solidFill>
                  <a:srgbClr val="000000"/>
                </a:solidFill>
                <a:latin typeface="Arial"/>
                <a:ea typeface="Arial"/>
                <a:cs typeface="Arial"/>
                <a:sym typeface="Arial"/>
              </a:rPr>
            </a:br>
            <a:r>
              <a:rPr lang="en-US" sz="900" b="0" i="0" u="none">
                <a:solidFill>
                  <a:srgbClr val="000000"/>
                </a:solidFill>
                <a:latin typeface="Arial"/>
                <a:ea typeface="Arial"/>
                <a:cs typeface="Arial"/>
                <a:sym typeface="Arial"/>
              </a:rPr>
              <a:t/>
            </a:r>
            <a:br>
              <a:rPr lang="en-US" sz="900" b="0" i="0" u="none">
                <a:solidFill>
                  <a:srgbClr val="000000"/>
                </a:solidFill>
                <a:latin typeface="Arial"/>
                <a:ea typeface="Arial"/>
                <a:cs typeface="Arial"/>
                <a:sym typeface="Arial"/>
              </a:rPr>
            </a:br>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5"/>
        <p:cNvGrpSpPr/>
        <p:nvPr/>
      </p:nvGrpSpPr>
      <p:grpSpPr>
        <a:xfrm>
          <a:off x="0" y="0"/>
          <a:ext cx="0" cy="0"/>
          <a:chOff x="0" y="0"/>
          <a:chExt cx="0" cy="0"/>
        </a:xfrm>
      </p:grpSpPr>
      <p:sp>
        <p:nvSpPr>
          <p:cNvPr id="316" name="Google Shape;316;p4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17" name="Google Shape;317;p49"/>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18" name="Google Shape;318;p4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9" name="Google Shape;319;p4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0" name="Google Shape;320;p4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1" name="Google Shape;321;p49"/>
          <p:cNvSpPr txBox="1"/>
          <p:nvPr/>
        </p:nvSpPr>
        <p:spPr>
          <a:xfrm>
            <a:off x="727075" y="6534150"/>
            <a:ext cx="7688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Copyright ©  McGraw-Hill Education. All rights reserved. No reproduction or distribution without the prior written consent of McGraw-Hill Education. </a:t>
            </a:r>
            <a:br>
              <a:rPr lang="en-US" sz="900" b="0" i="0" u="none">
                <a:solidFill>
                  <a:srgbClr val="000000"/>
                </a:solidFill>
                <a:latin typeface="Arial"/>
                <a:ea typeface="Arial"/>
                <a:cs typeface="Arial"/>
                <a:sym typeface="Arial"/>
              </a:rPr>
            </a:br>
            <a:r>
              <a:rPr lang="en-US" sz="900" b="0" i="0" u="none">
                <a:solidFill>
                  <a:srgbClr val="000000"/>
                </a:solidFill>
                <a:latin typeface="Arial"/>
                <a:ea typeface="Arial"/>
                <a:cs typeface="Arial"/>
                <a:sym typeface="Arial"/>
              </a:rPr>
              <a:t/>
            </a:r>
            <a:br>
              <a:rPr lang="en-US" sz="900" b="0" i="0" u="none">
                <a:solidFill>
                  <a:srgbClr val="000000"/>
                </a:solidFill>
                <a:latin typeface="Arial"/>
                <a:ea typeface="Arial"/>
                <a:cs typeface="Arial"/>
                <a:sym typeface="Arial"/>
              </a:rPr>
            </a:br>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91"/>
        <p:cNvGrpSpPr/>
        <p:nvPr/>
      </p:nvGrpSpPr>
      <p:grpSpPr>
        <a:xfrm>
          <a:off x="0" y="0"/>
          <a:ext cx="0" cy="0"/>
          <a:chOff x="0" y="0"/>
          <a:chExt cx="0" cy="0"/>
        </a:xfrm>
      </p:grpSpPr>
      <p:sp>
        <p:nvSpPr>
          <p:cNvPr id="392" name="Google Shape;392;p6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93" name="Google Shape;393;p6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94" name="Google Shape;394;p6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5" name="Google Shape;395;p6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6" name="Google Shape;396;p6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7" name="Google Shape;397;p61"/>
          <p:cNvSpPr txBox="1"/>
          <p:nvPr/>
        </p:nvSpPr>
        <p:spPr>
          <a:xfrm>
            <a:off x="727075" y="6534150"/>
            <a:ext cx="7688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Copyright ©  McGraw-Hill Education. All rights reserved. No reproduction or distribution without the prior written consent of McGraw-Hill Education. </a:t>
            </a:r>
            <a:br>
              <a:rPr lang="en-US" sz="900" b="0" i="0" u="none">
                <a:solidFill>
                  <a:srgbClr val="000000"/>
                </a:solidFill>
                <a:latin typeface="Arial"/>
                <a:ea typeface="Arial"/>
                <a:cs typeface="Arial"/>
                <a:sym typeface="Arial"/>
              </a:rPr>
            </a:br>
            <a:r>
              <a:rPr lang="en-US" sz="900" b="0" i="0" u="none">
                <a:solidFill>
                  <a:srgbClr val="000000"/>
                </a:solidFill>
                <a:latin typeface="Arial"/>
                <a:ea typeface="Arial"/>
                <a:cs typeface="Arial"/>
                <a:sym typeface="Arial"/>
              </a:rPr>
              <a:t/>
            </a:r>
            <a:br>
              <a:rPr lang="en-US" sz="900" b="0" i="0" u="none">
                <a:solidFill>
                  <a:srgbClr val="000000"/>
                </a:solidFill>
                <a:latin typeface="Arial"/>
                <a:ea typeface="Arial"/>
                <a:cs typeface="Arial"/>
                <a:sym typeface="Arial"/>
              </a:rPr>
            </a:br>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67"/>
        <p:cNvGrpSpPr/>
        <p:nvPr/>
      </p:nvGrpSpPr>
      <p:grpSpPr>
        <a:xfrm>
          <a:off x="0" y="0"/>
          <a:ext cx="0" cy="0"/>
          <a:chOff x="0" y="0"/>
          <a:chExt cx="0" cy="0"/>
        </a:xfrm>
      </p:grpSpPr>
      <p:sp>
        <p:nvSpPr>
          <p:cNvPr id="468" name="Google Shape;468;p7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69" name="Google Shape;469;p7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70" name="Google Shape;470;p7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1" name="Google Shape;471;p7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2" name="Google Shape;472;p7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3" name="Google Shape;473;p73"/>
          <p:cNvSpPr txBox="1"/>
          <p:nvPr/>
        </p:nvSpPr>
        <p:spPr>
          <a:xfrm>
            <a:off x="727075" y="6534150"/>
            <a:ext cx="7688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Copyright ©  McGraw-Hill Education. All rights reserved. No reproduction or distribution without the prior written consent of McGraw-Hill Education. </a:t>
            </a:r>
            <a:br>
              <a:rPr lang="en-US" sz="900" b="0" i="0" u="none">
                <a:solidFill>
                  <a:srgbClr val="000000"/>
                </a:solidFill>
                <a:latin typeface="Arial"/>
                <a:ea typeface="Arial"/>
                <a:cs typeface="Arial"/>
                <a:sym typeface="Arial"/>
              </a:rPr>
            </a:br>
            <a:r>
              <a:rPr lang="en-US" sz="900" b="0" i="0" u="none">
                <a:solidFill>
                  <a:srgbClr val="000000"/>
                </a:solidFill>
                <a:latin typeface="Arial"/>
                <a:ea typeface="Arial"/>
                <a:cs typeface="Arial"/>
                <a:sym typeface="Arial"/>
              </a:rPr>
              <a:t/>
            </a:r>
            <a:br>
              <a:rPr lang="en-US" sz="900" b="0" i="0" u="none">
                <a:solidFill>
                  <a:srgbClr val="000000"/>
                </a:solidFill>
                <a:latin typeface="Arial"/>
                <a:ea typeface="Arial"/>
                <a:cs typeface="Arial"/>
                <a:sym typeface="Arial"/>
              </a:rPr>
            </a:br>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43"/>
        <p:cNvGrpSpPr/>
        <p:nvPr/>
      </p:nvGrpSpPr>
      <p:grpSpPr>
        <a:xfrm>
          <a:off x="0" y="0"/>
          <a:ext cx="0" cy="0"/>
          <a:chOff x="0" y="0"/>
          <a:chExt cx="0" cy="0"/>
        </a:xfrm>
      </p:grpSpPr>
      <p:sp>
        <p:nvSpPr>
          <p:cNvPr id="544" name="Google Shape;544;p8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45" name="Google Shape;545;p85"/>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46" name="Google Shape;546;p8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7" name="Google Shape;547;p8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8" name="Google Shape;548;p8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9" name="Google Shape;549;p85"/>
          <p:cNvSpPr txBox="1"/>
          <p:nvPr/>
        </p:nvSpPr>
        <p:spPr>
          <a:xfrm>
            <a:off x="727075" y="6534150"/>
            <a:ext cx="7688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Copyright ©  McGraw-Hill Education. All rights reserved. No reproduction or distribution without the prior written consent of McGraw-Hill Education. </a:t>
            </a:r>
            <a:br>
              <a:rPr lang="en-US" sz="900" b="0" i="0" u="none">
                <a:solidFill>
                  <a:srgbClr val="000000"/>
                </a:solidFill>
                <a:latin typeface="Arial"/>
                <a:ea typeface="Arial"/>
                <a:cs typeface="Arial"/>
                <a:sym typeface="Arial"/>
              </a:rPr>
            </a:br>
            <a:r>
              <a:rPr lang="en-US" sz="900" b="0" i="0" u="none">
                <a:solidFill>
                  <a:srgbClr val="000000"/>
                </a:solidFill>
                <a:latin typeface="Arial"/>
                <a:ea typeface="Arial"/>
                <a:cs typeface="Arial"/>
                <a:sym typeface="Arial"/>
              </a:rPr>
              <a:t/>
            </a:r>
            <a:br>
              <a:rPr lang="en-US" sz="900" b="0" i="0" u="none">
                <a:solidFill>
                  <a:srgbClr val="000000"/>
                </a:solidFill>
                <a:latin typeface="Arial"/>
                <a:ea typeface="Arial"/>
                <a:cs typeface="Arial"/>
                <a:sym typeface="Arial"/>
              </a:rPr>
            </a:br>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19"/>
        <p:cNvGrpSpPr/>
        <p:nvPr/>
      </p:nvGrpSpPr>
      <p:grpSpPr>
        <a:xfrm>
          <a:off x="0" y="0"/>
          <a:ext cx="0" cy="0"/>
          <a:chOff x="0" y="0"/>
          <a:chExt cx="0" cy="0"/>
        </a:xfrm>
      </p:grpSpPr>
      <p:sp>
        <p:nvSpPr>
          <p:cNvPr id="620" name="Google Shape;620;p9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21" name="Google Shape;621;p97"/>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22" name="Google Shape;622;p9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3" name="Google Shape;623;p9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4" name="Google Shape;624;p9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5" name="Google Shape;625;p97"/>
          <p:cNvSpPr txBox="1"/>
          <p:nvPr/>
        </p:nvSpPr>
        <p:spPr>
          <a:xfrm>
            <a:off x="727075" y="6534150"/>
            <a:ext cx="7688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Copyright ©  McGraw-Hill Education. All rights reserved. No reproduction or distribution without the prior written consent of McGraw-Hill Education. </a:t>
            </a:r>
            <a:br>
              <a:rPr lang="en-US" sz="900" b="0" i="0" u="none">
                <a:solidFill>
                  <a:srgbClr val="000000"/>
                </a:solidFill>
                <a:latin typeface="Arial"/>
                <a:ea typeface="Arial"/>
                <a:cs typeface="Arial"/>
                <a:sym typeface="Arial"/>
              </a:rPr>
            </a:br>
            <a:r>
              <a:rPr lang="en-US" sz="900" b="0" i="0" u="none">
                <a:solidFill>
                  <a:srgbClr val="000000"/>
                </a:solidFill>
                <a:latin typeface="Arial"/>
                <a:ea typeface="Arial"/>
                <a:cs typeface="Arial"/>
                <a:sym typeface="Arial"/>
              </a:rPr>
              <a:t/>
            </a:r>
            <a:br>
              <a:rPr lang="en-US" sz="900" b="0" i="0" u="none">
                <a:solidFill>
                  <a:srgbClr val="000000"/>
                </a:solidFill>
                <a:latin typeface="Arial"/>
                <a:ea typeface="Arial"/>
                <a:cs typeface="Arial"/>
                <a:sym typeface="Arial"/>
              </a:rPr>
            </a:br>
            <a:endParaRPr/>
          </a:p>
        </p:txBody>
      </p:sp>
    </p:spTree>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Pathogenic_bacteria" TargetMode="External"/><Relationship Id="rId13" Type="http://schemas.openxmlformats.org/officeDocument/2006/relationships/hyperlink" Target="https://en.wikipedia.org/wiki/Candidiasis" TargetMode="External"/><Relationship Id="rId3" Type="http://schemas.openxmlformats.org/officeDocument/2006/relationships/hyperlink" Target="https://en.wikipedia.org/wiki/Endosymbiont" TargetMode="External"/><Relationship Id="rId7" Type="http://schemas.openxmlformats.org/officeDocument/2006/relationships/hyperlink" Target="https://en.wikipedia.org/wiki/Carbohydrate" TargetMode="External"/><Relationship Id="rId12" Type="http://schemas.openxmlformats.org/officeDocument/2006/relationships/hyperlink" Target="https://en.wikipedia.org/wiki/Dysentery" TargetMode="External"/><Relationship Id="rId17" Type="http://schemas.openxmlformats.org/officeDocument/2006/relationships/hyperlink" Target="https://en.wikipedia.org/wiki/Pathogenic_viruses" TargetMode="External"/><Relationship Id="rId2" Type="http://schemas.openxmlformats.org/officeDocument/2006/relationships/notesSlide" Target="../notesSlides/notesSlide10.xml"/><Relationship Id="rId16" Type="http://schemas.openxmlformats.org/officeDocument/2006/relationships/hyperlink" Target="https://en.wikipedia.org/wiki/AIDS" TargetMode="External"/><Relationship Id="rId1" Type="http://schemas.openxmlformats.org/officeDocument/2006/relationships/slideLayout" Target="../slideLayouts/slideLayout2.xml"/><Relationship Id="rId6" Type="http://schemas.openxmlformats.org/officeDocument/2006/relationships/hyperlink" Target="https://en.wikipedia.org/wiki/Biotin" TargetMode="External"/><Relationship Id="rId11" Type="http://schemas.openxmlformats.org/officeDocument/2006/relationships/hyperlink" Target="https://en.wikipedia.org/wiki/Malaria" TargetMode="External"/><Relationship Id="rId5" Type="http://schemas.openxmlformats.org/officeDocument/2006/relationships/hyperlink" Target="https://en.wikipedia.org/wiki/Folic_acid" TargetMode="External"/><Relationship Id="rId15" Type="http://schemas.openxmlformats.org/officeDocument/2006/relationships/hyperlink" Target="https://en.wikipedia.org/wiki/Yellow_fever" TargetMode="External"/><Relationship Id="rId10" Type="http://schemas.openxmlformats.org/officeDocument/2006/relationships/hyperlink" Target="https://en.wikipedia.org/wiki/Anthrax" TargetMode="External"/><Relationship Id="rId4" Type="http://schemas.openxmlformats.org/officeDocument/2006/relationships/hyperlink" Target="https://en.wikipedia.org/wiki/Vitamin" TargetMode="External"/><Relationship Id="rId9" Type="http://schemas.openxmlformats.org/officeDocument/2006/relationships/hyperlink" Target="https://en.wikipedia.org/wiki/Tuberculosis" TargetMode="External"/><Relationship Id="rId14" Type="http://schemas.openxmlformats.org/officeDocument/2006/relationships/hyperlink" Target="https://en.wikipedia.org/wiki/Influenz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1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14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5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181"/>
          <p:cNvSpPr txBox="1">
            <a:spLocks noGrp="1"/>
          </p:cNvSpPr>
          <p:nvPr>
            <p:ph type="subTitle" idx="1"/>
          </p:nvPr>
        </p:nvSpPr>
        <p:spPr>
          <a:xfrm>
            <a:off x="136525" y="0"/>
            <a:ext cx="8502600" cy="1036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0000"/>
              </a:buClr>
              <a:buSzPts val="2800"/>
              <a:buFont typeface="Arial"/>
              <a:buNone/>
            </a:pPr>
            <a:r>
              <a:rPr lang="en-US" sz="2800" b="0" i="0" u="none">
                <a:solidFill>
                  <a:srgbClr val="FF0000"/>
                </a:solidFill>
                <a:latin typeface="Arial"/>
                <a:ea typeface="Arial"/>
                <a:cs typeface="Arial"/>
                <a:sym typeface="Arial"/>
              </a:rPr>
              <a:t>Lecture-1/Microbiology/</a:t>
            </a:r>
            <a:r>
              <a:rPr lang="en-US" sz="2800" b="0" i="0" u="none">
                <a:solidFill>
                  <a:schemeClr val="dk1"/>
                </a:solidFill>
                <a:latin typeface="Arial"/>
                <a:ea typeface="Arial"/>
                <a:cs typeface="Arial"/>
                <a:sym typeface="Arial"/>
              </a:rPr>
              <a:t> Introduction, Methods used in microbiology and the study of microbes</a:t>
            </a:r>
            <a:endParaRPr/>
          </a:p>
        </p:txBody>
      </p:sp>
      <p:pic>
        <p:nvPicPr>
          <p:cNvPr id="1156" name="Google Shape;1156;p181"/>
          <p:cNvPicPr preferRelativeResize="0"/>
          <p:nvPr/>
        </p:nvPicPr>
        <p:blipFill rotWithShape="1">
          <a:blip r:embed="rId3">
            <a:alphaModFix/>
          </a:blip>
          <a:srcRect/>
          <a:stretch/>
        </p:blipFill>
        <p:spPr>
          <a:xfrm>
            <a:off x="1371600" y="1133475"/>
            <a:ext cx="6796087" cy="4065588"/>
          </a:xfrm>
          <a:prstGeom prst="rect">
            <a:avLst/>
          </a:prstGeom>
          <a:noFill/>
          <a:ln>
            <a:noFill/>
          </a:ln>
        </p:spPr>
      </p:pic>
      <p:pic>
        <p:nvPicPr>
          <p:cNvPr id="1157" name="Google Shape;1157;p181"/>
          <p:cNvPicPr preferRelativeResize="0"/>
          <p:nvPr/>
        </p:nvPicPr>
        <p:blipFill rotWithShape="1">
          <a:blip r:embed="rId4">
            <a:alphaModFix/>
          </a:blip>
          <a:srcRect/>
          <a:stretch/>
        </p:blipFill>
        <p:spPr>
          <a:xfrm>
            <a:off x="365125" y="3167062"/>
            <a:ext cx="2805112" cy="35925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190"/>
          <p:cNvSpPr txBox="1">
            <a:spLocks noGrp="1"/>
          </p:cNvSpPr>
          <p:nvPr>
            <p:ph type="body" idx="1"/>
          </p:nvPr>
        </p:nvSpPr>
        <p:spPr>
          <a:xfrm>
            <a:off x="457200" y="355600"/>
            <a:ext cx="8229600" cy="5770500"/>
          </a:xfrm>
          <a:prstGeom prst="rect">
            <a:avLst/>
          </a:prstGeom>
          <a:noFill/>
          <a:ln>
            <a:noFill/>
          </a:ln>
        </p:spPr>
        <p:txBody>
          <a:bodyPr spcFirstLastPara="1" wrap="square" lIns="91425" tIns="45700" rIns="91425" bIns="45700" anchor="t" anchorCtr="0">
            <a:noAutofit/>
          </a:bodyPr>
          <a:lstStyle/>
          <a:p>
            <a:pPr marL="342900" marR="0" lvl="0" indent="-342900" algn="l" rtl="1">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3-Human health</a:t>
            </a:r>
            <a:endParaRPr/>
          </a:p>
          <a:p>
            <a:pPr marL="342900" marR="0" lvl="0" indent="-342900" algn="l" rtl="1">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1-Human digestion:Microorganisms can form an </a:t>
            </a:r>
            <a:r>
              <a:rPr lang="en-US" sz="2400" b="0" i="0" u="sng">
                <a:solidFill>
                  <a:schemeClr val="hlink"/>
                </a:solidFill>
                <a:latin typeface="Arial"/>
                <a:ea typeface="Arial"/>
                <a:cs typeface="Arial"/>
                <a:sym typeface="Arial"/>
                <a:hlinkClick r:id="rId3"/>
              </a:rPr>
              <a:t>endosymbiotic</a:t>
            </a:r>
            <a:r>
              <a:rPr lang="en-US" sz="2400" b="0" i="0" u="none">
                <a:solidFill>
                  <a:schemeClr val="dk1"/>
                </a:solidFill>
                <a:latin typeface="Arial"/>
                <a:ea typeface="Arial"/>
                <a:cs typeface="Arial"/>
                <a:sym typeface="Arial"/>
              </a:rPr>
              <a:t> relationship with other, larger organisms. For example, the bacteria that live within the human digestive system contribute to gut immunity, synthesise </a:t>
            </a:r>
            <a:r>
              <a:rPr lang="en-US" sz="2400" b="0" i="0" u="sng">
                <a:solidFill>
                  <a:schemeClr val="hlink"/>
                </a:solidFill>
                <a:latin typeface="Arial"/>
                <a:ea typeface="Arial"/>
                <a:cs typeface="Arial"/>
                <a:sym typeface="Arial"/>
                <a:hlinkClick r:id="rId4"/>
              </a:rPr>
              <a:t>vitamins</a:t>
            </a:r>
            <a:r>
              <a:rPr lang="en-US" sz="2400" b="0" i="0" u="none">
                <a:solidFill>
                  <a:schemeClr val="dk1"/>
                </a:solidFill>
                <a:latin typeface="Arial"/>
                <a:ea typeface="Arial"/>
                <a:cs typeface="Arial"/>
                <a:sym typeface="Arial"/>
              </a:rPr>
              <a:t> such as </a:t>
            </a:r>
            <a:r>
              <a:rPr lang="en-US" sz="2400" b="0" i="0" u="sng">
                <a:solidFill>
                  <a:schemeClr val="hlink"/>
                </a:solidFill>
                <a:latin typeface="Arial"/>
                <a:ea typeface="Arial"/>
                <a:cs typeface="Arial"/>
                <a:sym typeface="Arial"/>
                <a:hlinkClick r:id="rId5"/>
              </a:rPr>
              <a:t>folic acid</a:t>
            </a:r>
            <a:r>
              <a:rPr lang="en-US" sz="2400" b="0" i="0" u="none">
                <a:solidFill>
                  <a:schemeClr val="dk1"/>
                </a:solidFill>
                <a:latin typeface="Arial"/>
                <a:ea typeface="Arial"/>
                <a:cs typeface="Arial"/>
                <a:sym typeface="Arial"/>
              </a:rPr>
              <a:t> and </a:t>
            </a:r>
            <a:r>
              <a:rPr lang="en-US" sz="2400" b="0" i="0" u="sng">
                <a:solidFill>
                  <a:schemeClr val="hlink"/>
                </a:solidFill>
                <a:latin typeface="Arial"/>
                <a:ea typeface="Arial"/>
                <a:cs typeface="Arial"/>
                <a:sym typeface="Arial"/>
                <a:hlinkClick r:id="rId6"/>
              </a:rPr>
              <a:t>biotin</a:t>
            </a:r>
            <a:r>
              <a:rPr lang="en-US" sz="2400" b="0" i="0" u="none">
                <a:solidFill>
                  <a:schemeClr val="dk1"/>
                </a:solidFill>
                <a:latin typeface="Arial"/>
                <a:ea typeface="Arial"/>
                <a:cs typeface="Arial"/>
                <a:sym typeface="Arial"/>
              </a:rPr>
              <a:t>, and ferment complex indigestible </a:t>
            </a:r>
            <a:r>
              <a:rPr lang="en-US" sz="2400" b="0" i="0" u="sng">
                <a:solidFill>
                  <a:schemeClr val="hlink"/>
                </a:solidFill>
                <a:latin typeface="Arial"/>
                <a:ea typeface="Arial"/>
                <a:cs typeface="Arial"/>
                <a:sym typeface="Arial"/>
                <a:hlinkClick r:id="rId7"/>
              </a:rPr>
              <a:t>carbohydrates</a:t>
            </a:r>
            <a:r>
              <a:rPr lang="en-US" sz="2400" b="0" i="0" u="none">
                <a:solidFill>
                  <a:schemeClr val="dk1"/>
                </a:solidFill>
                <a:latin typeface="Arial"/>
                <a:ea typeface="Arial"/>
                <a:cs typeface="Arial"/>
                <a:sym typeface="Arial"/>
              </a:rPr>
              <a:t>.</a:t>
            </a:r>
            <a:endParaRPr/>
          </a:p>
          <a:p>
            <a:pPr marL="342900" marR="0" lvl="0" indent="-342900" algn="l" rtl="1">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2-Disease: Microorganisms are the cause of  many infectious diseases. </a:t>
            </a:r>
            <a:endParaRPr sz="2400" b="0" i="0" u="none">
              <a:solidFill>
                <a:schemeClr val="dk1"/>
              </a:solidFill>
              <a:latin typeface="Arial"/>
              <a:ea typeface="Arial"/>
              <a:cs typeface="Arial"/>
              <a:sym typeface="Arial"/>
            </a:endParaRPr>
          </a:p>
          <a:p>
            <a:pPr marL="342900" marR="0" lvl="0" indent="-342900" algn="l" rtl="1">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The organisms involved include </a:t>
            </a:r>
            <a:r>
              <a:rPr lang="en-US" sz="2400" b="1" i="0" u="sng">
                <a:solidFill>
                  <a:schemeClr val="hlink"/>
                </a:solidFill>
                <a:latin typeface="Arial"/>
                <a:ea typeface="Arial"/>
                <a:cs typeface="Arial"/>
                <a:sym typeface="Arial"/>
                <a:hlinkClick r:id="rId8"/>
              </a:rPr>
              <a:t>pathogenic bacteria</a:t>
            </a:r>
            <a:r>
              <a:rPr lang="en-US" sz="2400" b="1" i="0" u="none">
                <a:solidFill>
                  <a:schemeClr val="dk1"/>
                </a:solidFill>
                <a:latin typeface="Arial"/>
                <a:ea typeface="Arial"/>
                <a:cs typeface="Arial"/>
                <a:sym typeface="Arial"/>
              </a:rPr>
              <a:t>, causing diseases such as </a:t>
            </a:r>
            <a:r>
              <a:rPr lang="en-US" sz="2400" b="1" i="0" u="sng">
                <a:solidFill>
                  <a:schemeClr val="hlink"/>
                </a:solidFill>
                <a:latin typeface="Arial"/>
                <a:ea typeface="Arial"/>
                <a:cs typeface="Arial"/>
                <a:sym typeface="Arial"/>
                <a:hlinkClick r:id="rId9"/>
              </a:rPr>
              <a:t>tuberculosis</a:t>
            </a:r>
            <a:r>
              <a:rPr lang="en-US" sz="2400" b="1" i="0" u="none">
                <a:solidFill>
                  <a:schemeClr val="dk1"/>
                </a:solidFill>
                <a:latin typeface="Arial"/>
                <a:ea typeface="Arial"/>
                <a:cs typeface="Arial"/>
                <a:sym typeface="Arial"/>
              </a:rPr>
              <a:t> and </a:t>
            </a:r>
            <a:r>
              <a:rPr lang="en-US" sz="2400" b="1" i="0" u="sng">
                <a:solidFill>
                  <a:schemeClr val="hlink"/>
                </a:solidFill>
                <a:latin typeface="Arial"/>
                <a:ea typeface="Arial"/>
                <a:cs typeface="Arial"/>
                <a:sym typeface="Arial"/>
                <a:hlinkClick r:id="rId10"/>
              </a:rPr>
              <a:t>anthrax</a:t>
            </a:r>
            <a:r>
              <a:rPr lang="en-US" sz="2400" b="1" i="0" u="none">
                <a:solidFill>
                  <a:schemeClr val="dk1"/>
                </a:solidFill>
                <a:latin typeface="Arial"/>
                <a:ea typeface="Arial"/>
                <a:cs typeface="Arial"/>
                <a:sym typeface="Arial"/>
              </a:rPr>
              <a:t>. Protozoa,  causing diseases such as </a:t>
            </a:r>
            <a:r>
              <a:rPr lang="en-US" sz="2400" b="1" i="0" u="sng">
                <a:solidFill>
                  <a:schemeClr val="hlink"/>
                </a:solidFill>
                <a:latin typeface="Arial"/>
                <a:ea typeface="Arial"/>
                <a:cs typeface="Arial"/>
                <a:sym typeface="Arial"/>
                <a:hlinkClick r:id="rId11"/>
              </a:rPr>
              <a:t>malaria</a:t>
            </a:r>
            <a:r>
              <a:rPr lang="en-US" sz="2400" b="1" i="0" u="none">
                <a:solidFill>
                  <a:schemeClr val="dk1"/>
                </a:solidFill>
                <a:latin typeface="Arial"/>
                <a:ea typeface="Arial"/>
                <a:cs typeface="Arial"/>
                <a:sym typeface="Arial"/>
              </a:rPr>
              <a:t> and </a:t>
            </a:r>
            <a:r>
              <a:rPr lang="en-US" sz="2400" b="1" i="0" u="sng">
                <a:solidFill>
                  <a:schemeClr val="hlink"/>
                </a:solidFill>
                <a:latin typeface="Arial"/>
                <a:ea typeface="Arial"/>
                <a:cs typeface="Arial"/>
                <a:sym typeface="Arial"/>
                <a:hlinkClick r:id="rId12"/>
              </a:rPr>
              <a:t>dysentery</a:t>
            </a:r>
            <a:r>
              <a:rPr lang="en-US" sz="2400" b="1" i="0" u="none">
                <a:solidFill>
                  <a:schemeClr val="dk1"/>
                </a:solidFill>
                <a:latin typeface="Arial"/>
                <a:ea typeface="Arial"/>
                <a:cs typeface="Arial"/>
                <a:sym typeface="Arial"/>
              </a:rPr>
              <a:t>. Fungi causing diseases such as  </a:t>
            </a:r>
            <a:r>
              <a:rPr lang="en-US" sz="2400" b="1" i="0" u="sng">
                <a:solidFill>
                  <a:schemeClr val="hlink"/>
                </a:solidFill>
                <a:latin typeface="Arial"/>
                <a:ea typeface="Arial"/>
                <a:cs typeface="Arial"/>
                <a:sym typeface="Arial"/>
                <a:hlinkClick r:id="rId13"/>
              </a:rPr>
              <a:t>candidiasis</a:t>
            </a:r>
            <a:r>
              <a:rPr lang="en-US" sz="2400" b="1" i="0" u="none">
                <a:solidFill>
                  <a:schemeClr val="dk1"/>
                </a:solidFill>
                <a:latin typeface="Arial"/>
                <a:ea typeface="Arial"/>
                <a:cs typeface="Arial"/>
                <a:sym typeface="Arial"/>
              </a:rPr>
              <a:t>. However, other diseases such as </a:t>
            </a:r>
            <a:r>
              <a:rPr lang="en-US" sz="2400" b="1" i="0" u="sng">
                <a:solidFill>
                  <a:schemeClr val="hlink"/>
                </a:solidFill>
                <a:latin typeface="Arial"/>
                <a:ea typeface="Arial"/>
                <a:cs typeface="Arial"/>
                <a:sym typeface="Arial"/>
                <a:hlinkClick r:id="rId14"/>
              </a:rPr>
              <a:t>influenza</a:t>
            </a:r>
            <a:r>
              <a:rPr lang="en-US" sz="2400" b="1" i="0" u="none">
                <a:solidFill>
                  <a:schemeClr val="dk1"/>
                </a:solidFill>
                <a:latin typeface="Arial"/>
                <a:ea typeface="Arial"/>
                <a:cs typeface="Arial"/>
                <a:sym typeface="Arial"/>
              </a:rPr>
              <a:t>, </a:t>
            </a:r>
            <a:r>
              <a:rPr lang="en-US" sz="2400" b="1" i="0" u="sng">
                <a:solidFill>
                  <a:schemeClr val="hlink"/>
                </a:solidFill>
                <a:latin typeface="Arial"/>
                <a:ea typeface="Arial"/>
                <a:cs typeface="Arial"/>
                <a:sym typeface="Arial"/>
                <a:hlinkClick r:id="rId15"/>
              </a:rPr>
              <a:t>yellow fever</a:t>
            </a:r>
            <a:r>
              <a:rPr lang="en-US" sz="2400" b="1" i="0" u="none">
                <a:solidFill>
                  <a:schemeClr val="dk1"/>
                </a:solidFill>
                <a:latin typeface="Arial"/>
                <a:ea typeface="Arial"/>
                <a:cs typeface="Arial"/>
                <a:sym typeface="Arial"/>
              </a:rPr>
              <a:t> or </a:t>
            </a:r>
            <a:r>
              <a:rPr lang="en-US" sz="2400" b="1" i="0" u="sng">
                <a:solidFill>
                  <a:schemeClr val="hlink"/>
                </a:solidFill>
                <a:latin typeface="Arial"/>
                <a:ea typeface="Arial"/>
                <a:cs typeface="Arial"/>
                <a:sym typeface="Arial"/>
                <a:hlinkClick r:id="rId16"/>
              </a:rPr>
              <a:t>AIDS</a:t>
            </a:r>
            <a:r>
              <a:rPr lang="en-US" sz="2400" b="1" i="0" u="none">
                <a:solidFill>
                  <a:schemeClr val="dk1"/>
                </a:solidFill>
                <a:latin typeface="Arial"/>
                <a:ea typeface="Arial"/>
                <a:cs typeface="Arial"/>
                <a:sym typeface="Arial"/>
              </a:rPr>
              <a:t> are caused by </a:t>
            </a:r>
            <a:r>
              <a:rPr lang="en-US" sz="2400" b="1" i="0" u="sng">
                <a:solidFill>
                  <a:schemeClr val="hlink"/>
                </a:solidFill>
                <a:latin typeface="Arial"/>
                <a:ea typeface="Arial"/>
                <a:cs typeface="Arial"/>
                <a:sym typeface="Arial"/>
                <a:hlinkClick r:id="rId17"/>
              </a:rPr>
              <a:t>pathogenic viruses</a:t>
            </a:r>
            <a:endParaRPr sz="2400" b="0" i="0" u="none">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
        <p:nvSpPr>
          <p:cNvPr id="1223" name="Google Shape;1223;p190"/>
          <p:cNvSpPr txBox="1"/>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191"/>
          <p:cNvSpPr txBox="1">
            <a:spLocks noGrp="1"/>
          </p:cNvSpPr>
          <p:nvPr>
            <p:ph type="title"/>
          </p:nvPr>
        </p:nvSpPr>
        <p:spPr>
          <a:xfrm>
            <a:off x="609600" y="1587"/>
            <a:ext cx="7772400" cy="78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Human Use of Microorganisms</a:t>
            </a:r>
            <a:endParaRPr/>
          </a:p>
        </p:txBody>
      </p:sp>
      <p:sp>
        <p:nvSpPr>
          <p:cNvPr id="1230" name="Google Shape;1230;p191"/>
          <p:cNvSpPr txBox="1">
            <a:spLocks noGrp="1"/>
          </p:cNvSpPr>
          <p:nvPr>
            <p:ph type="body" idx="1"/>
          </p:nvPr>
        </p:nvSpPr>
        <p:spPr>
          <a:xfrm>
            <a:off x="0" y="1371600"/>
            <a:ext cx="4572000" cy="5410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0080"/>
              </a:buClr>
              <a:buSzPts val="2400"/>
              <a:buFont typeface="Arial"/>
              <a:buChar char="•"/>
            </a:pPr>
            <a:r>
              <a:rPr lang="en-US" sz="2400" b="1" i="0" u="none">
                <a:solidFill>
                  <a:srgbClr val="400080"/>
                </a:solidFill>
                <a:latin typeface="Arial"/>
                <a:ea typeface="Arial"/>
                <a:cs typeface="Arial"/>
                <a:sym typeface="Arial"/>
              </a:rPr>
              <a:t>4-Biotechnology</a:t>
            </a:r>
            <a:r>
              <a:rPr lang="en-US" sz="2400" b="0" i="0" u="none">
                <a:solidFill>
                  <a:schemeClr val="dk1"/>
                </a:solidFill>
                <a:latin typeface="Arial"/>
                <a:ea typeface="Arial"/>
                <a:cs typeface="Arial"/>
                <a:sym typeface="Arial"/>
              </a:rPr>
              <a:t>:        Production of foods, drugs, and vaccines using living organisms</a:t>
            </a:r>
            <a:endParaRPr/>
          </a:p>
          <a:p>
            <a:pPr marL="2057400" lvl="4" indent="-76200" algn="l" rtl="0">
              <a:lnSpc>
                <a:spcPct val="9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lvl="0" indent="-342900" algn="l" rtl="0">
              <a:lnSpc>
                <a:spcPct val="90000"/>
              </a:lnSpc>
              <a:spcBef>
                <a:spcPts val="480"/>
              </a:spcBef>
              <a:spcAft>
                <a:spcPts val="0"/>
              </a:spcAft>
              <a:buClr>
                <a:srgbClr val="400080"/>
              </a:buClr>
              <a:buSzPts val="2400"/>
              <a:buFont typeface="Arial"/>
              <a:buChar char="•"/>
            </a:pPr>
            <a:r>
              <a:rPr lang="en-US" sz="2400" b="1" i="0" u="none">
                <a:solidFill>
                  <a:srgbClr val="400080"/>
                </a:solidFill>
                <a:latin typeface="Arial"/>
                <a:ea typeface="Arial"/>
                <a:cs typeface="Arial"/>
                <a:sym typeface="Arial"/>
              </a:rPr>
              <a:t>5-Genetic engineering</a:t>
            </a:r>
            <a:r>
              <a:rPr lang="en-US" sz="2400" b="0" i="0" u="none">
                <a:solidFill>
                  <a:schemeClr val="dk1"/>
                </a:solidFill>
                <a:latin typeface="Arial"/>
                <a:ea typeface="Arial"/>
                <a:cs typeface="Arial"/>
                <a:sym typeface="Arial"/>
              </a:rPr>
              <a:t>: Manipulating the genes of organisms to make new products </a:t>
            </a:r>
            <a:endParaRPr/>
          </a:p>
          <a:p>
            <a:pPr marL="2057400" lvl="4" indent="-76200" algn="l" rtl="0">
              <a:lnSpc>
                <a:spcPct val="9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lvl="0" indent="-342900" algn="l" rtl="0">
              <a:lnSpc>
                <a:spcPct val="90000"/>
              </a:lnSpc>
              <a:spcBef>
                <a:spcPts val="480"/>
              </a:spcBef>
              <a:spcAft>
                <a:spcPts val="0"/>
              </a:spcAft>
              <a:buClr>
                <a:srgbClr val="400080"/>
              </a:buClr>
              <a:buSzPts val="2400"/>
              <a:buFont typeface="Arial"/>
              <a:buChar char="•"/>
            </a:pPr>
            <a:r>
              <a:rPr lang="en-US" sz="2400" b="1" i="0" u="none">
                <a:solidFill>
                  <a:srgbClr val="400080"/>
                </a:solidFill>
                <a:latin typeface="Arial"/>
                <a:ea typeface="Arial"/>
                <a:cs typeface="Arial"/>
                <a:sym typeface="Arial"/>
              </a:rPr>
              <a:t>6-Bioremediation:              </a:t>
            </a:r>
            <a:r>
              <a:rPr lang="en-US" sz="2400" b="0" i="0" u="none">
                <a:solidFill>
                  <a:schemeClr val="dk1"/>
                </a:solidFill>
                <a:latin typeface="Arial"/>
                <a:ea typeface="Arial"/>
                <a:cs typeface="Arial"/>
                <a:sym typeface="Arial"/>
              </a:rPr>
              <a:t>Using living organisms to remedy an environmental problem</a:t>
            </a:r>
            <a:endParaRPr/>
          </a:p>
        </p:txBody>
      </p:sp>
      <p:sp>
        <p:nvSpPr>
          <p:cNvPr id="1231" name="Google Shape;1231;p191"/>
          <p:cNvSpPr txBox="1"/>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11</a:t>
            </a:fld>
            <a:endParaRPr/>
          </a:p>
        </p:txBody>
      </p:sp>
      <p:pic>
        <p:nvPicPr>
          <p:cNvPr id="1232" name="Google Shape;1232;p191"/>
          <p:cNvPicPr preferRelativeResize="0"/>
          <p:nvPr/>
        </p:nvPicPr>
        <p:blipFill rotWithShape="1">
          <a:blip r:embed="rId3">
            <a:alphaModFix/>
          </a:blip>
          <a:srcRect/>
          <a:stretch/>
        </p:blipFill>
        <p:spPr>
          <a:xfrm>
            <a:off x="4572000" y="1125537"/>
            <a:ext cx="3455987" cy="1714500"/>
          </a:xfrm>
          <a:prstGeom prst="rect">
            <a:avLst/>
          </a:prstGeom>
          <a:noFill/>
          <a:ln>
            <a:noFill/>
          </a:ln>
        </p:spPr>
      </p:pic>
      <p:pic>
        <p:nvPicPr>
          <p:cNvPr id="1233" name="Google Shape;1233;p191"/>
          <p:cNvPicPr preferRelativeResize="0"/>
          <p:nvPr/>
        </p:nvPicPr>
        <p:blipFill rotWithShape="1">
          <a:blip r:embed="rId4">
            <a:alphaModFix/>
          </a:blip>
          <a:srcRect/>
          <a:stretch/>
        </p:blipFill>
        <p:spPr>
          <a:xfrm>
            <a:off x="4743450" y="3178175"/>
            <a:ext cx="3638550" cy="27320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1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sng">
                <a:solidFill>
                  <a:schemeClr val="dk2"/>
                </a:solidFill>
                <a:latin typeface="Arial"/>
                <a:ea typeface="Arial"/>
                <a:cs typeface="Arial"/>
                <a:sym typeface="Arial"/>
              </a:rPr>
              <a:t>Microbes and Human Disease</a:t>
            </a:r>
            <a:endParaRPr/>
          </a:p>
        </p:txBody>
      </p:sp>
      <p:sp>
        <p:nvSpPr>
          <p:cNvPr id="1239" name="Google Shape;1239;p19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Normal Microbiota</a:t>
            </a:r>
            <a:r>
              <a:rPr lang="en-US" sz="2000" b="0" i="0" u="none">
                <a:solidFill>
                  <a:schemeClr val="dk1"/>
                </a:solidFill>
                <a:latin typeface="Arial"/>
                <a:ea typeface="Arial"/>
                <a:cs typeface="Arial"/>
                <a:sym typeface="Arial"/>
              </a:rPr>
              <a:t> = microbes that live in or on you always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sometimes good, sometimes bad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*prevent pathogen colonization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*produce vitamins in gut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*can cause disease in new location or immuno-compromised host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t>
            </a:r>
            <a:r>
              <a:rPr lang="en-US" sz="2000" b="1" i="0" u="none">
                <a:solidFill>
                  <a:schemeClr val="dk1"/>
                </a:solidFill>
                <a:latin typeface="Arial"/>
                <a:ea typeface="Arial"/>
                <a:cs typeface="Arial"/>
                <a:sym typeface="Arial"/>
              </a:rPr>
              <a:t>Resistance</a:t>
            </a:r>
            <a:r>
              <a:rPr lang="en-US" sz="2000" b="0" i="0" u="none">
                <a:solidFill>
                  <a:schemeClr val="dk1"/>
                </a:solidFill>
                <a:latin typeface="Arial"/>
                <a:ea typeface="Arial"/>
                <a:cs typeface="Arial"/>
                <a:sym typeface="Arial"/>
              </a:rPr>
              <a:t> = ability to ward off disease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-Infectious Disease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Pathogens = microbes that have part of life cycle in human host causing illness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*reemerging and increasing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*increasing drug resistance Emerging Infectious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*Of all known bacteria, less than 10% cause any illness in humans</a:t>
            </a:r>
            <a:endParaRPr/>
          </a:p>
          <a:p>
            <a:pPr marL="342900" marR="0" lvl="0" indent="-215900" algn="l" rtl="0">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
        <p:nvSpPr>
          <p:cNvPr id="1240" name="Google Shape;1240;p192"/>
          <p:cNvSpPr txBox="1"/>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193"/>
          <p:cNvSpPr txBox="1"/>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13</a:t>
            </a:fld>
            <a:endParaRPr/>
          </a:p>
        </p:txBody>
      </p:sp>
      <p:sp>
        <p:nvSpPr>
          <p:cNvPr id="1247" name="Google Shape;1247;p193"/>
          <p:cNvSpPr txBox="1">
            <a:spLocks noGrp="1"/>
          </p:cNvSpPr>
          <p:nvPr>
            <p:ph type="title"/>
          </p:nvPr>
        </p:nvSpPr>
        <p:spPr>
          <a:xfrm>
            <a:off x="228600" y="247650"/>
            <a:ext cx="8686800" cy="68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Antonie van Leeuwenhoek </a:t>
            </a:r>
            <a:r>
              <a:rPr lang="en-US" sz="3200" b="0" i="0" u="none">
                <a:solidFill>
                  <a:schemeClr val="dk1"/>
                </a:solidFill>
                <a:latin typeface="Arial"/>
                <a:ea typeface="Arial"/>
                <a:cs typeface="Arial"/>
                <a:sym typeface="Arial"/>
              </a:rPr>
              <a:t>(1632-1723)</a:t>
            </a:r>
            <a:endParaRPr/>
          </a:p>
        </p:txBody>
      </p:sp>
      <p:sp>
        <p:nvSpPr>
          <p:cNvPr id="1248" name="Google Shape;1248;p193"/>
          <p:cNvSpPr txBox="1">
            <a:spLocks noGrp="1"/>
          </p:cNvSpPr>
          <p:nvPr>
            <p:ph type="body" idx="1"/>
          </p:nvPr>
        </p:nvSpPr>
        <p:spPr>
          <a:xfrm>
            <a:off x="6118225" y="1695450"/>
            <a:ext cx="3025800" cy="41403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Dutch linen merchant</a:t>
            </a:r>
            <a:endParaRPr/>
          </a:p>
          <a:p>
            <a:pPr marL="1143000" lvl="2" indent="-1016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First to observe living microbes </a:t>
            </a:r>
            <a:endParaRPr/>
          </a:p>
          <a:p>
            <a:pPr marL="1143000" lvl="2" indent="-1016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Single-lens magnified up to 300X</a:t>
            </a:r>
            <a:endParaRPr/>
          </a:p>
        </p:txBody>
      </p:sp>
      <p:sp>
        <p:nvSpPr>
          <p:cNvPr id="1249" name="Google Shape;1249;p193"/>
          <p:cNvSpPr txBox="1"/>
          <p:nvPr/>
        </p:nvSpPr>
        <p:spPr>
          <a:xfrm>
            <a:off x="2286000" y="2690812"/>
            <a:ext cx="4572000" cy="9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a:p>
        </p:txBody>
      </p:sp>
      <p:pic>
        <p:nvPicPr>
          <p:cNvPr id="1250" name="Google Shape;1250;p193" descr="C:\Documents and Settings\anuj.garawal\Desktop\ch01_labeled_art\taL22600_0108.jpg"/>
          <p:cNvPicPr preferRelativeResize="0"/>
          <p:nvPr/>
        </p:nvPicPr>
        <p:blipFill rotWithShape="1">
          <a:blip r:embed="rId3">
            <a:alphaModFix/>
          </a:blip>
          <a:srcRect/>
          <a:stretch/>
        </p:blipFill>
        <p:spPr>
          <a:xfrm>
            <a:off x="431800" y="1154112"/>
            <a:ext cx="5413376" cy="49371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194"/>
          <p:cNvSpPr txBox="1"/>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14</a:t>
            </a:fld>
            <a:endParaRPr/>
          </a:p>
        </p:txBody>
      </p:sp>
      <p:sp>
        <p:nvSpPr>
          <p:cNvPr id="1257" name="Google Shape;1257;p194"/>
          <p:cNvSpPr txBox="1">
            <a:spLocks noGrp="1"/>
          </p:cNvSpPr>
          <p:nvPr>
            <p:ph type="title" idx="4294967295"/>
          </p:nvPr>
        </p:nvSpPr>
        <p:spPr>
          <a:xfrm>
            <a:off x="457200" y="152400"/>
            <a:ext cx="8229600" cy="592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Leeuwenhoek’s Work</a:t>
            </a:r>
            <a:endParaRPr/>
          </a:p>
        </p:txBody>
      </p:sp>
      <p:pic>
        <p:nvPicPr>
          <p:cNvPr id="1258" name="Google Shape;1258;p194" descr="taL22600_0109ab.jpg"/>
          <p:cNvPicPr preferRelativeResize="0"/>
          <p:nvPr/>
        </p:nvPicPr>
        <p:blipFill rotWithShape="1">
          <a:blip r:embed="rId3">
            <a:alphaModFix/>
          </a:blip>
          <a:srcRect/>
          <a:stretch/>
        </p:blipFill>
        <p:spPr>
          <a:xfrm>
            <a:off x="420687" y="1039812"/>
            <a:ext cx="8302627" cy="50291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195"/>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a:p>
        </p:txBody>
      </p:sp>
      <p:sp>
        <p:nvSpPr>
          <p:cNvPr id="1265" name="Google Shape;1265;p195"/>
          <p:cNvSpPr txBox="1">
            <a:spLocks noGrp="1"/>
          </p:cNvSpPr>
          <p:nvPr>
            <p:ph type="title"/>
          </p:nvPr>
        </p:nvSpPr>
        <p:spPr>
          <a:xfrm>
            <a:off x="0" y="228600"/>
            <a:ext cx="90219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3600" b="0" i="0" u="none">
                <a:solidFill>
                  <a:schemeClr val="dk1"/>
                </a:solidFill>
                <a:latin typeface="Arial"/>
                <a:ea typeface="Arial"/>
                <a:cs typeface="Arial"/>
                <a:sym typeface="Arial"/>
              </a:rPr>
              <a:t>Tools of the Laboratory :The methods for studying microorganisms</a:t>
            </a:r>
            <a:endParaRPr/>
          </a:p>
        </p:txBody>
      </p:sp>
      <p:sp>
        <p:nvSpPr>
          <p:cNvPr id="1266" name="Google Shape;1266;p195"/>
          <p:cNvSpPr txBox="1">
            <a:spLocks noGrp="1"/>
          </p:cNvSpPr>
          <p:nvPr>
            <p:ph type="body" idx="1"/>
          </p:nvPr>
        </p:nvSpPr>
        <p:spPr>
          <a:xfrm>
            <a:off x="609600" y="1524000"/>
            <a:ext cx="81534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FF0000"/>
              </a:buClr>
              <a:buSzPts val="2800"/>
              <a:buFont typeface="Arial"/>
              <a:buNone/>
            </a:pPr>
            <a:r>
              <a:rPr lang="en-US" sz="2800" b="0" i="0" u="none">
                <a:solidFill>
                  <a:srgbClr val="FF0000"/>
                </a:solidFill>
                <a:latin typeface="Arial"/>
                <a:ea typeface="Arial"/>
                <a:cs typeface="Arial"/>
                <a:sym typeface="Arial"/>
              </a:rPr>
              <a:t>The Microscope </a:t>
            </a:r>
            <a:r>
              <a:rPr lang="en-US" sz="2800" b="0" i="0" u="none">
                <a:solidFill>
                  <a:schemeClr val="dk1"/>
                </a:solidFill>
                <a:latin typeface="Arial"/>
                <a:ea typeface="Arial"/>
                <a:cs typeface="Arial"/>
                <a:sym typeface="Arial"/>
              </a:rPr>
              <a:t>:is the Key characteristics of a reliable microscope are:</a:t>
            </a:r>
            <a:endParaRPr/>
          </a:p>
          <a:p>
            <a:pPr marL="342900" lvl="0" indent="-342900" algn="l" rtl="0">
              <a:lnSpc>
                <a:spcPct val="100000"/>
              </a:lnSpc>
              <a:spcBef>
                <a:spcPts val="560"/>
              </a:spcBef>
              <a:spcAft>
                <a:spcPts val="0"/>
              </a:spcAft>
              <a:buClr>
                <a:srgbClr val="400080"/>
              </a:buClr>
              <a:buSzPts val="2800"/>
              <a:buFont typeface="Arial"/>
              <a:buChar char="•"/>
            </a:pPr>
            <a:r>
              <a:rPr lang="en-US" sz="2800" b="1" i="0" u="none">
                <a:solidFill>
                  <a:srgbClr val="400080"/>
                </a:solidFill>
                <a:latin typeface="Arial"/>
                <a:ea typeface="Arial"/>
                <a:cs typeface="Arial"/>
                <a:sym typeface="Arial"/>
              </a:rPr>
              <a:t>Magnification</a:t>
            </a:r>
            <a:r>
              <a:rPr lang="en-US" sz="2800" b="0" i="0" u="none">
                <a:solidFill>
                  <a:schemeClr val="dk1"/>
                </a:solidFill>
                <a:latin typeface="Arial"/>
                <a:ea typeface="Arial"/>
                <a:cs typeface="Arial"/>
                <a:sym typeface="Arial"/>
              </a:rPr>
              <a:t> – ability to enlarge objects</a:t>
            </a:r>
            <a:endParaRPr/>
          </a:p>
          <a:p>
            <a:pPr marL="342900" lvl="0" indent="-342900" algn="l" rtl="0">
              <a:lnSpc>
                <a:spcPct val="100000"/>
              </a:lnSpc>
              <a:spcBef>
                <a:spcPts val="560"/>
              </a:spcBef>
              <a:spcAft>
                <a:spcPts val="0"/>
              </a:spcAft>
              <a:buClr>
                <a:srgbClr val="400080"/>
              </a:buClr>
              <a:buSzPts val="2800"/>
              <a:buFont typeface="Arial"/>
              <a:buChar char="•"/>
            </a:pPr>
            <a:r>
              <a:rPr lang="en-US" sz="2800" b="1" i="0" u="none">
                <a:solidFill>
                  <a:srgbClr val="400080"/>
                </a:solidFill>
                <a:latin typeface="Arial"/>
                <a:ea typeface="Arial"/>
                <a:cs typeface="Arial"/>
                <a:sym typeface="Arial"/>
              </a:rPr>
              <a:t>Resolving power</a:t>
            </a:r>
            <a:r>
              <a:rPr lang="en-US" sz="2800" b="0" i="0" u="none">
                <a:solidFill>
                  <a:schemeClr val="dk1"/>
                </a:solidFill>
                <a:latin typeface="Arial"/>
                <a:ea typeface="Arial"/>
                <a:cs typeface="Arial"/>
                <a:sym typeface="Arial"/>
              </a:rPr>
              <a:t> – ability to show detail.</a:t>
            </a:r>
            <a:endParaRPr/>
          </a:p>
          <a:p>
            <a:pPr marL="34290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Magnification in most microscopes results from an interaction between visible light waves and the curvature of a lens. The extent of enlargement is the magnification</a:t>
            </a:r>
            <a:endParaRPr/>
          </a:p>
          <a:p>
            <a:pPr marL="34290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196"/>
          <p:cNvSpPr txBox="1"/>
          <p:nvPr/>
        </p:nvSpPr>
        <p:spPr>
          <a:xfrm>
            <a:off x="1143000" y="171450"/>
            <a:ext cx="6934200" cy="1046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174A9"/>
              </a:buClr>
              <a:buSzPts val="4400"/>
              <a:buFont typeface="Arial"/>
              <a:buNone/>
            </a:pPr>
            <a:r>
              <a:rPr lang="en-US" sz="4400" b="0" i="0" u="none" strike="noStrike" cap="none">
                <a:solidFill>
                  <a:srgbClr val="4174A9"/>
                </a:solidFill>
                <a:latin typeface="Arial"/>
                <a:ea typeface="Arial"/>
                <a:cs typeface="Arial"/>
                <a:sym typeface="Arial"/>
              </a:rPr>
              <a:t>Parts of the Microscope</a:t>
            </a:r>
            <a:endParaRPr/>
          </a:p>
          <a:p>
            <a:pPr marL="0" marR="0" lvl="0" indent="0" algn="l" rtl="0">
              <a:lnSpc>
                <a:spcPct val="100000"/>
              </a:lnSpc>
              <a:spcBef>
                <a:spcPts val="0"/>
              </a:spcBef>
              <a:spcAft>
                <a:spcPts val="0"/>
              </a:spcAft>
              <a:buNone/>
            </a:pPr>
            <a:endParaRPr sz="4400" b="0" i="0" u="none">
              <a:solidFill>
                <a:srgbClr val="4174A9"/>
              </a:solidFill>
              <a:latin typeface="Arial"/>
              <a:ea typeface="Arial"/>
              <a:cs typeface="Arial"/>
              <a:sym typeface="Arial"/>
            </a:endParaRPr>
          </a:p>
        </p:txBody>
      </p:sp>
      <p:sp>
        <p:nvSpPr>
          <p:cNvPr id="1273" name="Google Shape;1273;p196"/>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16</a:t>
            </a:fld>
            <a:endParaRPr/>
          </a:p>
        </p:txBody>
      </p:sp>
      <p:pic>
        <p:nvPicPr>
          <p:cNvPr id="1274" name="Google Shape;1274;p196" descr="taL22600_0303a.jpg"/>
          <p:cNvPicPr preferRelativeResize="0"/>
          <p:nvPr/>
        </p:nvPicPr>
        <p:blipFill rotWithShape="1">
          <a:blip r:embed="rId3">
            <a:alphaModFix/>
          </a:blip>
          <a:srcRect/>
          <a:stretch/>
        </p:blipFill>
        <p:spPr>
          <a:xfrm>
            <a:off x="2452687" y="879475"/>
            <a:ext cx="4238625" cy="55784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197"/>
          <p:cNvSpPr txBox="1">
            <a:spLocks noGrp="1"/>
          </p:cNvSpPr>
          <p:nvPr>
            <p:ph type="body" idx="1"/>
          </p:nvPr>
        </p:nvSpPr>
        <p:spPr>
          <a:xfrm>
            <a:off x="0" y="1023937"/>
            <a:ext cx="4419600" cy="4724400"/>
          </a:xfrm>
          <a:prstGeom prst="rect">
            <a:avLst/>
          </a:prstGeom>
          <a:noFill/>
          <a:ln>
            <a:noFill/>
          </a:ln>
        </p:spPr>
        <p:txBody>
          <a:bodyPr spcFirstLastPara="1" wrap="square" lIns="91425" tIns="45700" rIns="91425" bIns="45700" anchor="t" anchorCtr="0">
            <a:noAutofit/>
          </a:bodyPr>
          <a:lstStyle/>
          <a:p>
            <a:pPr marL="342900" lvl="0" indent="-165100" algn="l" rtl="0">
              <a:lnSpc>
                <a:spcPct val="90000"/>
              </a:lnSpc>
              <a:spcBef>
                <a:spcPts val="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742950" lvl="1" indent="-28575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objective lens forms the magnified </a:t>
            </a:r>
            <a:r>
              <a:rPr lang="en-US" sz="2800" b="1" i="0" u="none">
                <a:solidFill>
                  <a:srgbClr val="400080"/>
                </a:solidFill>
                <a:latin typeface="Arial"/>
                <a:ea typeface="Arial"/>
                <a:cs typeface="Arial"/>
                <a:sym typeface="Arial"/>
              </a:rPr>
              <a:t>real image</a:t>
            </a:r>
            <a:endParaRPr/>
          </a:p>
          <a:p>
            <a:pPr marL="742950" lvl="1" indent="-107950" algn="l" rtl="0">
              <a:lnSpc>
                <a:spcPct val="90000"/>
              </a:lnSpc>
              <a:spcBef>
                <a:spcPts val="560"/>
              </a:spcBef>
              <a:spcAft>
                <a:spcPts val="0"/>
              </a:spcAft>
              <a:buClr>
                <a:schemeClr val="dk1"/>
              </a:buClr>
              <a:buSzPts val="2800"/>
              <a:buFont typeface="Arial"/>
              <a:buNone/>
            </a:pPr>
            <a:endParaRPr sz="2800" b="1" i="0" u="none">
              <a:solidFill>
                <a:schemeClr val="dk1"/>
              </a:solidFill>
              <a:latin typeface="Arial"/>
              <a:ea typeface="Arial"/>
              <a:cs typeface="Arial"/>
              <a:sym typeface="Arial"/>
            </a:endParaRPr>
          </a:p>
          <a:p>
            <a:pPr marL="742950" lvl="1" indent="-28575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real image is projected to the </a:t>
            </a:r>
            <a:r>
              <a:rPr lang="en-US" sz="2800" b="1" i="0" u="none">
                <a:solidFill>
                  <a:srgbClr val="400080"/>
                </a:solidFill>
                <a:latin typeface="Arial"/>
                <a:ea typeface="Arial"/>
                <a:cs typeface="Arial"/>
                <a:sym typeface="Arial"/>
              </a:rPr>
              <a:t>ocular</a:t>
            </a:r>
            <a:r>
              <a:rPr lang="en-US" sz="2800" b="1" i="0" u="none">
                <a:solidFill>
                  <a:schemeClr val="dk1"/>
                </a:solidFill>
                <a:latin typeface="Arial"/>
                <a:ea typeface="Arial"/>
                <a:cs typeface="Arial"/>
                <a:sym typeface="Arial"/>
              </a:rPr>
              <a:t> </a:t>
            </a:r>
            <a:r>
              <a:rPr lang="en-US" sz="2800" b="0" i="0" u="none">
                <a:solidFill>
                  <a:schemeClr val="dk1"/>
                </a:solidFill>
                <a:latin typeface="Arial"/>
                <a:ea typeface="Arial"/>
                <a:cs typeface="Arial"/>
                <a:sym typeface="Arial"/>
              </a:rPr>
              <a:t>where it is magnified again to form the </a:t>
            </a:r>
            <a:r>
              <a:rPr lang="en-US" sz="2800" b="1" i="0" u="none">
                <a:solidFill>
                  <a:srgbClr val="400080"/>
                </a:solidFill>
                <a:latin typeface="Arial"/>
                <a:ea typeface="Arial"/>
                <a:cs typeface="Arial"/>
                <a:sym typeface="Arial"/>
              </a:rPr>
              <a:t>virtual image</a:t>
            </a:r>
            <a:endParaRPr/>
          </a:p>
        </p:txBody>
      </p:sp>
      <p:sp>
        <p:nvSpPr>
          <p:cNvPr id="1281" name="Google Shape;1281;p197"/>
          <p:cNvSpPr txBox="1"/>
          <p:nvPr/>
        </p:nvSpPr>
        <p:spPr>
          <a:xfrm>
            <a:off x="612775" y="0"/>
            <a:ext cx="8485200" cy="76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400"/>
              <a:buFont typeface="Arial"/>
              <a:buNone/>
            </a:pPr>
            <a:r>
              <a:rPr lang="en-US" sz="4400" b="0" i="0" u="none">
                <a:solidFill>
                  <a:srgbClr val="FF0000"/>
                </a:solidFill>
                <a:latin typeface="Arial"/>
                <a:ea typeface="Arial"/>
                <a:cs typeface="Arial"/>
                <a:sym typeface="Arial"/>
              </a:rPr>
              <a:t>Magnification in Two Phases</a:t>
            </a:r>
            <a:endParaRPr/>
          </a:p>
        </p:txBody>
      </p:sp>
      <p:pic>
        <p:nvPicPr>
          <p:cNvPr id="1282" name="Google Shape;1282;p197" descr="taL22600_0303b.jpg"/>
          <p:cNvPicPr preferRelativeResize="0"/>
          <p:nvPr/>
        </p:nvPicPr>
        <p:blipFill rotWithShape="1">
          <a:blip r:embed="rId3">
            <a:alphaModFix/>
          </a:blip>
          <a:srcRect/>
          <a:stretch/>
        </p:blipFill>
        <p:spPr>
          <a:xfrm>
            <a:off x="5480050" y="741362"/>
            <a:ext cx="2122487" cy="5668961"/>
          </a:xfrm>
          <a:prstGeom prst="rect">
            <a:avLst/>
          </a:prstGeom>
          <a:noFill/>
          <a:ln>
            <a:noFill/>
          </a:ln>
        </p:spPr>
      </p:pic>
      <p:sp>
        <p:nvSpPr>
          <p:cNvPr id="1283" name="Google Shape;1283;p197"/>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198"/>
          <p:cNvSpPr txBox="1">
            <a:spLocks noGrp="1"/>
          </p:cNvSpPr>
          <p:nvPr>
            <p:ph type="body" idx="4294967295"/>
          </p:nvPr>
        </p:nvSpPr>
        <p:spPr>
          <a:xfrm>
            <a:off x="0" y="1019175"/>
            <a:ext cx="3864000" cy="3551100"/>
          </a:xfrm>
          <a:prstGeom prst="rect">
            <a:avLst/>
          </a:prstGeom>
          <a:noFill/>
          <a:ln>
            <a:noFill/>
          </a:ln>
        </p:spPr>
        <p:txBody>
          <a:bodyPr spcFirstLastPara="1" wrap="square" lIns="91425" tIns="45700" rIns="91425" bIns="45700" anchor="t" anchorCtr="0">
            <a:noAutofit/>
          </a:bodyPr>
          <a:lstStyle/>
          <a:p>
            <a:pPr marL="342900" marR="0" lvl="0" indent="-165100" algn="l" rtl="0">
              <a:lnSpc>
                <a:spcPct val="90000"/>
              </a:lnSpc>
              <a:spcBef>
                <a:spcPts val="0"/>
              </a:spcBef>
              <a:spcAft>
                <a:spcPts val="0"/>
              </a:spcAft>
              <a:buClr>
                <a:schemeClr val="dk1"/>
              </a:buClr>
              <a:buSzPts val="2800"/>
              <a:buFont typeface="Arial"/>
              <a:buNone/>
            </a:pPr>
            <a:endParaRPr sz="2800" b="1" i="0" u="none" strike="noStrike" cap="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rgbClr val="400080"/>
              </a:buClr>
              <a:buSzPts val="2800"/>
              <a:buFont typeface="Arial"/>
              <a:buChar char="•"/>
            </a:pPr>
            <a:r>
              <a:rPr lang="en-US" sz="2800" b="1" i="0" u="none" strike="noStrike" cap="none">
                <a:solidFill>
                  <a:srgbClr val="400080"/>
                </a:solidFill>
                <a:latin typeface="Arial"/>
                <a:ea typeface="Arial"/>
                <a:cs typeface="Arial"/>
                <a:sym typeface="Arial"/>
              </a:rPr>
              <a:t>Total magnification</a:t>
            </a:r>
            <a:r>
              <a:rPr lang="en-US" sz="2800" b="0" i="0" u="none" strike="noStrike" cap="none">
                <a:solidFill>
                  <a:schemeClr val="dk1"/>
                </a:solidFill>
                <a:latin typeface="Arial"/>
                <a:ea typeface="Arial"/>
                <a:cs typeface="Arial"/>
                <a:sym typeface="Arial"/>
              </a:rPr>
              <a:t> of the final image is a product of the separate magnifying powers of the two lenses</a:t>
            </a:r>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grpSp>
        <p:nvGrpSpPr>
          <p:cNvPr id="1290" name="Google Shape;1290;p198"/>
          <p:cNvGrpSpPr/>
          <p:nvPr/>
        </p:nvGrpSpPr>
        <p:grpSpPr>
          <a:xfrm>
            <a:off x="-38100" y="5581650"/>
            <a:ext cx="4933862" cy="825500"/>
            <a:chOff x="0" y="5353050"/>
            <a:chExt cx="4933862" cy="825500"/>
          </a:xfrm>
        </p:grpSpPr>
        <p:sp>
          <p:nvSpPr>
            <p:cNvPr id="1291" name="Google Shape;1291;p198"/>
            <p:cNvSpPr txBox="1"/>
            <p:nvPr/>
          </p:nvSpPr>
          <p:spPr>
            <a:xfrm>
              <a:off x="0" y="5353050"/>
              <a:ext cx="1506600" cy="76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a:solidFill>
                    <a:srgbClr val="000000"/>
                  </a:solidFill>
                  <a:latin typeface="Arial"/>
                  <a:ea typeface="Arial"/>
                  <a:cs typeface="Arial"/>
                  <a:sym typeface="Arial"/>
                </a:rPr>
                <a:t>objective power</a:t>
              </a:r>
              <a:endParaRPr/>
            </a:p>
          </p:txBody>
        </p:sp>
        <p:sp>
          <p:nvSpPr>
            <p:cNvPr id="1292" name="Google Shape;1292;p198"/>
            <p:cNvSpPr txBox="1"/>
            <p:nvPr/>
          </p:nvSpPr>
          <p:spPr>
            <a:xfrm>
              <a:off x="1498600" y="5356225"/>
              <a:ext cx="1371600" cy="76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a:solidFill>
                    <a:srgbClr val="000000"/>
                  </a:solidFill>
                  <a:latin typeface="Arial"/>
                  <a:ea typeface="Arial"/>
                  <a:cs typeface="Arial"/>
                  <a:sym typeface="Arial"/>
                </a:rPr>
                <a:t>ocular power</a:t>
              </a:r>
              <a:endParaRPr/>
            </a:p>
          </p:txBody>
        </p:sp>
        <p:sp>
          <p:nvSpPr>
            <p:cNvPr id="1293" name="Google Shape;1293;p198"/>
            <p:cNvSpPr txBox="1"/>
            <p:nvPr/>
          </p:nvSpPr>
          <p:spPr>
            <a:xfrm>
              <a:off x="2760662" y="5416550"/>
              <a:ext cx="2173200" cy="76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a:solidFill>
                    <a:srgbClr val="000000"/>
                  </a:solidFill>
                  <a:latin typeface="Arial"/>
                  <a:ea typeface="Arial"/>
                  <a:cs typeface="Arial"/>
                  <a:sym typeface="Arial"/>
                </a:rPr>
                <a:t>total magnification</a:t>
              </a:r>
              <a:endParaRPr/>
            </a:p>
          </p:txBody>
        </p:sp>
        <p:sp>
          <p:nvSpPr>
            <p:cNvPr id="1294" name="Google Shape;1294;p198"/>
            <p:cNvSpPr txBox="1"/>
            <p:nvPr/>
          </p:nvSpPr>
          <p:spPr>
            <a:xfrm>
              <a:off x="1341437" y="5511800"/>
              <a:ext cx="4572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x</a:t>
              </a:r>
              <a:endParaRPr/>
            </a:p>
          </p:txBody>
        </p:sp>
        <p:sp>
          <p:nvSpPr>
            <p:cNvPr id="1295" name="Google Shape;1295;p198"/>
            <p:cNvSpPr txBox="1"/>
            <p:nvPr/>
          </p:nvSpPr>
          <p:spPr>
            <a:xfrm>
              <a:off x="2746375" y="5519737"/>
              <a:ext cx="4572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a:t>
              </a:r>
              <a:endParaRPr/>
            </a:p>
          </p:txBody>
        </p:sp>
      </p:grpSp>
      <p:sp>
        <p:nvSpPr>
          <p:cNvPr id="1296" name="Google Shape;1296;p198"/>
          <p:cNvSpPr txBox="1"/>
          <p:nvPr/>
        </p:nvSpPr>
        <p:spPr>
          <a:xfrm>
            <a:off x="612775" y="0"/>
            <a:ext cx="8485200" cy="769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Arial"/>
              <a:buNone/>
            </a:pPr>
            <a:r>
              <a:rPr lang="en-US" sz="4400" b="0" i="0" u="none">
                <a:solidFill>
                  <a:srgbClr val="FF0000"/>
                </a:solidFill>
                <a:latin typeface="Arial"/>
                <a:ea typeface="Arial"/>
                <a:cs typeface="Arial"/>
                <a:sym typeface="Arial"/>
              </a:rPr>
              <a:t>Total Magnification</a:t>
            </a:r>
            <a:endParaRPr/>
          </a:p>
        </p:txBody>
      </p:sp>
      <p:pic>
        <p:nvPicPr>
          <p:cNvPr id="1297" name="Google Shape;1297;p198" descr="taL22600_0303b.jpg"/>
          <p:cNvPicPr preferRelativeResize="0"/>
          <p:nvPr/>
        </p:nvPicPr>
        <p:blipFill rotWithShape="1">
          <a:blip r:embed="rId3">
            <a:alphaModFix/>
          </a:blip>
          <a:srcRect/>
          <a:stretch/>
        </p:blipFill>
        <p:spPr>
          <a:xfrm>
            <a:off x="5480050" y="741362"/>
            <a:ext cx="2122487" cy="5668961"/>
          </a:xfrm>
          <a:prstGeom prst="rect">
            <a:avLst/>
          </a:prstGeom>
          <a:noFill/>
          <a:ln>
            <a:noFill/>
          </a:ln>
        </p:spPr>
      </p:pic>
      <p:sp>
        <p:nvSpPr>
          <p:cNvPr id="1298" name="Google Shape;1298;p198"/>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199"/>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19</a:t>
            </a:fld>
            <a:endParaRPr/>
          </a:p>
        </p:txBody>
      </p:sp>
      <p:sp>
        <p:nvSpPr>
          <p:cNvPr id="1305" name="Google Shape;1305;p199"/>
          <p:cNvSpPr txBox="1">
            <a:spLocks noGrp="1"/>
          </p:cNvSpPr>
          <p:nvPr>
            <p:ph type="body" idx="1"/>
          </p:nvPr>
        </p:nvSpPr>
        <p:spPr>
          <a:xfrm>
            <a:off x="304800" y="874712"/>
            <a:ext cx="8636100" cy="2151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The capacity to distinguish or separate two adjacent objects and depends on</a:t>
            </a:r>
            <a:endParaRPr sz="3200" b="1" i="0" u="none">
              <a:solidFill>
                <a:schemeClr val="dk1"/>
              </a:solidFill>
              <a:latin typeface="Arial"/>
              <a:ea typeface="Arial"/>
              <a:cs typeface="Arial"/>
              <a:sym typeface="Arial"/>
            </a:endParaRPr>
          </a:p>
          <a:p>
            <a:pPr marL="742950" lvl="1" indent="-28575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wavelength of light that forms the image along with characteristics of the objectives</a:t>
            </a:r>
            <a:endParaRPr/>
          </a:p>
          <a:p>
            <a:pPr marL="1143000" lvl="2" indent="-762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lvl="0" indent="-190500" algn="l" rtl="0">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
        <p:nvSpPr>
          <p:cNvPr id="1306" name="Google Shape;1306;p199"/>
          <p:cNvSpPr txBox="1"/>
          <p:nvPr/>
        </p:nvSpPr>
        <p:spPr>
          <a:xfrm>
            <a:off x="860425" y="117475"/>
            <a:ext cx="7421700" cy="76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Arial"/>
              <a:buNone/>
            </a:pPr>
            <a:r>
              <a:rPr lang="en-US" sz="4400" b="0" i="0" u="none">
                <a:solidFill>
                  <a:srgbClr val="FF0000"/>
                </a:solidFill>
                <a:latin typeface="Arial"/>
                <a:ea typeface="Arial"/>
                <a:cs typeface="Arial"/>
                <a:sym typeface="Arial"/>
              </a:rPr>
              <a:t>Resolution</a:t>
            </a:r>
            <a:endParaRPr/>
          </a:p>
        </p:txBody>
      </p:sp>
      <p:sp>
        <p:nvSpPr>
          <p:cNvPr id="1307" name="Google Shape;1307;p199"/>
          <p:cNvSpPr txBox="1"/>
          <p:nvPr/>
        </p:nvSpPr>
        <p:spPr>
          <a:xfrm>
            <a:off x="3417887" y="3259137"/>
            <a:ext cx="0" cy="216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308" name="Google Shape;1308;p199" descr="C:\Documents and Settings\anuj.garawal\Desktop\ch03_labeled_art\taL22600_0304.jpg"/>
          <p:cNvPicPr preferRelativeResize="0"/>
          <p:nvPr/>
        </p:nvPicPr>
        <p:blipFill rotWithShape="1">
          <a:blip r:embed="rId3">
            <a:alphaModFix/>
          </a:blip>
          <a:srcRect/>
          <a:stretch/>
        </p:blipFill>
        <p:spPr>
          <a:xfrm>
            <a:off x="2365375" y="2970212"/>
            <a:ext cx="4413250" cy="34750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182"/>
          <p:cNvSpPr txBox="1">
            <a:spLocks noGrp="1"/>
          </p:cNvSpPr>
          <p:nvPr>
            <p:ph type="title"/>
          </p:nvPr>
        </p:nvSpPr>
        <p:spPr>
          <a:xfrm>
            <a:off x="0" y="76200"/>
            <a:ext cx="9007500" cy="119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en-US" sz="4000" b="0" i="0" u="none">
                <a:solidFill>
                  <a:srgbClr val="FF0000"/>
                </a:solidFill>
                <a:latin typeface="Arial"/>
                <a:ea typeface="Arial"/>
                <a:cs typeface="Arial"/>
                <a:sym typeface="Arial"/>
              </a:rPr>
              <a:t/>
            </a:r>
            <a:br>
              <a:rPr lang="en-US" sz="4000" b="0" i="0" u="none">
                <a:solidFill>
                  <a:srgbClr val="FF0000"/>
                </a:solidFill>
                <a:latin typeface="Arial"/>
                <a:ea typeface="Arial"/>
                <a:cs typeface="Arial"/>
                <a:sym typeface="Arial"/>
              </a:rPr>
            </a:br>
            <a:r>
              <a:rPr lang="en-US" sz="4000" b="0" i="0" u="none">
                <a:solidFill>
                  <a:srgbClr val="FF0000"/>
                </a:solidFill>
                <a:latin typeface="Arial"/>
                <a:ea typeface="Arial"/>
                <a:cs typeface="Arial"/>
                <a:sym typeface="Arial"/>
              </a:rPr>
              <a:t>Lecture-1/Microbiology</a:t>
            </a:r>
            <a:endParaRPr/>
          </a:p>
        </p:txBody>
      </p:sp>
      <p:sp>
        <p:nvSpPr>
          <p:cNvPr id="1164" name="Google Shape;1164;p182"/>
          <p:cNvSpPr txBox="1">
            <a:spLocks noGrp="1"/>
          </p:cNvSpPr>
          <p:nvPr>
            <p:ph type="body" idx="1"/>
          </p:nvPr>
        </p:nvSpPr>
        <p:spPr>
          <a:xfrm>
            <a:off x="204787" y="1638300"/>
            <a:ext cx="8939100" cy="4913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FF0000"/>
              </a:buClr>
              <a:buSzPts val="2800"/>
              <a:buFont typeface="Arial"/>
              <a:buChar char="•"/>
            </a:pPr>
            <a:r>
              <a:rPr lang="en-US" sz="2800" b="0" i="0" u="none">
                <a:solidFill>
                  <a:srgbClr val="FF0000"/>
                </a:solidFill>
                <a:latin typeface="Arial"/>
                <a:ea typeface="Arial"/>
                <a:cs typeface="Arial"/>
                <a:sym typeface="Arial"/>
              </a:rPr>
              <a:t>Microbiology</a:t>
            </a:r>
            <a:r>
              <a:rPr lang="en-US" sz="2800" b="0" i="0" u="none">
                <a:solidFill>
                  <a:schemeClr val="dk1"/>
                </a:solidFill>
                <a:latin typeface="Arial"/>
                <a:ea typeface="Arial"/>
                <a:cs typeface="Arial"/>
                <a:sym typeface="Arial"/>
              </a:rPr>
              <a:t>: Is the study of organisms too small to be seen without magnification</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Microorganisms include:</a:t>
            </a:r>
            <a:endParaRPr/>
          </a:p>
          <a:p>
            <a:pPr marL="742950" lvl="1" indent="-28575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Bacteria,Viruses,Fungi,Protozoa ,Helminths (worms) ,Algae</a:t>
            </a:r>
            <a:endParaRPr/>
          </a:p>
          <a:p>
            <a:pPr marL="342900" lvl="0" indent="-342900" algn="l" rtl="0">
              <a:lnSpc>
                <a:spcPct val="100000"/>
              </a:lnSpc>
              <a:spcBef>
                <a:spcPts val="640"/>
              </a:spcBef>
              <a:spcAft>
                <a:spcPts val="0"/>
              </a:spcAft>
              <a:buClr>
                <a:schemeClr val="dk1"/>
              </a:buClr>
              <a:buSzPts val="2000"/>
              <a:buFont typeface="Arial"/>
              <a:buChar char="•"/>
            </a:pPr>
            <a:r>
              <a:rPr lang="en-US" sz="2000" b="1" i="0" u="sng">
                <a:solidFill>
                  <a:schemeClr val="dk1"/>
                </a:solidFill>
                <a:latin typeface="Arial"/>
                <a:ea typeface="Arial"/>
                <a:cs typeface="Arial"/>
                <a:sym typeface="Arial"/>
              </a:rPr>
              <a:t>Microorganisms</a:t>
            </a:r>
            <a:r>
              <a:rPr lang="en-US" sz="2000" b="0" i="0" u="none">
                <a:solidFill>
                  <a:schemeClr val="dk1"/>
                </a:solidFill>
                <a:latin typeface="Arial"/>
                <a:ea typeface="Arial"/>
                <a:cs typeface="Arial"/>
                <a:sym typeface="Arial"/>
              </a:rPr>
              <a:t> are too small to see with the naked eye unicellular structures.They have ability to reproduce themselves with simple cell division. The single cell of the microorganisms contains the complete genetic material and can be transferred to the next  generation of cells</a:t>
            </a:r>
            <a:r>
              <a:rPr lang="en-US" sz="3200" b="1" i="0" u="none">
                <a:solidFill>
                  <a:schemeClr val="dk1"/>
                </a:solidFill>
                <a:latin typeface="Arial"/>
                <a:ea typeface="Arial"/>
                <a:cs typeface="Arial"/>
                <a:sym typeface="Arial"/>
              </a:rPr>
              <a:t>.</a:t>
            </a:r>
            <a:endParaRPr/>
          </a:p>
        </p:txBody>
      </p:sp>
      <p:sp>
        <p:nvSpPr>
          <p:cNvPr id="1165" name="Google Shape;1165;p182"/>
          <p:cNvSpPr txBox="1"/>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200"/>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20</a:t>
            </a:fld>
            <a:endParaRPr/>
          </a:p>
        </p:txBody>
      </p:sp>
      <p:sp>
        <p:nvSpPr>
          <p:cNvPr id="1315" name="Google Shape;1315;p200"/>
          <p:cNvSpPr txBox="1">
            <a:spLocks noGrp="1"/>
          </p:cNvSpPr>
          <p:nvPr>
            <p:ph type="title" idx="4294967295"/>
          </p:nvPr>
        </p:nvSpPr>
        <p:spPr>
          <a:xfrm>
            <a:off x="685800" y="165100"/>
            <a:ext cx="7772400" cy="838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400"/>
              <a:buFont typeface="Arial"/>
              <a:buNone/>
            </a:pPr>
            <a:r>
              <a:rPr lang="en-US" sz="4400" b="0" i="0" u="none" strike="noStrike" cap="none">
                <a:solidFill>
                  <a:srgbClr val="FF0000"/>
                </a:solidFill>
                <a:latin typeface="Arial"/>
                <a:ea typeface="Arial"/>
                <a:cs typeface="Arial"/>
                <a:sym typeface="Arial"/>
              </a:rPr>
              <a:t>Quantifying Resolution</a:t>
            </a:r>
            <a:endParaRPr/>
          </a:p>
        </p:txBody>
      </p:sp>
      <p:sp>
        <p:nvSpPr>
          <p:cNvPr id="1316" name="Google Shape;1316;p200"/>
          <p:cNvSpPr txBox="1">
            <a:spLocks noGrp="1"/>
          </p:cNvSpPr>
          <p:nvPr>
            <p:ph type="body" idx="4294967295"/>
          </p:nvPr>
        </p:nvSpPr>
        <p:spPr>
          <a:xfrm>
            <a:off x="-498475" y="2768600"/>
            <a:ext cx="9528300" cy="389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1143000" marR="0" lvl="2" indent="-2286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Visible light wavelength is 400 nm–750 nm</a:t>
            </a:r>
            <a:endParaRPr/>
          </a:p>
          <a:p>
            <a:pPr marL="1143000" marR="0" lvl="2" indent="-228600" algn="l" rtl="0">
              <a:lnSpc>
                <a:spcPct val="90000"/>
              </a:lnSpc>
              <a:spcBef>
                <a:spcPts val="560"/>
              </a:spcBef>
              <a:spcAft>
                <a:spcPts val="0"/>
              </a:spcAft>
              <a:buClr>
                <a:srgbClr val="400080"/>
              </a:buClr>
              <a:buSzPts val="2800"/>
              <a:buFont typeface="Arial"/>
              <a:buChar char="•"/>
            </a:pPr>
            <a:r>
              <a:rPr lang="en-US" sz="2800" b="1" i="0" u="none" strike="noStrike" cap="none">
                <a:solidFill>
                  <a:srgbClr val="400080"/>
                </a:solidFill>
                <a:latin typeface="Arial"/>
                <a:ea typeface="Arial"/>
                <a:cs typeface="Arial"/>
                <a:sym typeface="Arial"/>
              </a:rPr>
              <a:t>Numerical aperture</a:t>
            </a:r>
            <a:r>
              <a:rPr lang="en-US" sz="2800" b="1" i="0" u="none" strike="noStrike" cap="none">
                <a:solidFill>
                  <a:schemeClr val="dk1"/>
                </a:solidFill>
                <a:latin typeface="Arial"/>
                <a:ea typeface="Arial"/>
                <a:cs typeface="Arial"/>
                <a:sym typeface="Arial"/>
              </a:rPr>
              <a:t> </a:t>
            </a:r>
            <a:r>
              <a:rPr lang="en-US" sz="2800" b="0" i="0" u="none" strike="noStrike" cap="none">
                <a:solidFill>
                  <a:schemeClr val="dk1"/>
                </a:solidFill>
                <a:latin typeface="Arial"/>
                <a:ea typeface="Arial"/>
                <a:cs typeface="Arial"/>
                <a:sym typeface="Arial"/>
              </a:rPr>
              <a:t>of lens ranges from 0.1 to 1.25 μm</a:t>
            </a:r>
            <a:endParaRPr/>
          </a:p>
          <a:p>
            <a:pPr marL="1143000" marR="0" lvl="2" indent="-2286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Shorter wavelength and larger numerical aperture will provide better resolution</a:t>
            </a:r>
            <a:endParaRPr/>
          </a:p>
          <a:p>
            <a:pPr marL="1143000" marR="0" lvl="2" indent="-2286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Oil immersion objectives resolution is 0.2 μm</a:t>
            </a:r>
            <a:endParaRPr/>
          </a:p>
          <a:p>
            <a:pPr marL="1143000" marR="0" lvl="2" indent="-2286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Magnification between 40X and 2000X</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grpSp>
        <p:nvGrpSpPr>
          <p:cNvPr id="1317" name="Google Shape;1317;p200"/>
          <p:cNvGrpSpPr/>
          <p:nvPr/>
        </p:nvGrpSpPr>
        <p:grpSpPr>
          <a:xfrm>
            <a:off x="1397000" y="1130300"/>
            <a:ext cx="5968900" cy="1476400"/>
            <a:chOff x="698500" y="825500"/>
            <a:chExt cx="5968900" cy="1476400"/>
          </a:xfrm>
        </p:grpSpPr>
        <p:sp>
          <p:nvSpPr>
            <p:cNvPr id="1318" name="Google Shape;1318;p200"/>
            <p:cNvSpPr txBox="1"/>
            <p:nvPr/>
          </p:nvSpPr>
          <p:spPr>
            <a:xfrm>
              <a:off x="698500" y="1320800"/>
              <a:ext cx="2502000" cy="70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a:solidFill>
                    <a:srgbClr val="000000"/>
                  </a:solidFill>
                  <a:latin typeface="Arial"/>
                  <a:ea typeface="Arial"/>
                  <a:cs typeface="Arial"/>
                  <a:sym typeface="Arial"/>
                </a:rPr>
                <a:t>Resolving Power (RP)</a:t>
              </a:r>
              <a:endParaRPr/>
            </a:p>
          </p:txBody>
        </p:sp>
        <p:sp>
          <p:nvSpPr>
            <p:cNvPr id="1319" name="Google Shape;1319;p200"/>
            <p:cNvSpPr txBox="1"/>
            <p:nvPr/>
          </p:nvSpPr>
          <p:spPr>
            <a:xfrm>
              <a:off x="4127500" y="825500"/>
              <a:ext cx="2108100" cy="70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a:solidFill>
                    <a:srgbClr val="000000"/>
                  </a:solidFill>
                  <a:latin typeface="Arial"/>
                  <a:ea typeface="Arial"/>
                  <a:cs typeface="Arial"/>
                  <a:sym typeface="Arial"/>
                </a:rPr>
                <a:t>Wavelength of light  in nm</a:t>
              </a:r>
              <a:endParaRPr/>
            </a:p>
          </p:txBody>
        </p:sp>
        <p:sp>
          <p:nvSpPr>
            <p:cNvPr id="1320" name="Google Shape;1320;p200"/>
            <p:cNvSpPr txBox="1"/>
            <p:nvPr/>
          </p:nvSpPr>
          <p:spPr>
            <a:xfrm>
              <a:off x="3721100" y="1600200"/>
              <a:ext cx="2946300" cy="70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a:solidFill>
                    <a:srgbClr val="000000"/>
                  </a:solidFill>
                  <a:latin typeface="Arial"/>
                  <a:ea typeface="Arial"/>
                  <a:cs typeface="Arial"/>
                  <a:sym typeface="Arial"/>
                </a:rPr>
                <a:t>2  X  Numerical aperture of objective lens</a:t>
              </a:r>
              <a:endParaRPr/>
            </a:p>
          </p:txBody>
        </p:sp>
        <p:sp>
          <p:nvSpPr>
            <p:cNvPr id="1321" name="Google Shape;1321;p200"/>
            <p:cNvSpPr txBox="1"/>
            <p:nvPr/>
          </p:nvSpPr>
          <p:spPr>
            <a:xfrm>
              <a:off x="3302000" y="1308100"/>
              <a:ext cx="7113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a:t>
              </a:r>
              <a:endParaRPr/>
            </a:p>
          </p:txBody>
        </p:sp>
        <p:cxnSp>
          <p:nvCxnSpPr>
            <p:cNvPr id="1322" name="Google Shape;1322;p200"/>
            <p:cNvCxnSpPr/>
            <p:nvPr/>
          </p:nvCxnSpPr>
          <p:spPr>
            <a:xfrm>
              <a:off x="3937000" y="1536700"/>
              <a:ext cx="2438400" cy="0"/>
            </a:xfrm>
            <a:prstGeom prst="straightConnector1">
              <a:avLst/>
            </a:prstGeom>
            <a:noFill/>
            <a:ln w="25400" cap="flat" cmpd="sng">
              <a:solidFill>
                <a:schemeClr val="dk1"/>
              </a:solidFill>
              <a:prstDash val="solid"/>
              <a:miter lim="800000"/>
              <a:headEnd type="none" w="med" len="med"/>
              <a:tailEnd type="none" w="med" len="med"/>
            </a:ln>
          </p:spPr>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201"/>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21</a:t>
            </a:fld>
            <a:endParaRPr/>
          </a:p>
        </p:txBody>
      </p:sp>
      <p:sp>
        <p:nvSpPr>
          <p:cNvPr id="1329" name="Google Shape;1329;p201"/>
          <p:cNvSpPr txBox="1">
            <a:spLocks noGrp="1"/>
          </p:cNvSpPr>
          <p:nvPr>
            <p:ph type="title"/>
          </p:nvPr>
        </p:nvSpPr>
        <p:spPr>
          <a:xfrm>
            <a:off x="0" y="152400"/>
            <a:ext cx="91440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Variations on the Optical Microscope</a:t>
            </a:r>
            <a:endParaRPr/>
          </a:p>
        </p:txBody>
      </p:sp>
      <p:sp>
        <p:nvSpPr>
          <p:cNvPr id="1330" name="Google Shape;1330;p201"/>
          <p:cNvSpPr txBox="1">
            <a:spLocks noGrp="1"/>
          </p:cNvSpPr>
          <p:nvPr>
            <p:ph type="body" idx="1"/>
          </p:nvPr>
        </p:nvSpPr>
        <p:spPr>
          <a:xfrm>
            <a:off x="304800" y="1447800"/>
            <a:ext cx="8382000" cy="1363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0080"/>
              </a:buClr>
              <a:buSzPts val="2800"/>
              <a:buFont typeface="Arial"/>
              <a:buChar char="•"/>
            </a:pPr>
            <a:r>
              <a:rPr lang="en-US" sz="2800" b="1" i="0" u="none">
                <a:solidFill>
                  <a:srgbClr val="400080"/>
                </a:solidFill>
                <a:latin typeface="Arial"/>
                <a:ea typeface="Arial"/>
                <a:cs typeface="Arial"/>
                <a:sym typeface="Arial"/>
              </a:rPr>
              <a:t>Bright-field</a:t>
            </a:r>
            <a:r>
              <a:rPr lang="en-US" sz="2800" b="0" i="0" u="none">
                <a:solidFill>
                  <a:schemeClr val="dk1"/>
                </a:solidFill>
                <a:latin typeface="Arial"/>
                <a:ea typeface="Arial"/>
                <a:cs typeface="Arial"/>
                <a:sym typeface="Arial"/>
              </a:rPr>
              <a:t> – most widely used; specimen is darker than surrounding field; used for live and preserved stained specimens</a:t>
            </a:r>
            <a:endParaRPr/>
          </a:p>
        </p:txBody>
      </p:sp>
      <p:pic>
        <p:nvPicPr>
          <p:cNvPr id="1331" name="Google Shape;1331;p201" descr="taL22600_ta0301.jpg"/>
          <p:cNvPicPr preferRelativeResize="0"/>
          <p:nvPr/>
        </p:nvPicPr>
        <p:blipFill rotWithShape="1">
          <a:blip r:embed="rId3">
            <a:alphaModFix/>
          </a:blip>
          <a:srcRect/>
          <a:stretch/>
        </p:blipFill>
        <p:spPr>
          <a:xfrm>
            <a:off x="3425825" y="2733675"/>
            <a:ext cx="2292350" cy="37480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202"/>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22</a:t>
            </a:fld>
            <a:endParaRPr/>
          </a:p>
        </p:txBody>
      </p:sp>
      <p:sp>
        <p:nvSpPr>
          <p:cNvPr id="1338" name="Google Shape;1338;p202"/>
          <p:cNvSpPr txBox="1">
            <a:spLocks noGrp="1"/>
          </p:cNvSpPr>
          <p:nvPr>
            <p:ph type="title" idx="4294967295"/>
          </p:nvPr>
        </p:nvSpPr>
        <p:spPr>
          <a:xfrm>
            <a:off x="0" y="152400"/>
            <a:ext cx="91440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0" i="0" u="none" strike="noStrike" cap="none">
                <a:solidFill>
                  <a:schemeClr val="dk1"/>
                </a:solidFill>
                <a:latin typeface="Arial"/>
                <a:ea typeface="Arial"/>
                <a:cs typeface="Arial"/>
                <a:sym typeface="Arial"/>
              </a:rPr>
              <a:t>Variations on the Optical Microscope</a:t>
            </a:r>
            <a:endParaRPr/>
          </a:p>
        </p:txBody>
      </p:sp>
      <p:sp>
        <p:nvSpPr>
          <p:cNvPr id="1339" name="Google Shape;1339;p202"/>
          <p:cNvSpPr txBox="1">
            <a:spLocks noGrp="1"/>
          </p:cNvSpPr>
          <p:nvPr>
            <p:ph type="body" idx="4294967295"/>
          </p:nvPr>
        </p:nvSpPr>
        <p:spPr>
          <a:xfrm>
            <a:off x="304800" y="1047750"/>
            <a:ext cx="8839200" cy="1803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rgbClr val="400080"/>
              </a:buClr>
              <a:buSzPts val="2800"/>
              <a:buFont typeface="Arial"/>
              <a:buChar char="•"/>
            </a:pPr>
            <a:r>
              <a:rPr lang="en-US" sz="2800" b="1" i="0" u="none" strike="noStrike" cap="none">
                <a:solidFill>
                  <a:srgbClr val="400080"/>
                </a:solidFill>
                <a:latin typeface="Arial"/>
                <a:ea typeface="Arial"/>
                <a:cs typeface="Arial"/>
                <a:sym typeface="Arial"/>
              </a:rPr>
              <a:t>Dark-field</a:t>
            </a:r>
            <a:r>
              <a:rPr lang="en-US" sz="2800" b="0" i="0" u="none" strike="noStrike" cap="none">
                <a:solidFill>
                  <a:schemeClr val="dk1"/>
                </a:solidFill>
                <a:latin typeface="Arial"/>
                <a:ea typeface="Arial"/>
                <a:cs typeface="Arial"/>
                <a:sym typeface="Arial"/>
              </a:rPr>
              <a:t> – brightly illuminated specimens surrounded by dark field; used for live and unstained specimens</a:t>
            </a:r>
            <a:endParaRPr/>
          </a:p>
        </p:txBody>
      </p:sp>
      <p:pic>
        <p:nvPicPr>
          <p:cNvPr id="1340" name="Google Shape;1340;p202" descr="taL22600_ta0302.jpg"/>
          <p:cNvPicPr preferRelativeResize="0"/>
          <p:nvPr/>
        </p:nvPicPr>
        <p:blipFill rotWithShape="1">
          <a:blip r:embed="rId3">
            <a:alphaModFix/>
          </a:blip>
          <a:srcRect/>
          <a:stretch/>
        </p:blipFill>
        <p:spPr>
          <a:xfrm>
            <a:off x="3387725" y="2616200"/>
            <a:ext cx="2368550" cy="38401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203"/>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23</a:t>
            </a:fld>
            <a:endParaRPr/>
          </a:p>
        </p:txBody>
      </p:sp>
      <p:sp>
        <p:nvSpPr>
          <p:cNvPr id="1347" name="Google Shape;1347;p203"/>
          <p:cNvSpPr txBox="1">
            <a:spLocks noGrp="1"/>
          </p:cNvSpPr>
          <p:nvPr>
            <p:ph type="title" idx="4294967295"/>
          </p:nvPr>
        </p:nvSpPr>
        <p:spPr>
          <a:xfrm>
            <a:off x="114300" y="171450"/>
            <a:ext cx="88392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174A9"/>
              </a:buClr>
              <a:buSzPts val="4000"/>
              <a:buFont typeface="Arial"/>
              <a:buNone/>
            </a:pPr>
            <a:r>
              <a:rPr lang="en-US" sz="4000" b="0" i="0" u="none" strike="noStrike" cap="none">
                <a:solidFill>
                  <a:srgbClr val="4174A9"/>
                </a:solidFill>
                <a:latin typeface="Arial"/>
                <a:ea typeface="Arial"/>
                <a:cs typeface="Arial"/>
                <a:sym typeface="Arial"/>
              </a:rPr>
              <a:t>Variations on the Optical Microscope</a:t>
            </a:r>
            <a:endParaRPr/>
          </a:p>
        </p:txBody>
      </p:sp>
      <p:sp>
        <p:nvSpPr>
          <p:cNvPr id="1348" name="Google Shape;1348;p203"/>
          <p:cNvSpPr txBox="1">
            <a:spLocks noGrp="1"/>
          </p:cNvSpPr>
          <p:nvPr>
            <p:ph type="body" idx="4294967295"/>
          </p:nvPr>
        </p:nvSpPr>
        <p:spPr>
          <a:xfrm>
            <a:off x="190500" y="927100"/>
            <a:ext cx="8839200" cy="2057400"/>
          </a:xfrm>
          <a:prstGeom prst="rect">
            <a:avLst/>
          </a:prstGeom>
          <a:noFill/>
          <a:ln>
            <a:noFill/>
          </a:ln>
        </p:spPr>
        <p:txBody>
          <a:bodyPr spcFirstLastPara="1" wrap="square" lIns="91425" tIns="45700" rIns="91425" bIns="45700" anchor="t" anchorCtr="0">
            <a:noAutofit/>
          </a:bodyPr>
          <a:lstStyle/>
          <a:p>
            <a:pPr marL="342900" marR="0" lvl="0" indent="-1651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rgbClr val="400080"/>
              </a:buClr>
              <a:buSzPts val="2800"/>
              <a:buFont typeface="Arial"/>
              <a:buChar char="•"/>
            </a:pPr>
            <a:r>
              <a:rPr lang="en-US" sz="2800" b="1" i="0" u="none" strike="noStrike" cap="none">
                <a:solidFill>
                  <a:srgbClr val="400080"/>
                </a:solidFill>
                <a:latin typeface="Arial"/>
                <a:ea typeface="Arial"/>
                <a:cs typeface="Arial"/>
                <a:sym typeface="Arial"/>
              </a:rPr>
              <a:t>Phase-contrast</a:t>
            </a:r>
            <a:r>
              <a:rPr lang="en-US" sz="2800" b="0" i="0" u="none" strike="noStrike" cap="none">
                <a:solidFill>
                  <a:srgbClr val="400080"/>
                </a:solidFill>
                <a:latin typeface="Arial"/>
                <a:ea typeface="Arial"/>
                <a:cs typeface="Arial"/>
                <a:sym typeface="Arial"/>
              </a:rPr>
              <a:t> </a:t>
            </a:r>
            <a:r>
              <a:rPr lang="en-US" sz="2800" b="0" i="0" u="none" strike="noStrike" cap="none">
                <a:solidFill>
                  <a:schemeClr val="dk1"/>
                </a:solidFill>
                <a:latin typeface="Arial"/>
                <a:ea typeface="Arial"/>
                <a:cs typeface="Arial"/>
                <a:sym typeface="Arial"/>
              </a:rPr>
              <a:t>– transforms subtle changes in light waves passing through the specimen into differences in light intensity, best for observing intracellular structures</a:t>
            </a:r>
            <a:endParaRPr/>
          </a:p>
        </p:txBody>
      </p:sp>
      <p:pic>
        <p:nvPicPr>
          <p:cNvPr id="1349" name="Google Shape;1349;p203" descr="taL22600_ta0303.jpg"/>
          <p:cNvPicPr preferRelativeResize="0"/>
          <p:nvPr/>
        </p:nvPicPr>
        <p:blipFill rotWithShape="1">
          <a:blip r:embed="rId3">
            <a:alphaModFix/>
          </a:blip>
          <a:srcRect/>
          <a:stretch/>
        </p:blipFill>
        <p:spPr>
          <a:xfrm>
            <a:off x="3525837" y="3036887"/>
            <a:ext cx="2092325" cy="34750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p204"/>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24</a:t>
            </a:fld>
            <a:endParaRPr/>
          </a:p>
        </p:txBody>
      </p:sp>
      <p:sp>
        <p:nvSpPr>
          <p:cNvPr id="1356" name="Google Shape;1356;p204"/>
          <p:cNvSpPr txBox="1">
            <a:spLocks noGrp="1"/>
          </p:cNvSpPr>
          <p:nvPr>
            <p:ph type="title"/>
          </p:nvPr>
        </p:nvSpPr>
        <p:spPr>
          <a:xfrm>
            <a:off x="685800" y="1524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4174A9"/>
              </a:buClr>
              <a:buSzPts val="4400"/>
              <a:buFont typeface="Arial"/>
              <a:buNone/>
            </a:pPr>
            <a:r>
              <a:rPr lang="en-US" sz="4400" b="0" i="0" u="none">
                <a:solidFill>
                  <a:srgbClr val="4174A9"/>
                </a:solidFill>
                <a:latin typeface="Arial"/>
                <a:ea typeface="Arial"/>
                <a:cs typeface="Arial"/>
                <a:sym typeface="Arial"/>
              </a:rPr>
              <a:t>Fluorescence Microscope</a:t>
            </a:r>
            <a:endParaRPr/>
          </a:p>
        </p:txBody>
      </p:sp>
      <p:sp>
        <p:nvSpPr>
          <p:cNvPr id="1357" name="Google Shape;1357;p204"/>
          <p:cNvSpPr txBox="1">
            <a:spLocks noGrp="1"/>
          </p:cNvSpPr>
          <p:nvPr>
            <p:ph type="body" idx="1"/>
          </p:nvPr>
        </p:nvSpPr>
        <p:spPr>
          <a:xfrm>
            <a:off x="0" y="1181100"/>
            <a:ext cx="3898800" cy="5194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Modified microscope with an ultraviolet radiation source and filter.</a:t>
            </a:r>
            <a:endParaRPr/>
          </a:p>
          <a:p>
            <a:pPr marL="1143000" lvl="2" indent="-101600" algn="l" rtl="0">
              <a:lnSpc>
                <a:spcPct val="9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Uses dyes that emit visible light when bombarded with shorter UV rays - fluorescence</a:t>
            </a:r>
            <a:endParaRPr/>
          </a:p>
          <a:p>
            <a:pPr marL="1143000" lvl="2" indent="-101600" algn="l" rtl="0">
              <a:lnSpc>
                <a:spcPct val="9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Useful in diagnosing infections</a:t>
            </a:r>
            <a:endParaRPr/>
          </a:p>
        </p:txBody>
      </p:sp>
      <p:pic>
        <p:nvPicPr>
          <p:cNvPr id="1358" name="Google Shape;1358;p204" descr="taL22600_ta0305.jpg"/>
          <p:cNvPicPr preferRelativeResize="0"/>
          <p:nvPr/>
        </p:nvPicPr>
        <p:blipFill rotWithShape="1">
          <a:blip r:embed="rId3">
            <a:alphaModFix/>
          </a:blip>
          <a:srcRect/>
          <a:stretch/>
        </p:blipFill>
        <p:spPr>
          <a:xfrm>
            <a:off x="4159250" y="1993900"/>
            <a:ext cx="4478338" cy="3657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205"/>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25</a:t>
            </a:fld>
            <a:endParaRPr/>
          </a:p>
        </p:txBody>
      </p:sp>
      <p:sp>
        <p:nvSpPr>
          <p:cNvPr id="1365" name="Google Shape;1365;p205"/>
          <p:cNvSpPr txBox="1">
            <a:spLocks noGrp="1"/>
          </p:cNvSpPr>
          <p:nvPr>
            <p:ph type="title" idx="4294967295"/>
          </p:nvPr>
        </p:nvSpPr>
        <p:spPr>
          <a:xfrm>
            <a:off x="419100" y="171450"/>
            <a:ext cx="8458200" cy="1066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174A9"/>
              </a:buClr>
              <a:buSzPts val="4400"/>
              <a:buFont typeface="Arial"/>
              <a:buNone/>
            </a:pPr>
            <a:r>
              <a:rPr lang="en-US" sz="4400" b="0" i="0" u="none" strike="noStrike" cap="none">
                <a:solidFill>
                  <a:srgbClr val="4174A9"/>
                </a:solidFill>
                <a:latin typeface="Arial"/>
                <a:ea typeface="Arial"/>
                <a:cs typeface="Arial"/>
                <a:sym typeface="Arial"/>
              </a:rPr>
              <a:t>Scanning Confocal Microscope</a:t>
            </a:r>
            <a:endParaRPr/>
          </a:p>
        </p:txBody>
      </p:sp>
      <p:sp>
        <p:nvSpPr>
          <p:cNvPr id="1366" name="Google Shape;1366;p205"/>
          <p:cNvSpPr txBox="1">
            <a:spLocks noGrp="1"/>
          </p:cNvSpPr>
          <p:nvPr>
            <p:ph type="body" idx="4294967295"/>
          </p:nvPr>
        </p:nvSpPr>
        <p:spPr>
          <a:xfrm>
            <a:off x="0" y="1371600"/>
            <a:ext cx="3898800" cy="5194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Uses a laser beam of light to scan the specimen.</a:t>
            </a:r>
            <a:endParaRPr/>
          </a:p>
          <a:p>
            <a:pPr marL="1143000" marR="0" lvl="2" indent="-101600" algn="l" rtl="0">
              <a:lnSpc>
                <a:spcPct val="9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Integrates images to allow focus on multiple depths or planes.</a:t>
            </a:r>
            <a:endParaRPr/>
          </a:p>
          <a:p>
            <a:pPr marL="1143000" marR="0" lvl="2" indent="-101600" algn="l" rtl="0">
              <a:lnSpc>
                <a:spcPct val="9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215900" algn="l" rtl="0">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1367" name="Google Shape;1367;p205" descr="taL22600_ta0306.jpg"/>
          <p:cNvPicPr preferRelativeResize="0"/>
          <p:nvPr/>
        </p:nvPicPr>
        <p:blipFill rotWithShape="1">
          <a:blip r:embed="rId3">
            <a:alphaModFix/>
          </a:blip>
          <a:srcRect/>
          <a:stretch/>
        </p:blipFill>
        <p:spPr>
          <a:xfrm>
            <a:off x="4113212" y="1506537"/>
            <a:ext cx="4564061" cy="38401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206"/>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26</a:t>
            </a:fld>
            <a:endParaRPr/>
          </a:p>
        </p:txBody>
      </p:sp>
      <p:sp>
        <p:nvSpPr>
          <p:cNvPr id="1374" name="Google Shape;1374;p206"/>
          <p:cNvSpPr txBox="1">
            <a:spLocks noGrp="1"/>
          </p:cNvSpPr>
          <p:nvPr>
            <p:ph type="title"/>
          </p:nvPr>
        </p:nvSpPr>
        <p:spPr>
          <a:xfrm>
            <a:off x="609600" y="171450"/>
            <a:ext cx="77724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4174A9"/>
              </a:buClr>
              <a:buSzPts val="4400"/>
              <a:buFont typeface="Arial"/>
              <a:buNone/>
            </a:pPr>
            <a:r>
              <a:rPr lang="en-US" sz="4400" b="0" i="0" u="none">
                <a:solidFill>
                  <a:srgbClr val="4174A9"/>
                </a:solidFill>
                <a:latin typeface="Arial"/>
                <a:ea typeface="Arial"/>
                <a:cs typeface="Arial"/>
                <a:sym typeface="Arial"/>
              </a:rPr>
              <a:t>Electron Microscopy</a:t>
            </a:r>
            <a:endParaRPr/>
          </a:p>
        </p:txBody>
      </p:sp>
      <p:sp>
        <p:nvSpPr>
          <p:cNvPr id="1375" name="Google Shape;1375;p206"/>
          <p:cNvSpPr txBox="1">
            <a:spLocks noGrp="1"/>
          </p:cNvSpPr>
          <p:nvPr>
            <p:ph type="body" idx="1"/>
          </p:nvPr>
        </p:nvSpPr>
        <p:spPr>
          <a:xfrm>
            <a:off x="381000" y="1295400"/>
            <a:ext cx="8534400" cy="4953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Forms an image with a beam of electrons that can be made to travel in wavelike patterns when accelerated to high speeds</a:t>
            </a:r>
            <a:endParaRPr/>
          </a:p>
          <a:p>
            <a:pPr marL="1600200" lvl="3" indent="-114300" algn="l" rtl="0">
              <a:lnSpc>
                <a:spcPct val="9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Electron waves are 100,000 times shorter than the waves of visible light</a:t>
            </a:r>
            <a:endParaRPr/>
          </a:p>
          <a:p>
            <a:pPr marL="2057400" lvl="4" indent="-114300" algn="l" rtl="0">
              <a:lnSpc>
                <a:spcPct val="9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Electrons have tremendous power to resolve minute structures because resolving power is a function of wavelength</a:t>
            </a:r>
            <a:endParaRPr/>
          </a:p>
          <a:p>
            <a:pPr marL="1600200" lvl="3" indent="-114300" algn="l" rtl="0">
              <a:lnSpc>
                <a:spcPct val="9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Magnification between 5,000X and 1,000,000X</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sp>
        <p:nvSpPr>
          <p:cNvPr id="1381" name="Google Shape;1381;p207"/>
          <p:cNvSpPr txBox="1">
            <a:spLocks noGrp="1"/>
          </p:cNvSpPr>
          <p:nvPr>
            <p:ph type="title"/>
          </p:nvPr>
        </p:nvSpPr>
        <p:spPr>
          <a:xfrm>
            <a:off x="381000" y="152400"/>
            <a:ext cx="8458200" cy="5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4174A9"/>
              </a:buClr>
              <a:buSzPts val="4400"/>
              <a:buFont typeface="Arial"/>
              <a:buNone/>
            </a:pPr>
            <a:r>
              <a:rPr lang="en-US" sz="4400" b="0" i="0" u="none">
                <a:solidFill>
                  <a:srgbClr val="4174A9"/>
                </a:solidFill>
                <a:latin typeface="Arial"/>
                <a:ea typeface="Arial"/>
                <a:cs typeface="Arial"/>
                <a:sym typeface="Arial"/>
              </a:rPr>
              <a:t>2 Types of Electron Microscopes</a:t>
            </a:r>
            <a:endParaRPr/>
          </a:p>
        </p:txBody>
      </p:sp>
      <p:sp>
        <p:nvSpPr>
          <p:cNvPr id="1382" name="Google Shape;1382;p207"/>
          <p:cNvSpPr txBox="1">
            <a:spLocks noGrp="1"/>
          </p:cNvSpPr>
          <p:nvPr>
            <p:ph type="body" idx="1"/>
          </p:nvPr>
        </p:nvSpPr>
        <p:spPr>
          <a:xfrm>
            <a:off x="0" y="1358900"/>
            <a:ext cx="43815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0080"/>
              </a:buClr>
              <a:buSzPts val="2800"/>
              <a:buFont typeface="Arial"/>
              <a:buChar char="•"/>
            </a:pPr>
            <a:r>
              <a:rPr lang="en-US" sz="2800" b="1" i="0" u="none">
                <a:solidFill>
                  <a:srgbClr val="400080"/>
                </a:solidFill>
                <a:latin typeface="Arial"/>
                <a:ea typeface="Arial"/>
                <a:cs typeface="Arial"/>
                <a:sym typeface="Arial"/>
              </a:rPr>
              <a:t>Transmission electron microscopes</a:t>
            </a:r>
            <a:r>
              <a:rPr lang="en-US" sz="2800" b="0" i="0" u="none">
                <a:solidFill>
                  <a:schemeClr val="dk1"/>
                </a:solidFill>
                <a:latin typeface="Arial"/>
                <a:ea typeface="Arial"/>
                <a:cs typeface="Arial"/>
                <a:sym typeface="Arial"/>
              </a:rPr>
              <a:t> (TEM) – transmit electrons through the specimen. Darker areas represent thicker, denser parts and lighter areas indicate more transparent, less dense parts.</a:t>
            </a:r>
            <a:endParaRPr/>
          </a:p>
          <a:p>
            <a:pPr marL="34290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
        <p:nvSpPr>
          <p:cNvPr id="1383" name="Google Shape;1383;p207"/>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27</a:t>
            </a:fld>
            <a:endParaRPr/>
          </a:p>
        </p:txBody>
      </p:sp>
      <p:pic>
        <p:nvPicPr>
          <p:cNvPr id="1384" name="Google Shape;1384;p207" descr="taL22600_0308.jpg"/>
          <p:cNvPicPr preferRelativeResize="0"/>
          <p:nvPr/>
        </p:nvPicPr>
        <p:blipFill rotWithShape="1">
          <a:blip r:embed="rId3">
            <a:alphaModFix/>
          </a:blip>
          <a:srcRect/>
          <a:stretch/>
        </p:blipFill>
        <p:spPr>
          <a:xfrm>
            <a:off x="4395787" y="1682750"/>
            <a:ext cx="4548187" cy="32003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0" name="Google Shape;1390;p208"/>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28</a:t>
            </a:fld>
            <a:endParaRPr/>
          </a:p>
        </p:txBody>
      </p:sp>
      <p:sp>
        <p:nvSpPr>
          <p:cNvPr id="1391" name="Google Shape;1391;p208"/>
          <p:cNvSpPr txBox="1">
            <a:spLocks noGrp="1"/>
          </p:cNvSpPr>
          <p:nvPr>
            <p:ph type="title" idx="4294967295"/>
          </p:nvPr>
        </p:nvSpPr>
        <p:spPr>
          <a:xfrm>
            <a:off x="266700" y="152400"/>
            <a:ext cx="84582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174A9"/>
              </a:buClr>
              <a:buSzPts val="4400"/>
              <a:buFont typeface="Arial"/>
              <a:buNone/>
            </a:pPr>
            <a:r>
              <a:rPr lang="en-US" sz="4400" b="0" i="0" u="none" strike="noStrike" cap="none">
                <a:solidFill>
                  <a:srgbClr val="4174A9"/>
                </a:solidFill>
                <a:latin typeface="Arial"/>
                <a:ea typeface="Arial"/>
                <a:cs typeface="Arial"/>
                <a:sym typeface="Arial"/>
              </a:rPr>
              <a:t>2 Types of Electron Microscopes</a:t>
            </a:r>
            <a:endParaRPr/>
          </a:p>
        </p:txBody>
      </p:sp>
      <p:sp>
        <p:nvSpPr>
          <p:cNvPr id="1392" name="Google Shape;1392;p208"/>
          <p:cNvSpPr txBox="1">
            <a:spLocks noGrp="1"/>
          </p:cNvSpPr>
          <p:nvPr>
            <p:ph type="body" idx="4294967295"/>
          </p:nvPr>
        </p:nvSpPr>
        <p:spPr>
          <a:xfrm>
            <a:off x="0" y="1130300"/>
            <a:ext cx="4203600" cy="4572000"/>
          </a:xfrm>
          <a:prstGeom prst="rect">
            <a:avLst/>
          </a:prstGeom>
          <a:noFill/>
          <a:ln>
            <a:noFill/>
          </a:ln>
        </p:spPr>
        <p:txBody>
          <a:bodyPr spcFirstLastPara="1" wrap="square" lIns="91425" tIns="45700" rIns="91425" bIns="45700" anchor="t" anchorCtr="0">
            <a:noAutofit/>
          </a:bodyPr>
          <a:lstStyle/>
          <a:p>
            <a:pPr marL="342900" marR="0" lvl="0" indent="-1651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rgbClr val="400080"/>
              </a:buClr>
              <a:buSzPts val="2800"/>
              <a:buFont typeface="Arial"/>
              <a:buChar char="•"/>
            </a:pPr>
            <a:r>
              <a:rPr lang="en-US" sz="2800" b="1" i="0" u="none" strike="noStrike" cap="none">
                <a:solidFill>
                  <a:srgbClr val="400080"/>
                </a:solidFill>
                <a:latin typeface="Arial"/>
                <a:ea typeface="Arial"/>
                <a:cs typeface="Arial"/>
                <a:sym typeface="Arial"/>
              </a:rPr>
              <a:t>Scanning electron microscopes</a:t>
            </a:r>
            <a:r>
              <a:rPr lang="en-US" sz="2800" b="0" i="0" u="none" strike="noStrike" cap="none">
                <a:solidFill>
                  <a:schemeClr val="dk1"/>
                </a:solidFill>
                <a:latin typeface="Arial"/>
                <a:ea typeface="Arial"/>
                <a:cs typeface="Arial"/>
                <a:sym typeface="Arial"/>
              </a:rPr>
              <a:t> (SEM) – provide detailed three-dimensional view. SEM bombards surface of a whole, metal-coated specimen with electrons while scanning back and forth over it.</a:t>
            </a:r>
            <a:endParaRPr/>
          </a:p>
        </p:txBody>
      </p:sp>
      <p:pic>
        <p:nvPicPr>
          <p:cNvPr id="1393" name="Google Shape;1393;p208" descr="taL22600_ta0307A.jpg"/>
          <p:cNvPicPr preferRelativeResize="0"/>
          <p:nvPr/>
        </p:nvPicPr>
        <p:blipFill rotWithShape="1">
          <a:blip r:embed="rId3">
            <a:alphaModFix/>
          </a:blip>
          <a:srcRect/>
          <a:stretch/>
        </p:blipFill>
        <p:spPr>
          <a:xfrm>
            <a:off x="4618037" y="1004887"/>
            <a:ext cx="3287712" cy="548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183"/>
          <p:cNvSpPr txBox="1">
            <a:spLocks noGrp="1"/>
          </p:cNvSpPr>
          <p:nvPr>
            <p:ph type="title"/>
          </p:nvPr>
        </p:nvSpPr>
        <p:spPr>
          <a:xfrm>
            <a:off x="609600" y="762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Origins of Microorganisms</a:t>
            </a:r>
            <a:endParaRPr/>
          </a:p>
        </p:txBody>
      </p:sp>
      <p:sp>
        <p:nvSpPr>
          <p:cNvPr id="1172" name="Google Shape;1172;p183"/>
          <p:cNvSpPr txBox="1">
            <a:spLocks noGrp="1"/>
          </p:cNvSpPr>
          <p:nvPr>
            <p:ph type="body" idx="1"/>
          </p:nvPr>
        </p:nvSpPr>
        <p:spPr>
          <a:xfrm>
            <a:off x="609600" y="1071562"/>
            <a:ext cx="7772400" cy="1684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Bacteria-like organisms have existed on earth for about 3.5 billion years</a:t>
            </a:r>
            <a:endParaRPr/>
          </a:p>
          <a:p>
            <a:pPr marL="742950" lvl="1" indent="-285750" algn="l" rtl="0">
              <a:lnSpc>
                <a:spcPct val="100000"/>
              </a:lnSpc>
              <a:spcBef>
                <a:spcPts val="480"/>
              </a:spcBef>
              <a:spcAft>
                <a:spcPts val="0"/>
              </a:spcAft>
              <a:buClr>
                <a:srgbClr val="400080"/>
              </a:buClr>
              <a:buSzPts val="2400"/>
              <a:buFont typeface="Arial"/>
              <a:buChar char="–"/>
            </a:pPr>
            <a:r>
              <a:rPr lang="en-US" sz="2400" b="1" i="0" u="none">
                <a:solidFill>
                  <a:srgbClr val="400080"/>
                </a:solidFill>
                <a:latin typeface="Arial"/>
                <a:ea typeface="Arial"/>
                <a:cs typeface="Arial"/>
                <a:sym typeface="Arial"/>
              </a:rPr>
              <a:t>Prokaryotes</a:t>
            </a:r>
            <a:r>
              <a:rPr lang="en-US" sz="2400" b="0" i="0" u="none">
                <a:solidFill>
                  <a:schemeClr val="dk1"/>
                </a:solidFill>
                <a:latin typeface="Arial"/>
                <a:ea typeface="Arial"/>
                <a:cs typeface="Arial"/>
                <a:sym typeface="Arial"/>
              </a:rPr>
              <a:t> (pre-nucleus): Simple cells </a:t>
            </a:r>
            <a:endParaRPr/>
          </a:p>
          <a:p>
            <a:pPr marL="742950" lvl="1" indent="-285750" algn="l" rtl="0">
              <a:lnSpc>
                <a:spcPct val="100000"/>
              </a:lnSpc>
              <a:spcBef>
                <a:spcPts val="480"/>
              </a:spcBef>
              <a:spcAft>
                <a:spcPts val="0"/>
              </a:spcAft>
              <a:buClr>
                <a:srgbClr val="400080"/>
              </a:buClr>
              <a:buSzPts val="2400"/>
              <a:buFont typeface="Arial"/>
              <a:buChar char="–"/>
            </a:pPr>
            <a:r>
              <a:rPr lang="en-US" sz="2400" b="1" i="0" u="none">
                <a:solidFill>
                  <a:srgbClr val="400080"/>
                </a:solidFill>
                <a:latin typeface="Arial"/>
                <a:ea typeface="Arial"/>
                <a:cs typeface="Arial"/>
                <a:sym typeface="Arial"/>
              </a:rPr>
              <a:t>Eukaryotes</a:t>
            </a:r>
            <a:r>
              <a:rPr lang="en-US" sz="2400" b="0" i="0" u="none">
                <a:solidFill>
                  <a:schemeClr val="dk1"/>
                </a:solidFill>
                <a:latin typeface="Arial"/>
                <a:ea typeface="Arial"/>
                <a:cs typeface="Arial"/>
                <a:sym typeface="Arial"/>
              </a:rPr>
              <a:t> (true nucleus): Complex cells</a:t>
            </a:r>
            <a:endParaRPr/>
          </a:p>
        </p:txBody>
      </p:sp>
      <p:sp>
        <p:nvSpPr>
          <p:cNvPr id="1173" name="Google Shape;1173;p183"/>
          <p:cNvSpPr txBox="1"/>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a:t>
            </a:fld>
            <a:endParaRPr/>
          </a:p>
        </p:txBody>
      </p:sp>
      <p:pic>
        <p:nvPicPr>
          <p:cNvPr id="1174" name="Google Shape;1174;p183" descr="\\192.168.180.160.transfer\202\MH02004\MH02004_clipuseonly\history\images\jpeg_final\labeled_jpeg\ch01\taL22600_0101.jpg"/>
          <p:cNvPicPr preferRelativeResize="0"/>
          <p:nvPr/>
        </p:nvPicPr>
        <p:blipFill rotWithShape="1">
          <a:blip r:embed="rId3">
            <a:alphaModFix/>
          </a:blip>
          <a:srcRect/>
          <a:stretch/>
        </p:blipFill>
        <p:spPr>
          <a:xfrm>
            <a:off x="1930400" y="2835275"/>
            <a:ext cx="5283201" cy="3657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184"/>
          <p:cNvSpPr txBox="1">
            <a:spLocks noGrp="1"/>
          </p:cNvSpPr>
          <p:nvPr>
            <p:ph type="title"/>
          </p:nvPr>
        </p:nvSpPr>
        <p:spPr>
          <a:xfrm>
            <a:off x="457200" y="0"/>
            <a:ext cx="8229600" cy="838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Microbial Structure </a:t>
            </a:r>
            <a:endParaRPr/>
          </a:p>
        </p:txBody>
      </p:sp>
      <p:sp>
        <p:nvSpPr>
          <p:cNvPr id="1180" name="Google Shape;1180;p184"/>
          <p:cNvSpPr txBox="1"/>
          <p:nvPr/>
        </p:nvSpPr>
        <p:spPr>
          <a:xfrm>
            <a:off x="228600" y="685800"/>
            <a:ext cx="8763000" cy="2895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Two cell lines </a:t>
            </a:r>
            <a:endParaRPr/>
          </a:p>
          <a:p>
            <a:pPr marL="742950" marR="0" lvl="1" indent="-285750" algn="l" rtl="0">
              <a:lnSpc>
                <a:spcPct val="100000"/>
              </a:lnSpc>
              <a:spcBef>
                <a:spcPts val="480"/>
              </a:spcBef>
              <a:spcAft>
                <a:spcPts val="0"/>
              </a:spcAft>
              <a:buClr>
                <a:srgbClr val="400080"/>
              </a:buClr>
              <a:buSzPts val="2400"/>
              <a:buFont typeface="Arial"/>
              <a:buChar char="–"/>
            </a:pPr>
            <a:r>
              <a:rPr lang="en-US" sz="2400" b="1" i="0" u="none" strike="noStrike" cap="none">
                <a:solidFill>
                  <a:srgbClr val="400080"/>
                </a:solidFill>
                <a:latin typeface="Arial"/>
                <a:ea typeface="Arial"/>
                <a:cs typeface="Arial"/>
                <a:sym typeface="Arial"/>
              </a:rPr>
              <a:t>Prokaryote</a:t>
            </a:r>
            <a:r>
              <a:rPr lang="en-US" sz="2400" b="0" i="0" u="none" strike="noStrike" cap="none">
                <a:solidFill>
                  <a:schemeClr val="dk1"/>
                </a:solidFill>
                <a:latin typeface="Arial"/>
                <a:ea typeface="Arial"/>
                <a:cs typeface="Arial"/>
                <a:sym typeface="Arial"/>
              </a:rPr>
              <a:t> – microscopic, unicellular organisms, lack nuclei and membrane-bound organelles</a:t>
            </a:r>
            <a:endParaRPr/>
          </a:p>
          <a:p>
            <a:pPr marL="742950" marR="0" lvl="1" indent="-285750" algn="l" rtl="0">
              <a:lnSpc>
                <a:spcPct val="100000"/>
              </a:lnSpc>
              <a:spcBef>
                <a:spcPts val="480"/>
              </a:spcBef>
              <a:spcAft>
                <a:spcPts val="0"/>
              </a:spcAft>
              <a:buClr>
                <a:srgbClr val="400080"/>
              </a:buClr>
              <a:buSzPts val="2400"/>
              <a:buFont typeface="Arial"/>
              <a:buChar char="–"/>
            </a:pPr>
            <a:r>
              <a:rPr lang="en-US" sz="2400" b="1" i="0" u="none" strike="noStrike" cap="none">
                <a:solidFill>
                  <a:srgbClr val="400080"/>
                </a:solidFill>
                <a:latin typeface="Arial"/>
                <a:ea typeface="Arial"/>
                <a:cs typeface="Arial"/>
                <a:sym typeface="Arial"/>
              </a:rPr>
              <a:t>Eukaryote</a:t>
            </a:r>
            <a:r>
              <a:rPr lang="en-US" sz="2400" b="0" i="0" u="none" strike="noStrike" cap="none">
                <a:solidFill>
                  <a:schemeClr val="dk1"/>
                </a:solidFill>
                <a:latin typeface="Arial"/>
                <a:ea typeface="Arial"/>
                <a:cs typeface="Arial"/>
                <a:sym typeface="Arial"/>
              </a:rPr>
              <a:t> – unicellular (microscopic) and multicellular, nucleus and membrane-bound organelles</a:t>
            </a:r>
            <a:endParaRPr/>
          </a:p>
          <a:p>
            <a:pPr marL="342900" marR="0" lvl="0" indent="-342900" algn="l" rtl="0">
              <a:lnSpc>
                <a:spcPct val="100000"/>
              </a:lnSpc>
              <a:spcBef>
                <a:spcPts val="480"/>
              </a:spcBef>
              <a:spcAft>
                <a:spcPts val="0"/>
              </a:spcAft>
              <a:buClr>
                <a:srgbClr val="400080"/>
              </a:buClr>
              <a:buSzPts val="2400"/>
              <a:buFont typeface="Arial"/>
              <a:buChar char="•"/>
            </a:pPr>
            <a:r>
              <a:rPr lang="en-US" sz="2400" b="1" i="0" u="none" strike="noStrike" cap="none">
                <a:solidFill>
                  <a:srgbClr val="400080"/>
                </a:solidFill>
                <a:latin typeface="Arial"/>
                <a:ea typeface="Arial"/>
                <a:cs typeface="Arial"/>
                <a:sym typeface="Arial"/>
              </a:rPr>
              <a:t>Viruses </a:t>
            </a:r>
            <a:r>
              <a:rPr lang="en-US" sz="2400" b="0" i="0" u="none" strike="noStrike" cap="none">
                <a:solidFill>
                  <a:schemeClr val="dk1"/>
                </a:solidFill>
                <a:latin typeface="Arial"/>
                <a:ea typeface="Arial"/>
                <a:cs typeface="Arial"/>
                <a:sym typeface="Arial"/>
              </a:rPr>
              <a:t>- Acellular, parasitic particles composed of a nucleic acid and protein</a:t>
            </a:r>
            <a:endParaRPr/>
          </a:p>
        </p:txBody>
      </p:sp>
      <p:sp>
        <p:nvSpPr>
          <p:cNvPr id="1181" name="Google Shape;1181;p184"/>
          <p:cNvSpPr txBox="1"/>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4</a:t>
            </a:fld>
            <a:endParaRPr/>
          </a:p>
        </p:txBody>
      </p:sp>
      <p:pic>
        <p:nvPicPr>
          <p:cNvPr id="1182" name="Google Shape;1182;p184" descr="\\192.168.180.160.transfer\202\MH02004\MH02004_clipuseonly\history\images\jpeg_final\labeled_jpeg\ch01\taL22600_0102.jpg"/>
          <p:cNvPicPr preferRelativeResize="0"/>
          <p:nvPr/>
        </p:nvPicPr>
        <p:blipFill rotWithShape="1">
          <a:blip r:embed="rId3">
            <a:alphaModFix/>
          </a:blip>
          <a:srcRect/>
          <a:stretch/>
        </p:blipFill>
        <p:spPr>
          <a:xfrm>
            <a:off x="930275" y="3641725"/>
            <a:ext cx="7283449" cy="2835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185"/>
          <p:cNvSpPr txBox="1">
            <a:spLocks noGrp="1"/>
          </p:cNvSpPr>
          <p:nvPr>
            <p:ph type="title"/>
          </p:nvPr>
        </p:nvSpPr>
        <p:spPr>
          <a:xfrm>
            <a:off x="-228600" y="0"/>
            <a:ext cx="9525000" cy="733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Microbial Diversity: 6 Types of Microbes</a:t>
            </a:r>
            <a:endParaRPr/>
          </a:p>
        </p:txBody>
      </p:sp>
      <p:sp>
        <p:nvSpPr>
          <p:cNvPr id="1188" name="Google Shape;1188;p185"/>
          <p:cNvSpPr txBox="1"/>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5</a:t>
            </a:fld>
            <a:endParaRPr/>
          </a:p>
        </p:txBody>
      </p:sp>
      <p:pic>
        <p:nvPicPr>
          <p:cNvPr id="1189" name="Google Shape;1189;p185" descr="\\192.168.180.160.transfer\202\MH02004\MH02004_clipuseonly\history\images\jpeg_final\labeled_jpeg\ch01\taL22600_0103.jpg"/>
          <p:cNvPicPr preferRelativeResize="0"/>
          <p:nvPr/>
        </p:nvPicPr>
        <p:blipFill rotWithShape="1">
          <a:blip r:embed="rId3">
            <a:alphaModFix/>
          </a:blip>
          <a:srcRect/>
          <a:stretch/>
        </p:blipFill>
        <p:spPr>
          <a:xfrm>
            <a:off x="958850" y="781050"/>
            <a:ext cx="7226301" cy="56689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18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
            </a:r>
            <a:br>
              <a:rPr lang="en-US" sz="3200" b="0" i="0" u="none">
                <a:solidFill>
                  <a:schemeClr val="dk2"/>
                </a:solidFill>
                <a:latin typeface="Arial"/>
                <a:ea typeface="Arial"/>
                <a:cs typeface="Arial"/>
                <a:sym typeface="Arial"/>
              </a:rPr>
            </a:br>
            <a:r>
              <a:rPr lang="en-US" sz="3200" b="0" i="0" u="none">
                <a:solidFill>
                  <a:schemeClr val="dk2"/>
                </a:solidFill>
                <a:latin typeface="Arial"/>
                <a:ea typeface="Arial"/>
                <a:cs typeface="Arial"/>
                <a:sym typeface="Arial"/>
              </a:rPr>
              <a:t>microbiology topics divided into speciﬁc ﬁelds:</a:t>
            </a:r>
            <a:r>
              <a:rPr lang="en-US" sz="4400" b="0" i="0" u="none">
                <a:solidFill>
                  <a:schemeClr val="dk2"/>
                </a:solidFill>
                <a:latin typeface="Arial"/>
                <a:ea typeface="Arial"/>
                <a:cs typeface="Arial"/>
                <a:sym typeface="Arial"/>
              </a:rPr>
              <a:t/>
            </a:r>
            <a:br>
              <a:rPr lang="en-US" sz="4400" b="0" i="0" u="none">
                <a:solidFill>
                  <a:schemeClr val="dk2"/>
                </a:solidFill>
                <a:latin typeface="Arial"/>
                <a:ea typeface="Arial"/>
                <a:cs typeface="Arial"/>
                <a:sym typeface="Arial"/>
              </a:rPr>
            </a:br>
            <a:endParaRPr/>
          </a:p>
        </p:txBody>
      </p:sp>
      <p:sp>
        <p:nvSpPr>
          <p:cNvPr id="1195" name="Google Shape;1195;p18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Bacteriology </a:t>
            </a:r>
            <a:r>
              <a:rPr lang="en-US" sz="2400" b="0" i="0" u="none" strike="noStrike" cap="none">
                <a:solidFill>
                  <a:schemeClr val="dk1"/>
                </a:solidFill>
                <a:latin typeface="Arial"/>
                <a:ea typeface="Arial"/>
                <a:cs typeface="Arial"/>
                <a:sym typeface="Arial"/>
              </a:rPr>
              <a:t>: study of bacteria</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Mycology </a:t>
            </a:r>
            <a:r>
              <a:rPr lang="en-US" sz="2400" b="0" i="0" u="none" strike="noStrike" cap="none">
                <a:solidFill>
                  <a:schemeClr val="dk1"/>
                </a:solidFill>
                <a:latin typeface="Arial"/>
                <a:ea typeface="Arial"/>
                <a:cs typeface="Arial"/>
                <a:sym typeface="Arial"/>
              </a:rPr>
              <a:t>: study of fungi</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Phycology</a:t>
            </a:r>
            <a:r>
              <a:rPr lang="en-US" sz="2400" b="0" i="0" u="none" strike="noStrike" cap="none">
                <a:solidFill>
                  <a:schemeClr val="dk1"/>
                </a:solidFill>
                <a:latin typeface="Arial"/>
                <a:ea typeface="Arial"/>
                <a:cs typeface="Arial"/>
                <a:sym typeface="Arial"/>
              </a:rPr>
              <a:t>: study of algae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Parasitology</a:t>
            </a:r>
            <a:r>
              <a:rPr lang="en-US" sz="2400" b="0" i="0" u="none" strike="noStrike" cap="none">
                <a:solidFill>
                  <a:schemeClr val="dk1"/>
                </a:solidFill>
                <a:latin typeface="Arial"/>
                <a:ea typeface="Arial"/>
                <a:cs typeface="Arial"/>
                <a:sym typeface="Arial"/>
              </a:rPr>
              <a:t>: study of protozoa</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and parasitic worms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Virology</a:t>
            </a:r>
            <a:r>
              <a:rPr lang="en-US" sz="2400" b="0" i="0" u="none" strike="noStrike" cap="none">
                <a:solidFill>
                  <a:schemeClr val="dk1"/>
                </a:solidFill>
                <a:latin typeface="Arial"/>
                <a:ea typeface="Arial"/>
                <a:cs typeface="Arial"/>
                <a:sym typeface="Arial"/>
              </a:rPr>
              <a:t>: study of viruses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Immunology</a:t>
            </a:r>
            <a:r>
              <a:rPr lang="en-US" sz="2400" b="0" i="0" u="none" strike="noStrike" cap="none">
                <a:solidFill>
                  <a:schemeClr val="dk1"/>
                </a:solidFill>
                <a:latin typeface="Arial"/>
                <a:ea typeface="Arial"/>
                <a:cs typeface="Arial"/>
                <a:sym typeface="Arial"/>
              </a:rPr>
              <a:t>: host immunity &amp; vaccines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Recombinant DNA Technology</a:t>
            </a:r>
            <a:r>
              <a:rPr lang="en-US" sz="2400" b="0" i="0" u="none" strike="noStrike" cap="none">
                <a:solidFill>
                  <a:schemeClr val="dk1"/>
                </a:solidFill>
                <a:latin typeface="Arial"/>
                <a:ea typeface="Arial"/>
                <a:cs typeface="Arial"/>
                <a:sym typeface="Arial"/>
              </a:rPr>
              <a:t>: insertion of genes into microbes to produce therapeutics</a:t>
            </a:r>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
        <p:nvSpPr>
          <p:cNvPr id="1196" name="Google Shape;1196;p186"/>
          <p:cNvSpPr txBox="1"/>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18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a:buNone/>
            </a:pPr>
            <a:r>
              <a:rPr lang="en-US" sz="3200" b="1" i="0" u="sng">
                <a:solidFill>
                  <a:schemeClr val="dk2"/>
                </a:solidFill>
                <a:latin typeface="Arial"/>
                <a:ea typeface="Arial"/>
                <a:cs typeface="Arial"/>
                <a:sym typeface="Arial"/>
              </a:rPr>
              <a:t>Microbiologists study these organisms using tools</a:t>
            </a:r>
            <a:endParaRPr/>
          </a:p>
        </p:txBody>
      </p:sp>
      <p:sp>
        <p:nvSpPr>
          <p:cNvPr id="1202" name="Google Shape;1202;p18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139700" algn="l" rtl="1">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marR="0" lvl="0" indent="-342900" algn="l" rtl="1">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Like microscopes, genetics, and culturing. </a:t>
            </a:r>
            <a:endParaRPr sz="2000" b="0" i="0" u="none">
              <a:solidFill>
                <a:schemeClr val="dk1"/>
              </a:solidFill>
              <a:latin typeface="Arial"/>
              <a:ea typeface="Arial"/>
              <a:cs typeface="Arial"/>
              <a:sym typeface="Arial"/>
            </a:endParaRPr>
          </a:p>
          <a:p>
            <a:pPr marL="342900" marR="0" lvl="0" indent="-342900" algn="l" rtl="1">
              <a:lnSpc>
                <a:spcPct val="100000"/>
              </a:lnSpc>
              <a:spcBef>
                <a:spcPts val="400"/>
              </a:spcBef>
              <a:spcAft>
                <a:spcPts val="0"/>
              </a:spcAft>
              <a:buClr>
                <a:schemeClr val="dk1"/>
              </a:buClr>
              <a:buSzPts val="2000"/>
              <a:buFont typeface="Arial"/>
              <a:buChar char="•"/>
            </a:pPr>
            <a:r>
              <a:rPr lang="en-US" sz="2000" b="1" i="0" u="sng">
                <a:solidFill>
                  <a:schemeClr val="dk1"/>
                </a:solidFill>
                <a:latin typeface="Arial"/>
                <a:ea typeface="Arial"/>
                <a:cs typeface="Arial"/>
                <a:sym typeface="Arial"/>
              </a:rPr>
              <a:t>Microscopes</a:t>
            </a:r>
            <a:r>
              <a:rPr lang="en-US" sz="2000" b="1" i="0" u="none">
                <a:solidFill>
                  <a:schemeClr val="dk1"/>
                </a:solidFill>
                <a:latin typeface="Arial"/>
                <a:ea typeface="Arial"/>
                <a:cs typeface="Arial"/>
                <a:sym typeface="Arial"/>
              </a:rPr>
              <a:t> allow scientists to magnify microbial cells that are otherwise too small to see.</a:t>
            </a:r>
            <a:endParaRPr sz="2000" b="0" i="0" u="none">
              <a:solidFill>
                <a:schemeClr val="dk1"/>
              </a:solidFill>
              <a:latin typeface="Arial"/>
              <a:ea typeface="Arial"/>
              <a:cs typeface="Arial"/>
              <a:sym typeface="Arial"/>
            </a:endParaRPr>
          </a:p>
          <a:p>
            <a:pPr marL="342900" marR="0" lvl="0" indent="-342900" algn="l" rtl="1">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 </a:t>
            </a:r>
            <a:r>
              <a:rPr lang="en-US" sz="2000" b="1" i="0" u="sng">
                <a:solidFill>
                  <a:schemeClr val="dk1"/>
                </a:solidFill>
                <a:latin typeface="Arial"/>
                <a:ea typeface="Arial"/>
                <a:cs typeface="Arial"/>
                <a:sym typeface="Arial"/>
              </a:rPr>
              <a:t>Genetics and molecular biology</a:t>
            </a:r>
            <a:r>
              <a:rPr lang="en-US" sz="2000" b="1" i="0" u="none">
                <a:solidFill>
                  <a:schemeClr val="dk1"/>
                </a:solidFill>
                <a:latin typeface="Arial"/>
                <a:ea typeface="Arial"/>
                <a:cs typeface="Arial"/>
                <a:sym typeface="Arial"/>
              </a:rPr>
              <a:t> help scientists understand the evolutionary relationships between microbes and their habitats. </a:t>
            </a:r>
            <a:endParaRPr sz="2000" b="0" i="0" u="none">
              <a:solidFill>
                <a:schemeClr val="dk1"/>
              </a:solidFill>
              <a:latin typeface="Arial"/>
              <a:ea typeface="Arial"/>
              <a:cs typeface="Arial"/>
              <a:sym typeface="Arial"/>
            </a:endParaRPr>
          </a:p>
          <a:p>
            <a:pPr marL="342900" marR="0" lvl="0" indent="-342900" algn="l" rtl="1">
              <a:lnSpc>
                <a:spcPct val="100000"/>
              </a:lnSpc>
              <a:spcBef>
                <a:spcPts val="400"/>
              </a:spcBef>
              <a:spcAft>
                <a:spcPts val="0"/>
              </a:spcAft>
              <a:buClr>
                <a:schemeClr val="dk1"/>
              </a:buClr>
              <a:buSzPts val="2000"/>
              <a:buFont typeface="Arial"/>
              <a:buChar char="•"/>
            </a:pPr>
            <a:r>
              <a:rPr lang="en-US" sz="2000" b="1" i="0" u="sng">
                <a:solidFill>
                  <a:schemeClr val="dk1"/>
                </a:solidFill>
                <a:latin typeface="Arial"/>
                <a:ea typeface="Arial"/>
                <a:cs typeface="Arial"/>
                <a:sym typeface="Arial"/>
              </a:rPr>
              <a:t>Culturing</a:t>
            </a:r>
            <a:r>
              <a:rPr lang="en-US" sz="2000" b="1" i="0" u="none">
                <a:solidFill>
                  <a:schemeClr val="dk1"/>
                </a:solidFill>
                <a:latin typeface="Arial"/>
                <a:ea typeface="Arial"/>
                <a:cs typeface="Arial"/>
                <a:sym typeface="Arial"/>
              </a:rPr>
              <a:t> is the term used to describe growing microbes, usually combined with tests to see what the microbes like to utilize or what conditions they can live in.</a:t>
            </a:r>
            <a:endParaRPr sz="2000" b="0" i="0" u="none">
              <a:solidFill>
                <a:schemeClr val="dk1"/>
              </a:solidFill>
              <a:latin typeface="Arial"/>
              <a:ea typeface="Arial"/>
              <a:cs typeface="Arial"/>
              <a:sym typeface="Arial"/>
            </a:endParaRPr>
          </a:p>
          <a:p>
            <a:pPr marL="342900" marR="0" lvl="0" indent="-215900" algn="l" rtl="0">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
        <p:nvSpPr>
          <p:cNvPr id="1203" name="Google Shape;1203;p187"/>
          <p:cNvSpPr txBox="1"/>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18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sng">
                <a:solidFill>
                  <a:schemeClr val="dk2"/>
                </a:solidFill>
                <a:latin typeface="Arial"/>
                <a:ea typeface="Arial"/>
                <a:cs typeface="Arial"/>
                <a:sym typeface="Arial"/>
              </a:rPr>
              <a:t>Organism Nomenclature</a:t>
            </a:r>
            <a:r>
              <a:rPr lang="en-US" sz="4400" b="0" i="0" u="none">
                <a:solidFill>
                  <a:schemeClr val="dk2"/>
                </a:solidFill>
                <a:latin typeface="Arial"/>
                <a:ea typeface="Arial"/>
                <a:cs typeface="Arial"/>
                <a:sym typeface="Arial"/>
              </a:rPr>
              <a:t/>
            </a:r>
            <a:br>
              <a:rPr lang="en-US" sz="4400" b="0" i="0" u="none">
                <a:solidFill>
                  <a:schemeClr val="dk2"/>
                </a:solidFill>
                <a:latin typeface="Arial"/>
                <a:ea typeface="Arial"/>
                <a:cs typeface="Arial"/>
                <a:sym typeface="Arial"/>
              </a:rPr>
            </a:br>
            <a:endParaRPr/>
          </a:p>
        </p:txBody>
      </p:sp>
      <p:sp>
        <p:nvSpPr>
          <p:cNvPr id="1209" name="Google Shape;1209;p18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sng">
                <a:solidFill>
                  <a:schemeClr val="dk1"/>
                </a:solidFill>
                <a:latin typeface="Arial"/>
                <a:ea typeface="Arial"/>
                <a:cs typeface="Arial"/>
                <a:sym typeface="Arial"/>
              </a:rPr>
              <a:t>Organism Nomenclature</a:t>
            </a:r>
            <a:endParaRPr sz="3200" b="0" i="0" u="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-Established by Carolus Linnaeus (1735)</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-latinized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-each organism has unique two part </a:t>
            </a:r>
            <a:r>
              <a:rPr lang="en-US" sz="2000" b="1" i="0" u="none">
                <a:solidFill>
                  <a:schemeClr val="dk1"/>
                </a:solidFill>
                <a:latin typeface="Arial"/>
                <a:ea typeface="Arial"/>
                <a:cs typeface="Arial"/>
                <a:sym typeface="Arial"/>
              </a:rPr>
              <a:t>genus &amp; species</a:t>
            </a:r>
            <a:r>
              <a:rPr lang="en-US" sz="2000" b="0" i="0" u="none">
                <a:solidFill>
                  <a:schemeClr val="dk1"/>
                </a:solidFill>
                <a:latin typeface="Arial"/>
                <a:ea typeface="Arial"/>
                <a:cs typeface="Arial"/>
                <a:sym typeface="Arial"/>
              </a:rPr>
              <a:t> name: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e.g. </a:t>
            </a:r>
            <a:r>
              <a:rPr lang="en-US" sz="2000" b="0" i="1" u="none">
                <a:solidFill>
                  <a:schemeClr val="dk1"/>
                </a:solidFill>
                <a:latin typeface="Arial"/>
                <a:ea typeface="Arial"/>
                <a:cs typeface="Arial"/>
                <a:sym typeface="Arial"/>
              </a:rPr>
              <a:t>Escherichia coli</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-written in italics or underlined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-genus with capital ﬁrst letter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-species/speciﬁc epithet all lowercase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-after ﬁrst use in documents can abbreviate genus: </a:t>
            </a:r>
            <a:r>
              <a:rPr lang="en-US" sz="2000" b="0" i="1" u="none">
                <a:solidFill>
                  <a:schemeClr val="dk1"/>
                </a:solidFill>
                <a:latin typeface="Arial"/>
                <a:ea typeface="Arial"/>
                <a:cs typeface="Arial"/>
                <a:sym typeface="Arial"/>
              </a:rPr>
              <a:t>E. coli</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-name often describes organism: shape, habitat, name of discoverer, etc.</a:t>
            </a:r>
            <a:endParaRPr/>
          </a:p>
          <a:p>
            <a:pPr marL="342900" marR="0" lvl="0" indent="-215900" algn="l" rtl="0">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
        <p:nvSpPr>
          <p:cNvPr id="1210" name="Google Shape;1210;p188"/>
          <p:cNvSpPr txBox="1"/>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1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The Importance of Microorganisms</a:t>
            </a:r>
            <a:r>
              <a:rPr lang="en-US" sz="3200" b="0" i="0" u="none">
                <a:solidFill>
                  <a:schemeClr val="dk2"/>
                </a:solidFill>
                <a:latin typeface="Arial"/>
                <a:ea typeface="Arial"/>
                <a:cs typeface="Arial"/>
                <a:sym typeface="Arial"/>
              </a:rPr>
              <a:t/>
            </a:r>
            <a:br>
              <a:rPr lang="en-US" sz="3200" b="0" i="0" u="none">
                <a:solidFill>
                  <a:schemeClr val="dk2"/>
                </a:solidFill>
                <a:latin typeface="Arial"/>
                <a:ea typeface="Arial"/>
                <a:cs typeface="Arial"/>
                <a:sym typeface="Arial"/>
              </a:rPr>
            </a:br>
            <a:endParaRPr/>
          </a:p>
        </p:txBody>
      </p:sp>
      <p:sp>
        <p:nvSpPr>
          <p:cNvPr id="1216" name="Google Shape;1216;p1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1">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They have great impact on human lives and are used for different purposes as listed below:</a:t>
            </a:r>
            <a:endParaRPr/>
          </a:p>
          <a:p>
            <a:pPr marL="342900" marR="0" lvl="0" indent="-342900" algn="l" rtl="1">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1-Food:</a:t>
            </a:r>
            <a:endParaRPr/>
          </a:p>
          <a:p>
            <a:pPr marL="342900" marR="0" lvl="0" indent="-342900" algn="l" rtl="1">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Nature uses microorganisms to carry out fermentation processes, and for thousands of years mankind has used yeasts, moulds and bacteria to make food products such as bread, beer, wine, vinegar, yoghurt and cheese, as well as fermented fish, meat and vegetables.</a:t>
            </a:r>
            <a:endParaRPr/>
          </a:p>
          <a:p>
            <a:pPr marL="342900" marR="0" lvl="0" indent="-342900" algn="l" rtl="1">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2-Medicine:</a:t>
            </a:r>
            <a:endParaRPr/>
          </a:p>
          <a:p>
            <a:pPr marL="342900" marR="0" lvl="0" indent="-342900" algn="l" rtl="1">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Microbes play a major role in the development, production, and future of medicine. Vaccines and antibiotics are only two of the hundreds of uses for microbes in the medical field. Microbes have played a significant role in the development of medical treatments.</a:t>
            </a:r>
            <a:endParaRPr/>
          </a:p>
          <a:p>
            <a:pPr marL="342900" marR="0" lvl="0" indent="-215900" algn="l" rtl="0">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
        <p:nvSpPr>
          <p:cNvPr id="1217" name="Google Shape;1217;p189"/>
          <p:cNvSpPr txBox="1"/>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9</a:t>
            </a:fld>
            <a:endParaRPr/>
          </a:p>
        </p:txBody>
      </p:sp>
    </p:spTree>
  </p:cSld>
  <p:clrMapOvr>
    <a:masterClrMapping/>
  </p:clrMapOvr>
</p:sld>
</file>

<file path=ppt/theme/theme1.xml><?xml version="1.0" encoding="utf-8"?>
<a:theme xmlns:a="http://schemas.openxmlformats.org/drawingml/2006/main" name="1_Default Design">
  <a:themeElements>
    <a:clrScheme name="">
      <a:dk1>
        <a:srgbClr val="000000"/>
      </a:dk1>
      <a:lt1>
        <a:srgbClr val="FFFBE7"/>
      </a:lt1>
      <a:dk2>
        <a:srgbClr val="4174A9"/>
      </a:dk2>
      <a:lt2>
        <a:srgbClr val="FFFFFF"/>
      </a:lt2>
      <a:accent1>
        <a:srgbClr val="99CCFF"/>
      </a:accent1>
      <a:accent2>
        <a:srgbClr val="CCCCFF"/>
      </a:accent2>
      <a:accent3>
        <a:srgbClr val="FFFDF1"/>
      </a:accent3>
      <a:accent4>
        <a:srgbClr val="000000"/>
      </a:accent4>
      <a:accent5>
        <a:srgbClr val="CAE2FF"/>
      </a:accent5>
      <a:accent6>
        <a:srgbClr val="B9B9E7"/>
      </a:accent6>
      <a:hlink>
        <a:srgbClr val="3333CC"/>
      </a:hlink>
      <a:folHlink>
        <a:srgbClr val="AF6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Default Design">
  <a:themeElements>
    <a:clrScheme name="">
      <a:dk1>
        <a:srgbClr val="000000"/>
      </a:dk1>
      <a:lt1>
        <a:srgbClr val="FFFBE7"/>
      </a:lt1>
      <a:dk2>
        <a:srgbClr val="4174A9"/>
      </a:dk2>
      <a:lt2>
        <a:srgbClr val="FFFFFF"/>
      </a:lt2>
      <a:accent1>
        <a:srgbClr val="00CC99"/>
      </a:accent1>
      <a:accent2>
        <a:srgbClr val="3333CC"/>
      </a:accent2>
      <a:accent3>
        <a:srgbClr val="FFFDF1"/>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Default Design">
  <a:themeElements>
    <a:clrScheme name="">
      <a:dk1>
        <a:srgbClr val="000000"/>
      </a:dk1>
      <a:lt1>
        <a:srgbClr val="FFFBE7"/>
      </a:lt1>
      <a:dk2>
        <a:srgbClr val="4174A9"/>
      </a:dk2>
      <a:lt2>
        <a:srgbClr val="FFFFFF"/>
      </a:lt2>
      <a:accent1>
        <a:srgbClr val="00CC99"/>
      </a:accent1>
      <a:accent2>
        <a:srgbClr val="3333CC"/>
      </a:accent2>
      <a:accent3>
        <a:srgbClr val="FFFDF1"/>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Default Design">
  <a:themeElements>
    <a:clrScheme name="">
      <a:dk1>
        <a:srgbClr val="000000"/>
      </a:dk1>
      <a:lt1>
        <a:srgbClr val="FFFBE7"/>
      </a:lt1>
      <a:dk2>
        <a:srgbClr val="4174A9"/>
      </a:dk2>
      <a:lt2>
        <a:srgbClr val="FFFFFF"/>
      </a:lt2>
      <a:accent1>
        <a:srgbClr val="00CC99"/>
      </a:accent1>
      <a:accent2>
        <a:srgbClr val="3333CC"/>
      </a:accent2>
      <a:accent3>
        <a:srgbClr val="FFFDF1"/>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Default Design">
  <a:themeElements>
    <a:clrScheme name="">
      <a:dk1>
        <a:srgbClr val="000000"/>
      </a:dk1>
      <a:lt1>
        <a:srgbClr val="FFFBE7"/>
      </a:lt1>
      <a:dk2>
        <a:srgbClr val="4174A9"/>
      </a:dk2>
      <a:lt2>
        <a:srgbClr val="FFFFFF"/>
      </a:lt2>
      <a:accent1>
        <a:srgbClr val="00CC99"/>
      </a:accent1>
      <a:accent2>
        <a:srgbClr val="3333CC"/>
      </a:accent2>
      <a:accent3>
        <a:srgbClr val="FFFDF1"/>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Default Design">
  <a:themeElements>
    <a:clrScheme name="">
      <a:dk1>
        <a:srgbClr val="000000"/>
      </a:dk1>
      <a:lt1>
        <a:srgbClr val="FFFBE7"/>
      </a:lt1>
      <a:dk2>
        <a:srgbClr val="4174A9"/>
      </a:dk2>
      <a:lt2>
        <a:srgbClr val="FFFFFF"/>
      </a:lt2>
      <a:accent1>
        <a:srgbClr val="00CC99"/>
      </a:accent1>
      <a:accent2>
        <a:srgbClr val="3333CC"/>
      </a:accent2>
      <a:accent3>
        <a:srgbClr val="FFFDF1"/>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Default Design">
  <a:themeElements>
    <a:clrScheme name="">
      <a:dk1>
        <a:srgbClr val="000000"/>
      </a:dk1>
      <a:lt1>
        <a:srgbClr val="FFFBE7"/>
      </a:lt1>
      <a:dk2>
        <a:srgbClr val="4174A9"/>
      </a:dk2>
      <a:lt2>
        <a:srgbClr val="FFFFFF"/>
      </a:lt2>
      <a:accent1>
        <a:srgbClr val="00CC99"/>
      </a:accent1>
      <a:accent2>
        <a:srgbClr val="3333CC"/>
      </a:accent2>
      <a:accent3>
        <a:srgbClr val="FFFDF1"/>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
      <a:dk1>
        <a:srgbClr val="000000"/>
      </a:dk1>
      <a:lt1>
        <a:srgbClr val="FFFBE7"/>
      </a:lt1>
      <a:dk2>
        <a:srgbClr val="4174A9"/>
      </a:dk2>
      <a:lt2>
        <a:srgbClr val="FFFFFF"/>
      </a:lt2>
      <a:accent1>
        <a:srgbClr val="00CC99"/>
      </a:accent1>
      <a:accent2>
        <a:srgbClr val="3333CC"/>
      </a:accent2>
      <a:accent3>
        <a:srgbClr val="FFFDF1"/>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
      <a:dk1>
        <a:srgbClr val="000000"/>
      </a:dk1>
      <a:lt1>
        <a:srgbClr val="FFFBE7"/>
      </a:lt1>
      <a:dk2>
        <a:srgbClr val="4174A9"/>
      </a:dk2>
      <a:lt2>
        <a:srgbClr val="FFFFFF"/>
      </a:lt2>
      <a:accent1>
        <a:srgbClr val="00CC99"/>
      </a:accent1>
      <a:accent2>
        <a:srgbClr val="3333CC"/>
      </a:accent2>
      <a:accent3>
        <a:srgbClr val="FFFDF1"/>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fault Design">
  <a:themeElements>
    <a:clrScheme name="">
      <a:dk1>
        <a:srgbClr val="000000"/>
      </a:dk1>
      <a:lt1>
        <a:srgbClr val="FFFBE7"/>
      </a:lt1>
      <a:dk2>
        <a:srgbClr val="4174A9"/>
      </a:dk2>
      <a:lt2>
        <a:srgbClr val="FFFFFF"/>
      </a:lt2>
      <a:accent1>
        <a:srgbClr val="00CC99"/>
      </a:accent1>
      <a:accent2>
        <a:srgbClr val="3333CC"/>
      </a:accent2>
      <a:accent3>
        <a:srgbClr val="FFFDF1"/>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efault Design">
  <a:themeElements>
    <a:clrScheme name="">
      <a:dk1>
        <a:srgbClr val="000000"/>
      </a:dk1>
      <a:lt1>
        <a:srgbClr val="FFFBE7"/>
      </a:lt1>
      <a:dk2>
        <a:srgbClr val="4174A9"/>
      </a:dk2>
      <a:lt2>
        <a:srgbClr val="FFFFFF"/>
      </a:lt2>
      <a:accent1>
        <a:srgbClr val="00CC99"/>
      </a:accent1>
      <a:accent2>
        <a:srgbClr val="3333CC"/>
      </a:accent2>
      <a:accent3>
        <a:srgbClr val="FFFDF1"/>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Default Design">
  <a:themeElements>
    <a:clrScheme name="">
      <a:dk1>
        <a:srgbClr val="000000"/>
      </a:dk1>
      <a:lt1>
        <a:srgbClr val="FFFBE7"/>
      </a:lt1>
      <a:dk2>
        <a:srgbClr val="4174A9"/>
      </a:dk2>
      <a:lt2>
        <a:srgbClr val="FFFFFF"/>
      </a:lt2>
      <a:accent1>
        <a:srgbClr val="00CC99"/>
      </a:accent1>
      <a:accent2>
        <a:srgbClr val="3333CC"/>
      </a:accent2>
      <a:accent3>
        <a:srgbClr val="FFFDF1"/>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Default Design">
  <a:themeElements>
    <a:clrScheme name="">
      <a:dk1>
        <a:srgbClr val="000000"/>
      </a:dk1>
      <a:lt1>
        <a:srgbClr val="FFFBE7"/>
      </a:lt1>
      <a:dk2>
        <a:srgbClr val="4174A9"/>
      </a:dk2>
      <a:lt2>
        <a:srgbClr val="FFFFFF"/>
      </a:lt2>
      <a:accent1>
        <a:srgbClr val="00CC99"/>
      </a:accent1>
      <a:accent2>
        <a:srgbClr val="3333CC"/>
      </a:accent2>
      <a:accent3>
        <a:srgbClr val="FFFDF1"/>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Default Design">
  <a:themeElements>
    <a:clrScheme name="">
      <a:dk1>
        <a:srgbClr val="000000"/>
      </a:dk1>
      <a:lt1>
        <a:srgbClr val="FFFBE7"/>
      </a:lt1>
      <a:dk2>
        <a:srgbClr val="4174A9"/>
      </a:dk2>
      <a:lt2>
        <a:srgbClr val="FFFFFF"/>
      </a:lt2>
      <a:accent1>
        <a:srgbClr val="00CC99"/>
      </a:accent1>
      <a:accent2>
        <a:srgbClr val="3333CC"/>
      </a:accent2>
      <a:accent3>
        <a:srgbClr val="FFFDF1"/>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Default Design">
  <a:themeElements>
    <a:clrScheme name="">
      <a:dk1>
        <a:srgbClr val="000000"/>
      </a:dk1>
      <a:lt1>
        <a:srgbClr val="FFFBE7"/>
      </a:lt1>
      <a:dk2>
        <a:srgbClr val="4174A9"/>
      </a:dk2>
      <a:lt2>
        <a:srgbClr val="FFFFFF"/>
      </a:lt2>
      <a:accent1>
        <a:srgbClr val="00CC99"/>
      </a:accent1>
      <a:accent2>
        <a:srgbClr val="3333CC"/>
      </a:accent2>
      <a:accent3>
        <a:srgbClr val="FFFDF1"/>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1348</Words>
  <Application>Microsoft Office PowerPoint</Application>
  <PresentationFormat>On-screen Show (4:3)</PresentationFormat>
  <Paragraphs>202</Paragraphs>
  <Slides>28</Slides>
  <Notes>28</Notes>
  <HiddenSlides>0</HiddenSlides>
  <MMClips>0</MMClips>
  <ScaleCrop>false</ScaleCrop>
  <HeadingPairs>
    <vt:vector size="4" baseType="variant">
      <vt:variant>
        <vt:lpstr>Theme</vt:lpstr>
      </vt:variant>
      <vt:variant>
        <vt:i4>15</vt:i4>
      </vt:variant>
      <vt:variant>
        <vt:lpstr>Slide Titles</vt:lpstr>
      </vt:variant>
      <vt:variant>
        <vt:i4>28</vt:i4>
      </vt:variant>
    </vt:vector>
  </HeadingPairs>
  <TitlesOfParts>
    <vt:vector size="43" baseType="lpstr">
      <vt:lpstr>1_Default Design</vt:lpstr>
      <vt:lpstr>2_Default Design</vt:lpstr>
      <vt:lpstr>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PowerPoint Presentation</vt:lpstr>
      <vt:lpstr> Lecture-1/Microbiology</vt:lpstr>
      <vt:lpstr>Origins of Microorganisms</vt:lpstr>
      <vt:lpstr>Microbial Structure </vt:lpstr>
      <vt:lpstr>Microbial Diversity: 6 Types of Microbes</vt:lpstr>
      <vt:lpstr> microbiology topics divided into speciﬁc ﬁelds: </vt:lpstr>
      <vt:lpstr>Microbiologists study these organisms using tools</vt:lpstr>
      <vt:lpstr>Organism Nomenclature </vt:lpstr>
      <vt:lpstr>The Importance of Microorganisms </vt:lpstr>
      <vt:lpstr>PowerPoint Presentation</vt:lpstr>
      <vt:lpstr>Human Use of Microorganisms</vt:lpstr>
      <vt:lpstr>Microbes and Human Disease</vt:lpstr>
      <vt:lpstr>Antonie van Leeuwenhoek (1632-1723)</vt:lpstr>
      <vt:lpstr>Leeuwenhoek’s Work</vt:lpstr>
      <vt:lpstr>Tools of the Laboratory :The methods for studying microorganisms</vt:lpstr>
      <vt:lpstr>PowerPoint Presentation</vt:lpstr>
      <vt:lpstr>PowerPoint Presentation</vt:lpstr>
      <vt:lpstr>PowerPoint Presentation</vt:lpstr>
      <vt:lpstr>PowerPoint Presentation</vt:lpstr>
      <vt:lpstr>Quantifying Resolution</vt:lpstr>
      <vt:lpstr>Variations on the Optical Microscope</vt:lpstr>
      <vt:lpstr>Variations on the Optical Microscope</vt:lpstr>
      <vt:lpstr>Variations on the Optical Microscope</vt:lpstr>
      <vt:lpstr>Fluorescence Microscope</vt:lpstr>
      <vt:lpstr>Scanning Confocal Microscope</vt:lpstr>
      <vt:lpstr>Electron Microscopy</vt:lpstr>
      <vt:lpstr>2 Types of Electron Microscopes</vt:lpstr>
      <vt:lpstr>2 Types of Electron Microscopes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dc:creator>
  <cp:lastModifiedBy>Maher</cp:lastModifiedBy>
  <cp:revision>2</cp:revision>
  <dcterms:modified xsi:type="dcterms:W3CDTF">2023-09-20T17:05:39Z</dcterms:modified>
</cp:coreProperties>
</file>