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752599"/>
          </a:xfrm>
        </p:spPr>
        <p:txBody>
          <a:bodyPr/>
          <a:lstStyle/>
          <a:p>
            <a:r>
              <a:rPr lang="en-US" dirty="0"/>
              <a:t>The Inflammatory Response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86000"/>
            <a:ext cx="7620000" cy="33528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The process works alongside non-specific cellular response. The two act quickly upon infection.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It is also beneficial to the action of specific immune systems</a:t>
            </a:r>
            <a:r>
              <a:rPr lang="en-US" dirty="0"/>
              <a:t>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1172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Inflammatory response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major groups of mediators.</a:t>
            </a:r>
          </a:p>
          <a:p>
            <a:endParaRPr lang="en-US" dirty="0"/>
          </a:p>
          <a:p>
            <a:r>
              <a:rPr lang="en-US" dirty="0"/>
              <a:t>Cell Derived Mediators (produced by White Blood Cells)</a:t>
            </a:r>
          </a:p>
          <a:p>
            <a:r>
              <a:rPr lang="en-US" dirty="0"/>
              <a:t>Plasma Derived Mediators (found in the blood plasma)</a:t>
            </a:r>
          </a:p>
          <a:p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3395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Derived Mediators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/>
              <a:t>Arachidonic</a:t>
            </a:r>
            <a:r>
              <a:rPr lang="en-US" b="1" dirty="0"/>
              <a:t> acid derivatives (Prostaglandins and </a:t>
            </a:r>
            <a:r>
              <a:rPr lang="en-US" b="1" dirty="0" err="1"/>
              <a:t>Leukotrines</a:t>
            </a:r>
            <a:r>
              <a:rPr lang="en-US" dirty="0"/>
              <a:t>)</a:t>
            </a:r>
          </a:p>
          <a:p>
            <a:r>
              <a:rPr lang="en-US" dirty="0"/>
              <a:t>Also involved in blood clotting.</a:t>
            </a:r>
          </a:p>
          <a:p>
            <a:r>
              <a:rPr lang="en-US" dirty="0"/>
              <a:t>Produced rapidly local to the site of infection.</a:t>
            </a:r>
          </a:p>
          <a:p>
            <a:r>
              <a:rPr lang="en-US" dirty="0"/>
              <a:t>Short range of action.</a:t>
            </a:r>
          </a:p>
          <a:p>
            <a:r>
              <a:rPr lang="en-US" dirty="0"/>
              <a:t>Degenerate spontaneously.</a:t>
            </a:r>
          </a:p>
          <a:p>
            <a:endParaRPr lang="en-US" dirty="0"/>
          </a:p>
          <a:p>
            <a:r>
              <a:rPr lang="en-US" b="1" dirty="0" smtClean="0"/>
              <a:t>Cytokines </a:t>
            </a:r>
            <a:r>
              <a:rPr lang="en-US" b="1" dirty="0" err="1"/>
              <a:t>Lymphokines</a:t>
            </a:r>
            <a:r>
              <a:rPr lang="en-US" b="1" dirty="0"/>
              <a:t> and </a:t>
            </a:r>
            <a:r>
              <a:rPr lang="en-US" b="1" dirty="0" err="1"/>
              <a:t>Monokines</a:t>
            </a:r>
            <a:endParaRPr lang="en-US" b="1" dirty="0"/>
          </a:p>
          <a:p>
            <a:r>
              <a:rPr lang="en-US" dirty="0"/>
              <a:t>One of the most important of these is a substance known as interleukin.</a:t>
            </a:r>
          </a:p>
          <a:p>
            <a:r>
              <a:rPr lang="en-US" dirty="0"/>
              <a:t>This stimulates lymphocytes and other white blood cells into action.</a:t>
            </a:r>
          </a:p>
          <a:p>
            <a:r>
              <a:rPr lang="en-US" dirty="0"/>
              <a:t>Also promotes fever by resetting the body's thermostat located in the hypothalamus. In addition it induces drowsiness (somnolence).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47069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Derived Mediators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Platelet Activating Factor (PAF</a:t>
            </a:r>
            <a:r>
              <a:rPr lang="en-US" dirty="0"/>
              <a:t>)</a:t>
            </a:r>
          </a:p>
          <a:p>
            <a:r>
              <a:rPr lang="en-US" dirty="0"/>
              <a:t>Produces vasodilation.</a:t>
            </a:r>
          </a:p>
          <a:p>
            <a:r>
              <a:rPr lang="en-US" dirty="0"/>
              <a:t>Makes blood and lymph vessels more permeable.</a:t>
            </a:r>
          </a:p>
          <a:p>
            <a:r>
              <a:rPr lang="en-US" dirty="0"/>
              <a:t>Stimulates production of prostaglandins.</a:t>
            </a:r>
          </a:p>
          <a:p>
            <a:endParaRPr lang="en-US" dirty="0"/>
          </a:p>
          <a:p>
            <a:r>
              <a:rPr lang="en-US" b="1" dirty="0"/>
              <a:t>Histamine</a:t>
            </a:r>
          </a:p>
          <a:p>
            <a:r>
              <a:rPr lang="en-US" dirty="0"/>
              <a:t>Effects are vasodilation and increased vascular permeability. Appears to be effective in the early stages as evidenced by the fact that antihistamines have no effect upon vascular permeability 1 hour after the onset of inflammation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b="1" dirty="0" err="1"/>
              <a:t>Kinin</a:t>
            </a:r>
            <a:r>
              <a:rPr lang="en-US" b="1" dirty="0"/>
              <a:t> System</a:t>
            </a:r>
          </a:p>
          <a:p>
            <a:r>
              <a:rPr lang="en-US" dirty="0"/>
              <a:t>Major active component is </a:t>
            </a:r>
            <a:r>
              <a:rPr lang="en-US" dirty="0" err="1"/>
              <a:t>bradykinin</a:t>
            </a:r>
            <a:r>
              <a:rPr lang="en-US" dirty="0"/>
              <a:t>.</a:t>
            </a:r>
          </a:p>
          <a:p>
            <a:r>
              <a:rPr lang="en-US" dirty="0"/>
              <a:t>An extremely potent vasodilator, one of the most powerful known.</a:t>
            </a:r>
          </a:p>
          <a:p>
            <a:r>
              <a:rPr lang="en-US" dirty="0"/>
              <a:t>Also induces pain at the site of infection.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779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Plasma Derived Mediators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Complement</a:t>
            </a:r>
          </a:p>
          <a:p>
            <a:r>
              <a:rPr lang="en-US" dirty="0"/>
              <a:t>An extremely important complex of over 20 proteins found in the blood plasma</a:t>
            </a:r>
          </a:p>
          <a:p>
            <a:r>
              <a:rPr lang="en-US" dirty="0"/>
              <a:t>Increases vascular permeability.</a:t>
            </a:r>
          </a:p>
          <a:p>
            <a:r>
              <a:rPr lang="en-US" dirty="0" err="1"/>
              <a:t>Opsonisation</a:t>
            </a:r>
            <a:r>
              <a:rPr lang="en-US" dirty="0"/>
              <a:t> basically coating invading cells in order to make them more </a:t>
            </a:r>
            <a:r>
              <a:rPr lang="en-US" dirty="0" err="1"/>
              <a:t>appetisin</a:t>
            </a:r>
            <a:r>
              <a:rPr lang="en-US" dirty="0"/>
              <a:t> to </a:t>
            </a:r>
            <a:r>
              <a:rPr lang="en-US" dirty="0" err="1"/>
              <a:t>phagocyic</a:t>
            </a:r>
            <a:r>
              <a:rPr lang="en-US" dirty="0"/>
              <a:t> cells.</a:t>
            </a:r>
          </a:p>
          <a:p>
            <a:r>
              <a:rPr lang="en-US" dirty="0" err="1"/>
              <a:t>Chemotaxis</a:t>
            </a:r>
            <a:r>
              <a:rPr lang="en-US" dirty="0"/>
              <a:t> producing chemicals which attract important elements of the specific and non-specific </a:t>
            </a:r>
            <a:r>
              <a:rPr lang="en-US" dirty="0" err="1"/>
              <a:t>defence</a:t>
            </a:r>
            <a:r>
              <a:rPr lang="en-US" dirty="0"/>
              <a:t> mechanisms to the site of infection.</a:t>
            </a:r>
          </a:p>
          <a:p>
            <a:r>
              <a:rPr lang="en-US" dirty="0"/>
              <a:t>Direct </a:t>
            </a:r>
            <a:r>
              <a:rPr lang="en-US" dirty="0" err="1"/>
              <a:t>lysis</a:t>
            </a:r>
            <a:r>
              <a:rPr lang="en-US" dirty="0"/>
              <a:t> of organisms.</a:t>
            </a:r>
          </a:p>
          <a:p>
            <a:r>
              <a:rPr lang="en-US" b="1" dirty="0" err="1"/>
              <a:t>Interferons</a:t>
            </a:r>
            <a:endParaRPr lang="en-US" b="1" dirty="0"/>
          </a:p>
          <a:p>
            <a:r>
              <a:rPr lang="en-US" dirty="0"/>
              <a:t>These are chemical messages from virally infected cells that are borne in the plasma.</a:t>
            </a:r>
          </a:p>
          <a:p>
            <a:r>
              <a:rPr lang="en-US" dirty="0"/>
              <a:t>They stimulate other cells to produce anti-viral proteins.</a:t>
            </a:r>
          </a:p>
          <a:p>
            <a:r>
              <a:rPr lang="en-US" dirty="0"/>
              <a:t>Virus particles produced in cells exposed to interferon are less effective at infecting other cells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064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Overall effects of the inflammatory response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Blood vessels in the infected area dilate, and as a result blood flow to the area increases.</a:t>
            </a:r>
          </a:p>
          <a:p>
            <a:r>
              <a:rPr lang="en-US" dirty="0"/>
              <a:t>This makes skin in the area look red and feel warm.</a:t>
            </a:r>
          </a:p>
          <a:p>
            <a:r>
              <a:rPr lang="en-US" dirty="0"/>
              <a:t>Capillaries in the area become more permeable allowing fluid to seep into the surrounding tissue.</a:t>
            </a:r>
          </a:p>
          <a:p>
            <a:r>
              <a:rPr lang="en-US" dirty="0"/>
              <a:t>As this occurs </a:t>
            </a:r>
            <a:r>
              <a:rPr lang="en-US" dirty="0" err="1"/>
              <a:t>oedematous</a:t>
            </a:r>
            <a:r>
              <a:rPr lang="en-US" dirty="0"/>
              <a:t> swelling around the infected site occurs.</a:t>
            </a:r>
          </a:p>
          <a:p>
            <a:r>
              <a:rPr lang="en-US" dirty="0"/>
              <a:t>The swelling and the effects of some of the chemicals released results in pain.</a:t>
            </a:r>
          </a:p>
          <a:p>
            <a:r>
              <a:rPr lang="en-US" dirty="0"/>
              <a:t>Hence clinical characteristics of the inflammatory response are known as redness, heat, </a:t>
            </a:r>
            <a:r>
              <a:rPr lang="en-US" dirty="0" err="1"/>
              <a:t>oedema</a:t>
            </a:r>
            <a:r>
              <a:rPr lang="en-US" dirty="0"/>
              <a:t> and pain.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73031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436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Inflammatory Response</vt:lpstr>
      <vt:lpstr>Inflammatory response</vt:lpstr>
      <vt:lpstr>Cell Derived Mediators</vt:lpstr>
      <vt:lpstr>Cell Derived Mediators</vt:lpstr>
      <vt:lpstr>Plasma Derived Mediators</vt:lpstr>
      <vt:lpstr>Overall effects of the inflammatory response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Inflammatory Response</dc:title>
  <dc:creator>DR SH</dc:creator>
  <cp:lastModifiedBy>User</cp:lastModifiedBy>
  <cp:revision>5</cp:revision>
  <dcterms:created xsi:type="dcterms:W3CDTF">2006-08-16T00:00:00Z</dcterms:created>
  <dcterms:modified xsi:type="dcterms:W3CDTF">2021-09-29T22:17:50Z</dcterms:modified>
</cp:coreProperties>
</file>