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sldIdLst>
    <p:sldId id="265" r:id="rId3"/>
    <p:sldId id="267" r:id="rId4"/>
    <p:sldId id="268" r:id="rId5"/>
    <p:sldId id="256" r:id="rId6"/>
    <p:sldId id="257" r:id="rId7"/>
    <p:sldId id="278" r:id="rId8"/>
    <p:sldId id="258" r:id="rId9"/>
    <p:sldId id="279" r:id="rId10"/>
    <p:sldId id="259" r:id="rId11"/>
    <p:sldId id="280" r:id="rId12"/>
    <p:sldId id="260" r:id="rId13"/>
    <p:sldId id="281" r:id="rId14"/>
    <p:sldId id="261" r:id="rId15"/>
    <p:sldId id="283" r:id="rId16"/>
    <p:sldId id="282" r:id="rId17"/>
  </p:sldIdLst>
  <p:sldSz cx="48768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26" d="100"/>
          <a:sy n="26" d="100"/>
        </p:scale>
        <p:origin x="-72" y="600"/>
      </p:cViewPr>
      <p:guideLst>
        <p:guide orient="horz" pos="8640"/>
        <p:guide pos="15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8907" y="13716005"/>
            <a:ext cx="32647661" cy="7329841"/>
          </a:xfrm>
          <a:noFill/>
          <a:effectLst>
            <a:outerShdw blurRad="50800" dist="38100" dir="2700000" algn="tl" rotWithShape="0">
              <a:prstClr val="black">
                <a:alpha val="40000"/>
              </a:prstClr>
            </a:outerShdw>
          </a:effectLst>
        </p:spPr>
        <p:txBody>
          <a:bodyPr>
            <a:normAutofit/>
          </a:bodyPr>
          <a:lstStyle>
            <a:lvl1pPr algn="l">
              <a:defRPr sz="11709">
                <a:solidFill>
                  <a:srgbClr val="FF66CC"/>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205550" y="7200590"/>
            <a:ext cx="32580420" cy="5700988"/>
          </a:xfrm>
        </p:spPr>
        <p:txBody>
          <a:bodyPr>
            <a:normAutofit/>
          </a:bodyPr>
          <a:lstStyle>
            <a:lvl1pPr marL="0" indent="0" algn="l">
              <a:buNone/>
              <a:defRPr sz="9105" b="0" i="0">
                <a:solidFill>
                  <a:schemeClr val="accent1">
                    <a:lumMod val="40000"/>
                    <a:lumOff val="60000"/>
                  </a:schemeClr>
                </a:solidFill>
              </a:defRPr>
            </a:lvl1pPr>
            <a:lvl2pPr marL="1486907" indent="0" algn="ctr">
              <a:buNone/>
              <a:defRPr>
                <a:solidFill>
                  <a:schemeClr val="tx1">
                    <a:tint val="75000"/>
                  </a:schemeClr>
                </a:solidFill>
              </a:defRPr>
            </a:lvl2pPr>
            <a:lvl3pPr marL="2973817" indent="0" algn="ctr">
              <a:buNone/>
              <a:defRPr>
                <a:solidFill>
                  <a:schemeClr val="tx1">
                    <a:tint val="75000"/>
                  </a:schemeClr>
                </a:solidFill>
              </a:defRPr>
            </a:lvl3pPr>
            <a:lvl4pPr marL="4460723" indent="0" algn="ctr">
              <a:buNone/>
              <a:defRPr>
                <a:solidFill>
                  <a:schemeClr val="tx1">
                    <a:tint val="75000"/>
                  </a:schemeClr>
                </a:solidFill>
              </a:defRPr>
            </a:lvl4pPr>
            <a:lvl5pPr marL="5947631" indent="0" algn="ctr">
              <a:buNone/>
              <a:defRPr>
                <a:solidFill>
                  <a:schemeClr val="tx1">
                    <a:tint val="75000"/>
                  </a:schemeClr>
                </a:solidFill>
              </a:defRPr>
            </a:lvl5pPr>
            <a:lvl6pPr marL="7434538" indent="0" algn="ctr">
              <a:buNone/>
              <a:defRPr>
                <a:solidFill>
                  <a:schemeClr val="tx1">
                    <a:tint val="75000"/>
                  </a:schemeClr>
                </a:solidFill>
              </a:defRPr>
            </a:lvl6pPr>
            <a:lvl7pPr marL="8921448" indent="0" algn="ctr">
              <a:buNone/>
              <a:defRPr>
                <a:solidFill>
                  <a:schemeClr val="tx1">
                    <a:tint val="75000"/>
                  </a:schemeClr>
                </a:solidFill>
              </a:defRPr>
            </a:lvl7pPr>
            <a:lvl8pPr marL="10408354" indent="0" algn="ctr">
              <a:buNone/>
              <a:defRPr>
                <a:solidFill>
                  <a:schemeClr val="tx1">
                    <a:tint val="75000"/>
                  </a:schemeClr>
                </a:solidFill>
              </a:defRPr>
            </a:lvl8pPr>
            <a:lvl9pPr marL="11895261"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2343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8869" y="19202403"/>
            <a:ext cx="29260801" cy="2266956"/>
          </a:xfrm>
        </p:spPr>
        <p:txBody>
          <a:bodyPr anchor="b"/>
          <a:lstStyle>
            <a:lvl1pPr algn="l">
              <a:defRPr sz="6505" b="1"/>
            </a:lvl1pPr>
          </a:lstStyle>
          <a:p>
            <a:r>
              <a:rPr lang="en-US"/>
              <a:t>Click to edit Master title style</a:t>
            </a:r>
          </a:p>
        </p:txBody>
      </p:sp>
      <p:sp>
        <p:nvSpPr>
          <p:cNvPr id="3" name="Picture Placeholder 2"/>
          <p:cNvSpPr>
            <a:spLocks noGrp="1"/>
          </p:cNvSpPr>
          <p:nvPr>
            <p:ph type="pic" idx="1"/>
          </p:nvPr>
        </p:nvSpPr>
        <p:spPr>
          <a:xfrm>
            <a:off x="9558869" y="2451101"/>
            <a:ext cx="29260801" cy="16459200"/>
          </a:xfrm>
        </p:spPr>
        <p:txBody>
          <a:bodyPr/>
          <a:lstStyle>
            <a:lvl1pPr marL="0" indent="0">
              <a:buNone/>
              <a:defRPr sz="10408"/>
            </a:lvl1pPr>
            <a:lvl2pPr marL="1486907" indent="0">
              <a:buNone/>
              <a:defRPr sz="9105"/>
            </a:lvl2pPr>
            <a:lvl3pPr marL="2973817" indent="0">
              <a:buNone/>
              <a:defRPr sz="7806"/>
            </a:lvl3pPr>
            <a:lvl4pPr marL="4460723" indent="0">
              <a:buNone/>
              <a:defRPr sz="6505"/>
            </a:lvl4pPr>
            <a:lvl5pPr marL="5947631" indent="0">
              <a:buNone/>
              <a:defRPr sz="6505"/>
            </a:lvl5pPr>
            <a:lvl6pPr marL="7434538" indent="0">
              <a:buNone/>
              <a:defRPr sz="6505"/>
            </a:lvl6pPr>
            <a:lvl7pPr marL="8921448" indent="0">
              <a:buNone/>
              <a:defRPr sz="6505"/>
            </a:lvl7pPr>
            <a:lvl8pPr marL="10408354" indent="0">
              <a:buNone/>
              <a:defRPr sz="6505"/>
            </a:lvl8pPr>
            <a:lvl9pPr marL="11895261" indent="0">
              <a:buNone/>
              <a:defRPr sz="6505"/>
            </a:lvl9pPr>
          </a:lstStyle>
          <a:p>
            <a:endParaRPr lang="en-US"/>
          </a:p>
        </p:txBody>
      </p:sp>
      <p:sp>
        <p:nvSpPr>
          <p:cNvPr id="4" name="Text Placeholder 3"/>
          <p:cNvSpPr>
            <a:spLocks noGrp="1"/>
          </p:cNvSpPr>
          <p:nvPr>
            <p:ph type="body" sz="half" idx="2"/>
          </p:nvPr>
        </p:nvSpPr>
        <p:spPr>
          <a:xfrm>
            <a:off x="9558869" y="21469354"/>
            <a:ext cx="29260801" cy="3219452"/>
          </a:xfrm>
        </p:spPr>
        <p:txBody>
          <a:bodyPr/>
          <a:lstStyle>
            <a:lvl1pPr marL="0" indent="0">
              <a:buNone/>
              <a:defRPr sz="4554"/>
            </a:lvl1pPr>
            <a:lvl2pPr marL="1486907" indent="0">
              <a:buNone/>
              <a:defRPr sz="3903"/>
            </a:lvl2pPr>
            <a:lvl3pPr marL="2973817" indent="0">
              <a:buNone/>
              <a:defRPr sz="3250"/>
            </a:lvl3pPr>
            <a:lvl4pPr marL="4460723" indent="0">
              <a:buNone/>
              <a:defRPr sz="2927"/>
            </a:lvl4pPr>
            <a:lvl5pPr marL="5947631" indent="0">
              <a:buNone/>
              <a:defRPr sz="2927"/>
            </a:lvl5pPr>
            <a:lvl6pPr marL="7434538" indent="0">
              <a:buNone/>
              <a:defRPr sz="2927"/>
            </a:lvl6pPr>
            <a:lvl7pPr marL="8921448" indent="0">
              <a:buNone/>
              <a:defRPr sz="2927"/>
            </a:lvl7pPr>
            <a:lvl8pPr marL="10408354" indent="0">
              <a:buNone/>
              <a:defRPr sz="2927"/>
            </a:lvl8pPr>
            <a:lvl9pPr marL="11895261" indent="0">
              <a:buNone/>
              <a:defRPr sz="2927"/>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0329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4188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56802" y="1098559"/>
            <a:ext cx="10972801" cy="23406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2" y="1098559"/>
            <a:ext cx="32105599" cy="234061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E11748E8-0D2F-490E-B4FB-7C641BF045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897636" y="12406474"/>
            <a:ext cx="7806847" cy="28104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8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4489452"/>
            <a:ext cx="36576000" cy="9550400"/>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6096000" y="14408152"/>
            <a:ext cx="36576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450FE6-64BE-4A56-A6D4-4322C2DF926B}" type="datetimeFigureOut">
              <a:rPr lang="ar-IQ" smtClean="0"/>
              <a:t>23/02/1443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1424641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450FE6-64BE-4A56-A6D4-4322C2DF926B}" type="datetimeFigureOut">
              <a:rPr lang="ar-IQ" smtClean="0"/>
              <a:t>23/02/1443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954235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7400" y="6838954"/>
            <a:ext cx="42062400" cy="11410948"/>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3327400" y="18357854"/>
            <a:ext cx="42062400" cy="6000748"/>
          </a:xfrm>
        </p:spPr>
        <p:txBody>
          <a:bodyPr/>
          <a:lstStyle>
            <a:lvl1pPr marL="0" indent="0">
              <a:buNone/>
              <a:defRPr sz="9600">
                <a:solidFill>
                  <a:schemeClr val="tx1">
                    <a:tint val="75000"/>
                  </a:schemeClr>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450FE6-64BE-4A56-A6D4-4322C2DF926B}" type="datetimeFigureOut">
              <a:rPr lang="ar-IQ" smtClean="0"/>
              <a:t>23/02/1443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36711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52800" y="7302500"/>
            <a:ext cx="20726400" cy="17405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4688800" y="7302500"/>
            <a:ext cx="20726400" cy="17405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450FE6-64BE-4A56-A6D4-4322C2DF926B}" type="datetimeFigureOut">
              <a:rPr lang="ar-IQ" smtClean="0"/>
              <a:t>23/02/1443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1880596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9152" y="1460502"/>
            <a:ext cx="420624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359154" y="6724652"/>
            <a:ext cx="20631148"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Edit Master text styles</a:t>
            </a:r>
          </a:p>
        </p:txBody>
      </p:sp>
      <p:sp>
        <p:nvSpPr>
          <p:cNvPr id="4" name="Content Placeholder 3"/>
          <p:cNvSpPr>
            <a:spLocks noGrp="1"/>
          </p:cNvSpPr>
          <p:nvPr>
            <p:ph sz="half" idx="2"/>
          </p:nvPr>
        </p:nvSpPr>
        <p:spPr>
          <a:xfrm>
            <a:off x="3359154" y="10020300"/>
            <a:ext cx="20631148" cy="14738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4688800" y="6724652"/>
            <a:ext cx="20732752"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Edit Master text styles</a:t>
            </a:r>
          </a:p>
        </p:txBody>
      </p:sp>
      <p:sp>
        <p:nvSpPr>
          <p:cNvPr id="6" name="Content Placeholder 5"/>
          <p:cNvSpPr>
            <a:spLocks noGrp="1"/>
          </p:cNvSpPr>
          <p:nvPr>
            <p:ph sz="quarter" idx="4"/>
          </p:nvPr>
        </p:nvSpPr>
        <p:spPr>
          <a:xfrm>
            <a:off x="24688800" y="10020300"/>
            <a:ext cx="20732752" cy="14738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450FE6-64BE-4A56-A6D4-4322C2DF926B}" type="datetimeFigureOut">
              <a:rPr lang="ar-IQ" smtClean="0"/>
              <a:t>23/02/1443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222974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450FE6-64BE-4A56-A6D4-4322C2DF926B}" type="datetimeFigureOut">
              <a:rPr lang="ar-IQ" smtClean="0"/>
              <a:t>23/02/1443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838189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50FE6-64BE-4A56-A6D4-4322C2DF926B}" type="datetimeFigureOut">
              <a:rPr lang="ar-IQ" smtClean="0"/>
              <a:t>23/02/1443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423912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4484" y="2314032"/>
            <a:ext cx="43979043" cy="3257707"/>
          </a:xfrm>
        </p:spPr>
        <p:txBody>
          <a:bodyPr>
            <a:normAutofit/>
          </a:bodyPr>
          <a:lstStyle>
            <a:lvl1pPr algn="l">
              <a:defRPr sz="11709" baseline="0">
                <a:solidFill>
                  <a:srgbClr val="FF66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94489" y="8015019"/>
            <a:ext cx="43979043" cy="17102931"/>
          </a:xfrm>
        </p:spPr>
        <p:txBody>
          <a:bodyPr/>
          <a:lstStyle>
            <a:lvl1pPr algn="l">
              <a:defRPr sz="9105">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9696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9154" y="1828800"/>
            <a:ext cx="15728948"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20732752" y="3949702"/>
            <a:ext cx="246888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359154" y="8229600"/>
            <a:ext cx="15728948"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Edit Master text styles</a:t>
            </a:r>
          </a:p>
        </p:txBody>
      </p:sp>
      <p:sp>
        <p:nvSpPr>
          <p:cNvPr id="5" name="Date Placeholder 4"/>
          <p:cNvSpPr>
            <a:spLocks noGrp="1"/>
          </p:cNvSpPr>
          <p:nvPr>
            <p:ph type="dt" sz="half" idx="10"/>
          </p:nvPr>
        </p:nvSpPr>
        <p:spPr/>
        <p:txBody>
          <a:bodyPr/>
          <a:lstStyle/>
          <a:p>
            <a:fld id="{31450FE6-64BE-4A56-A6D4-4322C2DF926B}" type="datetimeFigureOut">
              <a:rPr lang="ar-IQ" smtClean="0"/>
              <a:t>23/02/1443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1567671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9154" y="1828800"/>
            <a:ext cx="15728948"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0732752" y="3949702"/>
            <a:ext cx="246888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3359154" y="8229600"/>
            <a:ext cx="15728948"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Edit Master text styles</a:t>
            </a:r>
          </a:p>
        </p:txBody>
      </p:sp>
      <p:sp>
        <p:nvSpPr>
          <p:cNvPr id="5" name="Date Placeholder 4"/>
          <p:cNvSpPr>
            <a:spLocks noGrp="1"/>
          </p:cNvSpPr>
          <p:nvPr>
            <p:ph type="dt" sz="half" idx="10"/>
          </p:nvPr>
        </p:nvSpPr>
        <p:spPr/>
        <p:txBody>
          <a:bodyPr/>
          <a:lstStyle/>
          <a:p>
            <a:fld id="{31450FE6-64BE-4A56-A6D4-4322C2DF926B}" type="datetimeFigureOut">
              <a:rPr lang="ar-IQ" smtClean="0"/>
              <a:t>23/02/1443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131068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450FE6-64BE-4A56-A6D4-4322C2DF926B}" type="datetimeFigureOut">
              <a:rPr lang="ar-IQ" smtClean="0"/>
              <a:t>23/02/1443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2339546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99600" y="1460500"/>
            <a:ext cx="105156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352800" y="1460500"/>
            <a:ext cx="30937200" cy="232473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450FE6-64BE-4A56-A6D4-4322C2DF926B}" type="datetimeFigureOut">
              <a:rPr lang="ar-IQ" smtClean="0"/>
              <a:t>23/02/1443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0211BF-21AB-4CAC-9EF1-1923990088D8}" type="slidenum">
              <a:rPr lang="ar-IQ" smtClean="0"/>
              <a:t>‹#›</a:t>
            </a:fld>
            <a:endParaRPr lang="ar-IQ"/>
          </a:p>
        </p:txBody>
      </p:sp>
    </p:spTree>
    <p:extLst>
      <p:ext uri="{BB962C8B-B14F-4D97-AF65-F5344CB8AC3E}">
        <p14:creationId xmlns:p14="http://schemas.microsoft.com/office/powerpoint/2010/main" val="246416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484" y="2314031"/>
            <a:ext cx="32577069" cy="3054101"/>
          </a:xfrm>
        </p:spPr>
        <p:txBody>
          <a:bodyPr>
            <a:normAutofit/>
          </a:bodyPr>
          <a:lstStyle>
            <a:lvl1pPr algn="l">
              <a:defRPr sz="11709">
                <a:solidFill>
                  <a:srgbClr val="FF66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94484" y="6392318"/>
            <a:ext cx="32577069" cy="18725660"/>
          </a:xfrm>
        </p:spPr>
        <p:txBody>
          <a:bodyPr/>
          <a:lstStyle>
            <a:lvl1pPr>
              <a:defRPr sz="9105">
                <a:solidFill>
                  <a:schemeClr val="accent1">
                    <a:lumMod val="40000"/>
                    <a:lumOff val="60000"/>
                  </a:schemeClr>
                </a:solidFill>
              </a:defRPr>
            </a:lvl1pPr>
            <a:lvl2pPr>
              <a:defRPr>
                <a:solidFill>
                  <a:schemeClr val="accent1">
                    <a:lumMod val="40000"/>
                    <a:lumOff val="60000"/>
                  </a:schemeClr>
                </a:solidFill>
              </a:defRPr>
            </a:lvl2pPr>
            <a:lvl3pPr>
              <a:defRPr>
                <a:solidFill>
                  <a:schemeClr val="accent1">
                    <a:lumMod val="40000"/>
                    <a:lumOff val="60000"/>
                  </a:schemeClr>
                </a:solidFill>
              </a:defRPr>
            </a:lvl3pPr>
            <a:lvl4pPr>
              <a:defRPr>
                <a:solidFill>
                  <a:schemeClr val="accent1">
                    <a:lumMod val="40000"/>
                    <a:lumOff val="60000"/>
                  </a:schemeClr>
                </a:solidFill>
              </a:defRPr>
            </a:lvl4pPr>
            <a:lvl5pPr>
              <a:defRPr>
                <a:solidFill>
                  <a:schemeClr val="accent1">
                    <a:lumMod val="40000"/>
                    <a:lumOff val="6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0948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2338" y="17627606"/>
            <a:ext cx="41452801" cy="5448300"/>
          </a:xfrm>
        </p:spPr>
        <p:txBody>
          <a:bodyPr anchor="t"/>
          <a:lstStyle>
            <a:lvl1pPr algn="l">
              <a:defRPr sz="13008" b="1" cap="all"/>
            </a:lvl1pPr>
          </a:lstStyle>
          <a:p>
            <a:r>
              <a:rPr lang="en-US"/>
              <a:t>Click to edit Master title style</a:t>
            </a:r>
          </a:p>
        </p:txBody>
      </p:sp>
      <p:sp>
        <p:nvSpPr>
          <p:cNvPr id="3" name="Text Placeholder 2"/>
          <p:cNvSpPr>
            <a:spLocks noGrp="1"/>
          </p:cNvSpPr>
          <p:nvPr>
            <p:ph type="body" idx="1"/>
          </p:nvPr>
        </p:nvSpPr>
        <p:spPr>
          <a:xfrm>
            <a:off x="3852338" y="11626854"/>
            <a:ext cx="41452801" cy="6000748"/>
          </a:xfrm>
        </p:spPr>
        <p:txBody>
          <a:bodyPr anchor="b"/>
          <a:lstStyle>
            <a:lvl1pPr marL="0" indent="0">
              <a:buNone/>
              <a:defRPr sz="6505">
                <a:solidFill>
                  <a:schemeClr val="tx1">
                    <a:tint val="75000"/>
                  </a:schemeClr>
                </a:solidFill>
              </a:defRPr>
            </a:lvl1pPr>
            <a:lvl2pPr marL="1486907" indent="0">
              <a:buNone/>
              <a:defRPr sz="5854">
                <a:solidFill>
                  <a:schemeClr val="tx1">
                    <a:tint val="75000"/>
                  </a:schemeClr>
                </a:solidFill>
              </a:defRPr>
            </a:lvl2pPr>
            <a:lvl3pPr marL="2973817" indent="0">
              <a:buNone/>
              <a:defRPr sz="5202">
                <a:solidFill>
                  <a:schemeClr val="tx1">
                    <a:tint val="75000"/>
                  </a:schemeClr>
                </a:solidFill>
              </a:defRPr>
            </a:lvl3pPr>
            <a:lvl4pPr marL="4460723" indent="0">
              <a:buNone/>
              <a:defRPr sz="4554">
                <a:solidFill>
                  <a:schemeClr val="tx1">
                    <a:tint val="75000"/>
                  </a:schemeClr>
                </a:solidFill>
              </a:defRPr>
            </a:lvl4pPr>
            <a:lvl5pPr marL="5947631" indent="0">
              <a:buNone/>
              <a:defRPr sz="4554">
                <a:solidFill>
                  <a:schemeClr val="tx1">
                    <a:tint val="75000"/>
                  </a:schemeClr>
                </a:solidFill>
              </a:defRPr>
            </a:lvl5pPr>
            <a:lvl6pPr marL="7434538" indent="0">
              <a:buNone/>
              <a:defRPr sz="4554">
                <a:solidFill>
                  <a:schemeClr val="tx1">
                    <a:tint val="75000"/>
                  </a:schemeClr>
                </a:solidFill>
              </a:defRPr>
            </a:lvl6pPr>
            <a:lvl7pPr marL="8921448" indent="0">
              <a:buNone/>
              <a:defRPr sz="4554">
                <a:solidFill>
                  <a:schemeClr val="tx1">
                    <a:tint val="75000"/>
                  </a:schemeClr>
                </a:solidFill>
              </a:defRPr>
            </a:lvl7pPr>
            <a:lvl8pPr marL="10408354" indent="0">
              <a:buNone/>
              <a:defRPr sz="4554">
                <a:solidFill>
                  <a:schemeClr val="tx1">
                    <a:tint val="75000"/>
                  </a:schemeClr>
                </a:solidFill>
              </a:defRPr>
            </a:lvl8pPr>
            <a:lvl9pPr marL="11895261" indent="0">
              <a:buNone/>
              <a:defRPr sz="455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7470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6400806"/>
            <a:ext cx="21539200" cy="18103852"/>
          </a:xfrm>
        </p:spPr>
        <p:txBody>
          <a:bodyPr/>
          <a:lstStyle>
            <a:lvl1pPr>
              <a:defRPr sz="9105"/>
            </a:lvl1pPr>
            <a:lvl2pPr>
              <a:defRPr sz="7806"/>
            </a:lvl2pPr>
            <a:lvl3pPr>
              <a:defRPr sz="6505"/>
            </a:lvl3pPr>
            <a:lvl4pPr>
              <a:defRPr sz="5854"/>
            </a:lvl4pPr>
            <a:lvl5pPr>
              <a:defRPr sz="5854"/>
            </a:lvl5pPr>
            <a:lvl6pPr>
              <a:defRPr sz="5854"/>
            </a:lvl6pPr>
            <a:lvl7pPr>
              <a:defRPr sz="5854"/>
            </a:lvl7pPr>
            <a:lvl8pPr>
              <a:defRPr sz="5854"/>
            </a:lvl8pPr>
            <a:lvl9pPr>
              <a:defRPr sz="58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90400" y="6400806"/>
            <a:ext cx="21539200" cy="18103852"/>
          </a:xfrm>
        </p:spPr>
        <p:txBody>
          <a:bodyPr/>
          <a:lstStyle>
            <a:lvl1pPr>
              <a:defRPr sz="9105"/>
            </a:lvl1pPr>
            <a:lvl2pPr>
              <a:defRPr sz="7806"/>
            </a:lvl2pPr>
            <a:lvl3pPr>
              <a:defRPr sz="6505"/>
            </a:lvl3pPr>
            <a:lvl4pPr>
              <a:defRPr sz="5854"/>
            </a:lvl4pPr>
            <a:lvl5pPr>
              <a:defRPr sz="5854"/>
            </a:lvl5pPr>
            <a:lvl6pPr>
              <a:defRPr sz="5854"/>
            </a:lvl6pPr>
            <a:lvl7pPr>
              <a:defRPr sz="5854"/>
            </a:lvl7pPr>
            <a:lvl8pPr>
              <a:defRPr sz="5854"/>
            </a:lvl8pPr>
            <a:lvl9pPr>
              <a:defRPr sz="58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004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4477" y="2314032"/>
            <a:ext cx="43979049" cy="3257707"/>
          </a:xfrm>
        </p:spPr>
        <p:txBody>
          <a:bodyPr>
            <a:normAutofit/>
          </a:bodyPr>
          <a:lstStyle>
            <a:lvl1pPr algn="l">
              <a:defRPr sz="11709" baseline="0">
                <a:solidFill>
                  <a:srgbClr val="FF66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2863356" y="8829444"/>
            <a:ext cx="21547668" cy="2559053"/>
          </a:xfrm>
        </p:spPr>
        <p:txBody>
          <a:bodyPr anchor="b"/>
          <a:lstStyle>
            <a:lvl1pPr marL="0" indent="0" algn="ctr">
              <a:buNone/>
              <a:defRPr sz="7806" b="1">
                <a:solidFill>
                  <a:schemeClr val="tx1"/>
                </a:solidFill>
              </a:defRPr>
            </a:lvl1pPr>
            <a:lvl2pPr marL="1486907" indent="0">
              <a:buNone/>
              <a:defRPr sz="6505" b="1"/>
            </a:lvl2pPr>
            <a:lvl3pPr marL="2973817" indent="0">
              <a:buNone/>
              <a:defRPr sz="5854" b="1"/>
            </a:lvl3pPr>
            <a:lvl4pPr marL="4460723" indent="0">
              <a:buNone/>
              <a:defRPr sz="5202" b="1"/>
            </a:lvl4pPr>
            <a:lvl5pPr marL="5947631" indent="0">
              <a:buNone/>
              <a:defRPr sz="5202" b="1"/>
            </a:lvl5pPr>
            <a:lvl6pPr marL="7434538" indent="0">
              <a:buNone/>
              <a:defRPr sz="5202" b="1"/>
            </a:lvl6pPr>
            <a:lvl7pPr marL="8921448" indent="0">
              <a:buNone/>
              <a:defRPr sz="5202" b="1"/>
            </a:lvl7pPr>
            <a:lvl8pPr marL="10408354" indent="0">
              <a:buNone/>
              <a:defRPr sz="5202" b="1"/>
            </a:lvl8pPr>
            <a:lvl9pPr marL="11895261" indent="0">
              <a:buNone/>
              <a:defRPr sz="5202" b="1"/>
            </a:lvl9pPr>
          </a:lstStyle>
          <a:p>
            <a:pPr lvl="0"/>
            <a:r>
              <a:rPr lang="en-US" dirty="0"/>
              <a:t>Click to edit Master text styles</a:t>
            </a:r>
          </a:p>
        </p:txBody>
      </p:sp>
      <p:sp>
        <p:nvSpPr>
          <p:cNvPr id="4" name="Content Placeholder 3"/>
          <p:cNvSpPr>
            <a:spLocks noGrp="1"/>
          </p:cNvSpPr>
          <p:nvPr>
            <p:ph sz="half" idx="2"/>
          </p:nvPr>
        </p:nvSpPr>
        <p:spPr>
          <a:xfrm>
            <a:off x="2863356" y="11130888"/>
            <a:ext cx="21547668" cy="11401979"/>
          </a:xfrm>
        </p:spPr>
        <p:txBody>
          <a:bodyPr/>
          <a:lstStyle>
            <a:lvl1pPr algn="ctr">
              <a:defRPr sz="7806">
                <a:solidFill>
                  <a:schemeClr val="tx1"/>
                </a:solidFill>
              </a:defRPr>
            </a:lvl1pPr>
            <a:lvl2pPr algn="ctr">
              <a:defRPr sz="6505">
                <a:solidFill>
                  <a:schemeClr val="tx1"/>
                </a:solidFill>
              </a:defRPr>
            </a:lvl2pPr>
            <a:lvl3pPr algn="ctr">
              <a:defRPr sz="5854">
                <a:solidFill>
                  <a:schemeClr val="tx1"/>
                </a:solidFill>
              </a:defRPr>
            </a:lvl3pPr>
            <a:lvl4pPr algn="ctr">
              <a:defRPr sz="5202">
                <a:solidFill>
                  <a:schemeClr val="tx1"/>
                </a:solidFill>
              </a:defRPr>
            </a:lvl4pPr>
            <a:lvl5pPr algn="ctr">
              <a:defRPr sz="5202">
                <a:solidFill>
                  <a:schemeClr val="tx1"/>
                </a:solidFill>
              </a:defRPr>
            </a:lvl5pPr>
            <a:lvl6pPr>
              <a:defRPr sz="5202"/>
            </a:lvl6pPr>
            <a:lvl7pPr>
              <a:defRPr sz="5202"/>
            </a:lvl7pPr>
            <a:lvl8pPr>
              <a:defRPr sz="5202"/>
            </a:lvl8pPr>
            <a:lvl9pPr>
              <a:defRPr sz="520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4384000" y="8829444"/>
            <a:ext cx="21556135" cy="2559053"/>
          </a:xfrm>
        </p:spPr>
        <p:txBody>
          <a:bodyPr anchor="b"/>
          <a:lstStyle>
            <a:lvl1pPr marL="0" indent="0" algn="ctr">
              <a:buNone/>
              <a:defRPr sz="7806" b="1">
                <a:solidFill>
                  <a:schemeClr val="tx1"/>
                </a:solidFill>
              </a:defRPr>
            </a:lvl1pPr>
            <a:lvl2pPr marL="1486907" indent="0">
              <a:buNone/>
              <a:defRPr sz="6505" b="1"/>
            </a:lvl2pPr>
            <a:lvl3pPr marL="2973817" indent="0">
              <a:buNone/>
              <a:defRPr sz="5854" b="1"/>
            </a:lvl3pPr>
            <a:lvl4pPr marL="4460723" indent="0">
              <a:buNone/>
              <a:defRPr sz="5202" b="1"/>
            </a:lvl4pPr>
            <a:lvl5pPr marL="5947631" indent="0">
              <a:buNone/>
              <a:defRPr sz="5202" b="1"/>
            </a:lvl5pPr>
            <a:lvl6pPr marL="7434538" indent="0">
              <a:buNone/>
              <a:defRPr sz="5202" b="1"/>
            </a:lvl6pPr>
            <a:lvl7pPr marL="8921448" indent="0">
              <a:buNone/>
              <a:defRPr sz="5202" b="1"/>
            </a:lvl7pPr>
            <a:lvl8pPr marL="10408354" indent="0">
              <a:buNone/>
              <a:defRPr sz="5202" b="1"/>
            </a:lvl8pPr>
            <a:lvl9pPr marL="11895261" indent="0">
              <a:buNone/>
              <a:defRPr sz="5202" b="1"/>
            </a:lvl9pPr>
          </a:lstStyle>
          <a:p>
            <a:pPr lvl="0"/>
            <a:r>
              <a:rPr lang="en-US" dirty="0"/>
              <a:t>Click to edit Master text styles</a:t>
            </a:r>
          </a:p>
        </p:txBody>
      </p:sp>
      <p:sp>
        <p:nvSpPr>
          <p:cNvPr id="6" name="Content Placeholder 5"/>
          <p:cNvSpPr>
            <a:spLocks noGrp="1"/>
          </p:cNvSpPr>
          <p:nvPr>
            <p:ph sz="quarter" idx="4"/>
          </p:nvPr>
        </p:nvSpPr>
        <p:spPr>
          <a:xfrm>
            <a:off x="24384000" y="11130888"/>
            <a:ext cx="21556135" cy="11401979"/>
          </a:xfrm>
        </p:spPr>
        <p:txBody>
          <a:bodyPr/>
          <a:lstStyle>
            <a:lvl1pPr algn="ctr">
              <a:defRPr sz="7806">
                <a:solidFill>
                  <a:schemeClr val="tx1"/>
                </a:solidFill>
              </a:defRPr>
            </a:lvl1pPr>
            <a:lvl2pPr algn="ctr">
              <a:defRPr sz="6505">
                <a:solidFill>
                  <a:schemeClr val="tx1"/>
                </a:solidFill>
              </a:defRPr>
            </a:lvl2pPr>
            <a:lvl3pPr algn="ctr">
              <a:defRPr sz="5854">
                <a:solidFill>
                  <a:schemeClr val="tx1"/>
                </a:solidFill>
              </a:defRPr>
            </a:lvl3pPr>
            <a:lvl4pPr algn="ctr">
              <a:defRPr sz="5202">
                <a:solidFill>
                  <a:schemeClr val="tx1"/>
                </a:solidFill>
              </a:defRPr>
            </a:lvl4pPr>
            <a:lvl5pPr algn="ctr">
              <a:defRPr sz="5202">
                <a:solidFill>
                  <a:schemeClr val="tx1"/>
                </a:solidFill>
              </a:defRPr>
            </a:lvl5pPr>
            <a:lvl6pPr>
              <a:defRPr sz="5202"/>
            </a:lvl6pPr>
            <a:lvl7pPr>
              <a:defRPr sz="5202"/>
            </a:lvl7pPr>
            <a:lvl8pPr>
              <a:defRPr sz="5202"/>
            </a:lvl8pPr>
            <a:lvl9pPr>
              <a:defRPr sz="520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5370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2030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3815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13" y="1092199"/>
            <a:ext cx="16044336" cy="4648204"/>
          </a:xfrm>
        </p:spPr>
        <p:txBody>
          <a:bodyPr anchor="b"/>
          <a:lstStyle>
            <a:lvl1pPr algn="l">
              <a:defRPr sz="6505" b="1"/>
            </a:lvl1pPr>
          </a:lstStyle>
          <a:p>
            <a:r>
              <a:rPr lang="en-US"/>
              <a:t>Click to edit Master title style</a:t>
            </a:r>
          </a:p>
        </p:txBody>
      </p:sp>
      <p:sp>
        <p:nvSpPr>
          <p:cNvPr id="3" name="Content Placeholder 2"/>
          <p:cNvSpPr>
            <a:spLocks noGrp="1"/>
          </p:cNvSpPr>
          <p:nvPr>
            <p:ph idx="1"/>
          </p:nvPr>
        </p:nvSpPr>
        <p:spPr>
          <a:xfrm>
            <a:off x="19066939" y="1092211"/>
            <a:ext cx="27262666" cy="23412452"/>
          </a:xfrm>
        </p:spPr>
        <p:txBody>
          <a:bodyPr/>
          <a:lstStyle>
            <a:lvl1pPr>
              <a:defRPr sz="10408"/>
            </a:lvl1pPr>
            <a:lvl2pPr>
              <a:defRPr sz="9105"/>
            </a:lvl2pPr>
            <a:lvl3pPr>
              <a:defRPr sz="7806"/>
            </a:lvl3pPr>
            <a:lvl4pPr>
              <a:defRPr sz="6505"/>
            </a:lvl4pPr>
            <a:lvl5pPr>
              <a:defRPr sz="6505"/>
            </a:lvl5pPr>
            <a:lvl6pPr>
              <a:defRPr sz="6505"/>
            </a:lvl6pPr>
            <a:lvl7pPr>
              <a:defRPr sz="6505"/>
            </a:lvl7pPr>
            <a:lvl8pPr>
              <a:defRPr sz="6505"/>
            </a:lvl8pPr>
            <a:lvl9pPr>
              <a:defRPr sz="65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38413" y="5740411"/>
            <a:ext cx="16044336" cy="18764252"/>
          </a:xfrm>
        </p:spPr>
        <p:txBody>
          <a:bodyPr/>
          <a:lstStyle>
            <a:lvl1pPr marL="0" indent="0">
              <a:buNone/>
              <a:defRPr sz="4554"/>
            </a:lvl1pPr>
            <a:lvl2pPr marL="1486907" indent="0">
              <a:buNone/>
              <a:defRPr sz="3903"/>
            </a:lvl2pPr>
            <a:lvl3pPr marL="2973817" indent="0">
              <a:buNone/>
              <a:defRPr sz="3250"/>
            </a:lvl3pPr>
            <a:lvl4pPr marL="4460723" indent="0">
              <a:buNone/>
              <a:defRPr sz="2927"/>
            </a:lvl4pPr>
            <a:lvl5pPr marL="5947631" indent="0">
              <a:buNone/>
              <a:defRPr sz="2927"/>
            </a:lvl5pPr>
            <a:lvl6pPr marL="7434538" indent="0">
              <a:buNone/>
              <a:defRPr sz="2927"/>
            </a:lvl6pPr>
            <a:lvl7pPr marL="8921448" indent="0">
              <a:buNone/>
              <a:defRPr sz="2927"/>
            </a:lvl7pPr>
            <a:lvl8pPr marL="10408354" indent="0">
              <a:buNone/>
              <a:defRPr sz="2927"/>
            </a:lvl8pPr>
            <a:lvl9pPr marL="11895261" indent="0">
              <a:buNone/>
              <a:defRPr sz="2927"/>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036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2" y="1098557"/>
            <a:ext cx="43891201" cy="457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8402" y="6400806"/>
            <a:ext cx="43891201" cy="181038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38400" y="25425406"/>
            <a:ext cx="11379200" cy="1460501"/>
          </a:xfrm>
          <a:prstGeom prst="rect">
            <a:avLst/>
          </a:prstGeom>
        </p:spPr>
        <p:txBody>
          <a:bodyPr vert="horz" lIns="91440" tIns="45720" rIns="91440" bIns="45720" rtlCol="0" anchor="ctr"/>
          <a:lstStyle>
            <a:lvl1pPr algn="l">
              <a:defRPr sz="3903">
                <a:solidFill>
                  <a:schemeClr val="tx1">
                    <a:tint val="75000"/>
                  </a:schemeClr>
                </a:solidFill>
              </a:defRPr>
            </a:lvl1pPr>
          </a:lstStyle>
          <a:p>
            <a:fld id="{53074F12-AA26-4AC8-9962-C36BB8F32554}" type="datetimeFigureOut">
              <a:rPr lang="en-US" smtClean="0"/>
              <a:pPr/>
              <a:t>9/30/2021</a:t>
            </a:fld>
            <a:endParaRPr lang="en-US"/>
          </a:p>
        </p:txBody>
      </p:sp>
      <p:sp>
        <p:nvSpPr>
          <p:cNvPr id="5" name="Footer Placeholder 4"/>
          <p:cNvSpPr>
            <a:spLocks noGrp="1"/>
          </p:cNvSpPr>
          <p:nvPr>
            <p:ph type="ftr" sz="quarter" idx="3"/>
          </p:nvPr>
        </p:nvSpPr>
        <p:spPr>
          <a:xfrm>
            <a:off x="16662402" y="25425406"/>
            <a:ext cx="15443201" cy="1460501"/>
          </a:xfrm>
          <a:prstGeom prst="rect">
            <a:avLst/>
          </a:prstGeom>
        </p:spPr>
        <p:txBody>
          <a:bodyPr vert="horz" lIns="91440" tIns="45720" rIns="91440" bIns="45720" rtlCol="0" anchor="ctr"/>
          <a:lstStyle>
            <a:lvl1pPr algn="ctr">
              <a:defRPr sz="39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950400" y="25425406"/>
            <a:ext cx="11379200" cy="1460501"/>
          </a:xfrm>
          <a:prstGeom prst="rect">
            <a:avLst/>
          </a:prstGeom>
        </p:spPr>
        <p:txBody>
          <a:bodyPr vert="horz" lIns="91440" tIns="45720" rIns="91440" bIns="45720" rtlCol="0" anchor="ctr"/>
          <a:lstStyle>
            <a:lvl1pPr algn="r">
              <a:defRPr sz="3903">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356B88B1-84D0-4669-AE30-D126DEDA2D5E}"/>
              </a:ext>
            </a:extLst>
          </p:cNvPr>
          <p:cNvSpPr txBox="1"/>
          <p:nvPr userDrawn="1"/>
        </p:nvSpPr>
        <p:spPr>
          <a:xfrm>
            <a:off x="-48795" y="27806652"/>
            <a:ext cx="44744665" cy="1493999"/>
          </a:xfrm>
          <a:prstGeom prst="rect">
            <a:avLst/>
          </a:prstGeom>
          <a:noFill/>
        </p:spPr>
        <p:txBody>
          <a:bodyPr wrap="square" rtlCol="0">
            <a:spAutoFit/>
          </a:bodyPr>
          <a:lstStyle/>
          <a:p>
            <a:r>
              <a:rPr lang="en-US" sz="4554">
                <a:solidFill>
                  <a:schemeClr val="bg1">
                    <a:lumMod val="65000"/>
                  </a:schemeClr>
                </a:solidFill>
              </a:rPr>
              <a:t>This presentation uses a free template provided by FPPT.com</a:t>
            </a:r>
          </a:p>
          <a:p>
            <a:r>
              <a:rPr lang="en-US" sz="4554">
                <a:solidFill>
                  <a:schemeClr val="bg1">
                    <a:lumMod val="65000"/>
                  </a:schemeClr>
                </a:solidFill>
              </a:rPr>
              <a:t>www.free-power-point-templates.com</a:t>
            </a:r>
          </a:p>
        </p:txBody>
      </p:sp>
    </p:spTree>
    <p:extLst>
      <p:ext uri="{BB962C8B-B14F-4D97-AF65-F5344CB8AC3E}">
        <p14:creationId xmlns:p14="http://schemas.microsoft.com/office/powerpoint/2010/main" val="20369358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2973817" rtl="0" eaLnBrk="1" latinLnBrk="0" hangingPunct="1">
        <a:spcBef>
          <a:spcPct val="0"/>
        </a:spcBef>
        <a:buNone/>
        <a:defRPr sz="14311" kern="1200">
          <a:solidFill>
            <a:schemeClr val="tx1"/>
          </a:solidFill>
          <a:latin typeface="+mj-lt"/>
          <a:ea typeface="+mj-ea"/>
          <a:cs typeface="+mj-cs"/>
        </a:defRPr>
      </a:lvl1pPr>
    </p:titleStyle>
    <p:bodyStyle>
      <a:lvl1pPr marL="1115183" indent="-1115183" algn="l" defTabSz="2973817" rtl="0" eaLnBrk="1" latinLnBrk="0" hangingPunct="1">
        <a:spcBef>
          <a:spcPct val="20000"/>
        </a:spcBef>
        <a:buFont typeface="Arial" pitchFamily="34" charset="0"/>
        <a:buChar char="•"/>
        <a:defRPr sz="10408" kern="1200">
          <a:solidFill>
            <a:schemeClr val="tx1"/>
          </a:solidFill>
          <a:latin typeface="+mn-lt"/>
          <a:ea typeface="+mn-ea"/>
          <a:cs typeface="+mn-cs"/>
        </a:defRPr>
      </a:lvl1pPr>
      <a:lvl2pPr marL="2416226" indent="-929317" algn="l" defTabSz="2973817" rtl="0" eaLnBrk="1" latinLnBrk="0" hangingPunct="1">
        <a:spcBef>
          <a:spcPct val="20000"/>
        </a:spcBef>
        <a:buFont typeface="Arial" pitchFamily="34" charset="0"/>
        <a:buChar char="–"/>
        <a:defRPr sz="9105" kern="1200">
          <a:solidFill>
            <a:schemeClr val="tx1"/>
          </a:solidFill>
          <a:latin typeface="+mn-lt"/>
          <a:ea typeface="+mn-ea"/>
          <a:cs typeface="+mn-cs"/>
        </a:defRPr>
      </a:lvl2pPr>
      <a:lvl3pPr marL="3717270" indent="-743453" algn="l" defTabSz="2973817" rtl="0" eaLnBrk="1" latinLnBrk="0" hangingPunct="1">
        <a:spcBef>
          <a:spcPct val="20000"/>
        </a:spcBef>
        <a:buFont typeface="Arial" pitchFamily="34" charset="0"/>
        <a:buChar char="•"/>
        <a:defRPr sz="7806" kern="1200">
          <a:solidFill>
            <a:schemeClr val="tx1"/>
          </a:solidFill>
          <a:latin typeface="+mn-lt"/>
          <a:ea typeface="+mn-ea"/>
          <a:cs typeface="+mn-cs"/>
        </a:defRPr>
      </a:lvl3pPr>
      <a:lvl4pPr marL="5204178" indent="-743453" algn="l" defTabSz="2973817" rtl="0" eaLnBrk="1" latinLnBrk="0" hangingPunct="1">
        <a:spcBef>
          <a:spcPct val="20000"/>
        </a:spcBef>
        <a:buFont typeface="Arial" pitchFamily="34" charset="0"/>
        <a:buChar char="–"/>
        <a:defRPr sz="6505" kern="1200">
          <a:solidFill>
            <a:schemeClr val="tx1"/>
          </a:solidFill>
          <a:latin typeface="+mn-lt"/>
          <a:ea typeface="+mn-ea"/>
          <a:cs typeface="+mn-cs"/>
        </a:defRPr>
      </a:lvl4pPr>
      <a:lvl5pPr marL="6691084" indent="-743453" algn="l" defTabSz="2973817" rtl="0" eaLnBrk="1" latinLnBrk="0" hangingPunct="1">
        <a:spcBef>
          <a:spcPct val="20000"/>
        </a:spcBef>
        <a:buFont typeface="Arial" pitchFamily="34" charset="0"/>
        <a:buChar char="»"/>
        <a:defRPr sz="6505" kern="1200">
          <a:solidFill>
            <a:schemeClr val="tx1"/>
          </a:solidFill>
          <a:latin typeface="+mn-lt"/>
          <a:ea typeface="+mn-ea"/>
          <a:cs typeface="+mn-cs"/>
        </a:defRPr>
      </a:lvl5pPr>
      <a:lvl6pPr marL="8177991" indent="-743453" algn="l" defTabSz="2973817" rtl="0" eaLnBrk="1" latinLnBrk="0" hangingPunct="1">
        <a:spcBef>
          <a:spcPct val="20000"/>
        </a:spcBef>
        <a:buFont typeface="Arial" pitchFamily="34" charset="0"/>
        <a:buChar char="•"/>
        <a:defRPr sz="6505" kern="1200">
          <a:solidFill>
            <a:schemeClr val="tx1"/>
          </a:solidFill>
          <a:latin typeface="+mn-lt"/>
          <a:ea typeface="+mn-ea"/>
          <a:cs typeface="+mn-cs"/>
        </a:defRPr>
      </a:lvl6pPr>
      <a:lvl7pPr marL="9664900" indent="-743453" algn="l" defTabSz="2973817" rtl="0" eaLnBrk="1" latinLnBrk="0" hangingPunct="1">
        <a:spcBef>
          <a:spcPct val="20000"/>
        </a:spcBef>
        <a:buFont typeface="Arial" pitchFamily="34" charset="0"/>
        <a:buChar char="•"/>
        <a:defRPr sz="6505" kern="1200">
          <a:solidFill>
            <a:schemeClr val="tx1"/>
          </a:solidFill>
          <a:latin typeface="+mn-lt"/>
          <a:ea typeface="+mn-ea"/>
          <a:cs typeface="+mn-cs"/>
        </a:defRPr>
      </a:lvl7pPr>
      <a:lvl8pPr marL="11151809" indent="-743453" algn="l" defTabSz="2973817" rtl="0" eaLnBrk="1" latinLnBrk="0" hangingPunct="1">
        <a:spcBef>
          <a:spcPct val="20000"/>
        </a:spcBef>
        <a:buFont typeface="Arial" pitchFamily="34" charset="0"/>
        <a:buChar char="•"/>
        <a:defRPr sz="6505" kern="1200">
          <a:solidFill>
            <a:schemeClr val="tx1"/>
          </a:solidFill>
          <a:latin typeface="+mn-lt"/>
          <a:ea typeface="+mn-ea"/>
          <a:cs typeface="+mn-cs"/>
        </a:defRPr>
      </a:lvl8pPr>
      <a:lvl9pPr marL="12638714" indent="-743453" algn="l" defTabSz="2973817" rtl="0" eaLnBrk="1" latinLnBrk="0" hangingPunct="1">
        <a:spcBef>
          <a:spcPct val="20000"/>
        </a:spcBef>
        <a:buFont typeface="Arial" pitchFamily="34" charset="0"/>
        <a:buChar char="•"/>
        <a:defRPr sz="6505" kern="1200">
          <a:solidFill>
            <a:schemeClr val="tx1"/>
          </a:solidFill>
          <a:latin typeface="+mn-lt"/>
          <a:ea typeface="+mn-ea"/>
          <a:cs typeface="+mn-cs"/>
        </a:defRPr>
      </a:lvl9pPr>
    </p:bodyStyle>
    <p:otherStyle>
      <a:defPPr>
        <a:defRPr lang="en-US"/>
      </a:defPPr>
      <a:lvl1pPr marL="0" algn="l" defTabSz="2973817" rtl="0" eaLnBrk="1" latinLnBrk="0" hangingPunct="1">
        <a:defRPr sz="5854" kern="1200">
          <a:solidFill>
            <a:schemeClr val="tx1"/>
          </a:solidFill>
          <a:latin typeface="+mn-lt"/>
          <a:ea typeface="+mn-ea"/>
          <a:cs typeface="+mn-cs"/>
        </a:defRPr>
      </a:lvl1pPr>
      <a:lvl2pPr marL="1486907" algn="l" defTabSz="2973817" rtl="0" eaLnBrk="1" latinLnBrk="0" hangingPunct="1">
        <a:defRPr sz="5854" kern="1200">
          <a:solidFill>
            <a:schemeClr val="tx1"/>
          </a:solidFill>
          <a:latin typeface="+mn-lt"/>
          <a:ea typeface="+mn-ea"/>
          <a:cs typeface="+mn-cs"/>
        </a:defRPr>
      </a:lvl2pPr>
      <a:lvl3pPr marL="2973817" algn="l" defTabSz="2973817" rtl="0" eaLnBrk="1" latinLnBrk="0" hangingPunct="1">
        <a:defRPr sz="5854" kern="1200">
          <a:solidFill>
            <a:schemeClr val="tx1"/>
          </a:solidFill>
          <a:latin typeface="+mn-lt"/>
          <a:ea typeface="+mn-ea"/>
          <a:cs typeface="+mn-cs"/>
        </a:defRPr>
      </a:lvl3pPr>
      <a:lvl4pPr marL="4460723" algn="l" defTabSz="2973817" rtl="0" eaLnBrk="1" latinLnBrk="0" hangingPunct="1">
        <a:defRPr sz="5854" kern="1200">
          <a:solidFill>
            <a:schemeClr val="tx1"/>
          </a:solidFill>
          <a:latin typeface="+mn-lt"/>
          <a:ea typeface="+mn-ea"/>
          <a:cs typeface="+mn-cs"/>
        </a:defRPr>
      </a:lvl4pPr>
      <a:lvl5pPr marL="5947631" algn="l" defTabSz="2973817" rtl="0" eaLnBrk="1" latinLnBrk="0" hangingPunct="1">
        <a:defRPr sz="5854" kern="1200">
          <a:solidFill>
            <a:schemeClr val="tx1"/>
          </a:solidFill>
          <a:latin typeface="+mn-lt"/>
          <a:ea typeface="+mn-ea"/>
          <a:cs typeface="+mn-cs"/>
        </a:defRPr>
      </a:lvl5pPr>
      <a:lvl6pPr marL="7434538" algn="l" defTabSz="2973817" rtl="0" eaLnBrk="1" latinLnBrk="0" hangingPunct="1">
        <a:defRPr sz="5854" kern="1200">
          <a:solidFill>
            <a:schemeClr val="tx1"/>
          </a:solidFill>
          <a:latin typeface="+mn-lt"/>
          <a:ea typeface="+mn-ea"/>
          <a:cs typeface="+mn-cs"/>
        </a:defRPr>
      </a:lvl6pPr>
      <a:lvl7pPr marL="8921448" algn="l" defTabSz="2973817" rtl="0" eaLnBrk="1" latinLnBrk="0" hangingPunct="1">
        <a:defRPr sz="5854" kern="1200">
          <a:solidFill>
            <a:schemeClr val="tx1"/>
          </a:solidFill>
          <a:latin typeface="+mn-lt"/>
          <a:ea typeface="+mn-ea"/>
          <a:cs typeface="+mn-cs"/>
        </a:defRPr>
      </a:lvl7pPr>
      <a:lvl8pPr marL="10408354" algn="l" defTabSz="2973817" rtl="0" eaLnBrk="1" latinLnBrk="0" hangingPunct="1">
        <a:defRPr sz="5854" kern="1200">
          <a:solidFill>
            <a:schemeClr val="tx1"/>
          </a:solidFill>
          <a:latin typeface="+mn-lt"/>
          <a:ea typeface="+mn-ea"/>
          <a:cs typeface="+mn-cs"/>
        </a:defRPr>
      </a:lvl8pPr>
      <a:lvl9pPr marL="11895261" algn="l" defTabSz="2973817" rtl="0" eaLnBrk="1" latinLnBrk="0" hangingPunct="1">
        <a:defRPr sz="585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1460502"/>
            <a:ext cx="420624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52800" y="7302500"/>
            <a:ext cx="42062400" cy="174053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52800" y="25425402"/>
            <a:ext cx="109728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31450FE6-64BE-4A56-A6D4-4322C2DF926B}" type="datetimeFigureOut">
              <a:rPr lang="ar-IQ" smtClean="0"/>
              <a:t>23/02/1443</a:t>
            </a:fld>
            <a:endParaRPr lang="ar-IQ"/>
          </a:p>
        </p:txBody>
      </p:sp>
      <p:sp>
        <p:nvSpPr>
          <p:cNvPr id="5" name="Footer Placeholder 4"/>
          <p:cNvSpPr>
            <a:spLocks noGrp="1"/>
          </p:cNvSpPr>
          <p:nvPr>
            <p:ph type="ftr" sz="quarter" idx="3"/>
          </p:nvPr>
        </p:nvSpPr>
        <p:spPr>
          <a:xfrm>
            <a:off x="16154400" y="25425402"/>
            <a:ext cx="164592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34442400" y="25425402"/>
            <a:ext cx="109728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4C0211BF-21AB-4CAC-9EF1-1923990088D8}" type="slidenum">
              <a:rPr lang="ar-IQ" smtClean="0"/>
              <a:t>‹#›</a:t>
            </a:fld>
            <a:endParaRPr lang="ar-IQ"/>
          </a:p>
        </p:txBody>
      </p:sp>
    </p:spTree>
    <p:extLst>
      <p:ext uri="{BB962C8B-B14F-4D97-AF65-F5344CB8AC3E}">
        <p14:creationId xmlns:p14="http://schemas.microsoft.com/office/powerpoint/2010/main" val="40812317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3657600" rtl="1"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r" defTabSz="3657600" rtl="1"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r" defTabSz="3657600" rtl="1"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r" defTabSz="3657600" rtl="1"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r" defTabSz="3657600" rtl="1"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r" defTabSz="3657600" rtl="1"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r" defTabSz="3657600" rtl="1"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r" defTabSz="3657600" rtl="1"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r" defTabSz="3657600" rtl="1"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r" defTabSz="3657600" rtl="1"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r" defTabSz="3657600" rtl="1" eaLnBrk="1" latinLnBrk="0" hangingPunct="1">
        <a:defRPr sz="7200" kern="1200">
          <a:solidFill>
            <a:schemeClr val="tx1"/>
          </a:solidFill>
          <a:latin typeface="+mn-lt"/>
          <a:ea typeface="+mn-ea"/>
          <a:cs typeface="+mn-cs"/>
        </a:defRPr>
      </a:lvl1pPr>
      <a:lvl2pPr marL="1828800" algn="r" defTabSz="3657600" rtl="1" eaLnBrk="1" latinLnBrk="0" hangingPunct="1">
        <a:defRPr sz="7200" kern="1200">
          <a:solidFill>
            <a:schemeClr val="tx1"/>
          </a:solidFill>
          <a:latin typeface="+mn-lt"/>
          <a:ea typeface="+mn-ea"/>
          <a:cs typeface="+mn-cs"/>
        </a:defRPr>
      </a:lvl2pPr>
      <a:lvl3pPr marL="3657600" algn="r" defTabSz="3657600" rtl="1" eaLnBrk="1" latinLnBrk="0" hangingPunct="1">
        <a:defRPr sz="7200" kern="1200">
          <a:solidFill>
            <a:schemeClr val="tx1"/>
          </a:solidFill>
          <a:latin typeface="+mn-lt"/>
          <a:ea typeface="+mn-ea"/>
          <a:cs typeface="+mn-cs"/>
        </a:defRPr>
      </a:lvl3pPr>
      <a:lvl4pPr marL="5486400" algn="r" defTabSz="3657600" rtl="1" eaLnBrk="1" latinLnBrk="0" hangingPunct="1">
        <a:defRPr sz="7200" kern="1200">
          <a:solidFill>
            <a:schemeClr val="tx1"/>
          </a:solidFill>
          <a:latin typeface="+mn-lt"/>
          <a:ea typeface="+mn-ea"/>
          <a:cs typeface="+mn-cs"/>
        </a:defRPr>
      </a:lvl4pPr>
      <a:lvl5pPr marL="7315200" algn="r" defTabSz="3657600" rtl="1" eaLnBrk="1" latinLnBrk="0" hangingPunct="1">
        <a:defRPr sz="7200" kern="1200">
          <a:solidFill>
            <a:schemeClr val="tx1"/>
          </a:solidFill>
          <a:latin typeface="+mn-lt"/>
          <a:ea typeface="+mn-ea"/>
          <a:cs typeface="+mn-cs"/>
        </a:defRPr>
      </a:lvl5pPr>
      <a:lvl6pPr marL="9144000" algn="r" defTabSz="3657600" rtl="1" eaLnBrk="1" latinLnBrk="0" hangingPunct="1">
        <a:defRPr sz="7200" kern="1200">
          <a:solidFill>
            <a:schemeClr val="tx1"/>
          </a:solidFill>
          <a:latin typeface="+mn-lt"/>
          <a:ea typeface="+mn-ea"/>
          <a:cs typeface="+mn-cs"/>
        </a:defRPr>
      </a:lvl6pPr>
      <a:lvl7pPr marL="10972800" algn="r" defTabSz="3657600" rtl="1" eaLnBrk="1" latinLnBrk="0" hangingPunct="1">
        <a:defRPr sz="7200" kern="1200">
          <a:solidFill>
            <a:schemeClr val="tx1"/>
          </a:solidFill>
          <a:latin typeface="+mn-lt"/>
          <a:ea typeface="+mn-ea"/>
          <a:cs typeface="+mn-cs"/>
        </a:defRPr>
      </a:lvl7pPr>
      <a:lvl8pPr marL="12801600" algn="r" defTabSz="3657600" rtl="1" eaLnBrk="1" latinLnBrk="0" hangingPunct="1">
        <a:defRPr sz="7200" kern="1200">
          <a:solidFill>
            <a:schemeClr val="tx1"/>
          </a:solidFill>
          <a:latin typeface="+mn-lt"/>
          <a:ea typeface="+mn-ea"/>
          <a:cs typeface="+mn-cs"/>
        </a:defRPr>
      </a:lvl8pPr>
      <a:lvl9pPr marL="14630400" algn="r" defTabSz="3657600" rtl="1"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0267" dirty="0">
                <a:solidFill>
                  <a:schemeClr val="bg1"/>
                </a:solidFill>
              </a:rPr>
              <a:t>The immune response </a:t>
            </a:r>
            <a:endParaRPr lang="ar-IQ" sz="20267" dirty="0">
              <a:solidFill>
                <a:schemeClr val="bg1"/>
              </a:solidFill>
            </a:endParaRPr>
          </a:p>
        </p:txBody>
      </p:sp>
    </p:spTree>
    <p:extLst>
      <p:ext uri="{BB962C8B-B14F-4D97-AF65-F5344CB8AC3E}">
        <p14:creationId xmlns:p14="http://schemas.microsoft.com/office/powerpoint/2010/main" val="3528938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854" dirty="0">
                <a:solidFill>
                  <a:schemeClr val="bg1"/>
                </a:solidFill>
              </a:rPr>
              <a:t>B-cell activation</a:t>
            </a:r>
            <a:endParaRPr lang="ar-IQ" dirty="0">
              <a:solidFill>
                <a:schemeClr val="bg1"/>
              </a:solidFill>
            </a:endParaRPr>
          </a:p>
        </p:txBody>
      </p:sp>
      <p:sp>
        <p:nvSpPr>
          <p:cNvPr id="3" name="Content Placeholder 2"/>
          <p:cNvSpPr>
            <a:spLocks noGrp="1"/>
          </p:cNvSpPr>
          <p:nvPr>
            <p:ph idx="1"/>
          </p:nvPr>
        </p:nvSpPr>
        <p:spPr>
          <a:xfrm>
            <a:off x="1672046" y="7027819"/>
            <a:ext cx="44701486" cy="19994880"/>
          </a:xfrm>
        </p:spPr>
        <p:txBody>
          <a:bodyPr>
            <a:normAutofit/>
          </a:bodyPr>
          <a:lstStyle/>
          <a:p>
            <a:r>
              <a:rPr lang="en-US" sz="14720" dirty="0"/>
              <a:t>. Antigen binding to the surface immunoglobulins, coupled with soluble or contact-mediated helper factors from an activated T</a:t>
            </a:r>
            <a:r>
              <a:rPr lang="en-US" sz="14720" baseline="-25000" dirty="0"/>
              <a:t>H</a:t>
            </a:r>
            <a:r>
              <a:rPr lang="en-US" sz="14720" dirty="0"/>
              <a:t> cell, lead to proliferation and differentiation. Cytokines involved in T</a:t>
            </a:r>
            <a:r>
              <a:rPr lang="en-US" sz="14720" baseline="-25000" dirty="0"/>
              <a:t>H</a:t>
            </a:r>
            <a:r>
              <a:rPr lang="en-US" sz="14720" dirty="0"/>
              <a:t>-cell help include interleukin (IL)-2, IL-4, and IL-6. Contact-mediated help generally involves binding of CD40 on the B-cell surface to CD40 ligand (CD40L) on the activated T</a:t>
            </a:r>
            <a:r>
              <a:rPr lang="en-US" sz="14720" baseline="-25000" dirty="0"/>
              <a:t>H</a:t>
            </a:r>
            <a:r>
              <a:rPr lang="en-US" sz="14720" dirty="0"/>
              <a:t> cell.</a:t>
            </a:r>
            <a:endParaRPr lang="ar-IQ" sz="14720" dirty="0"/>
          </a:p>
        </p:txBody>
      </p:sp>
    </p:spTree>
    <p:extLst>
      <p:ext uri="{BB962C8B-B14F-4D97-AF65-F5344CB8AC3E}">
        <p14:creationId xmlns:p14="http://schemas.microsoft.com/office/powerpoint/2010/main" val="122692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3702" y="833326"/>
            <a:ext cx="45772252" cy="25230677"/>
          </a:xfrm>
          <a:prstGeom prst="rect">
            <a:avLst/>
          </a:prstGeom>
        </p:spPr>
      </p:pic>
    </p:spTree>
    <p:extLst>
      <p:ext uri="{BB962C8B-B14F-4D97-AF65-F5344CB8AC3E}">
        <p14:creationId xmlns:p14="http://schemas.microsoft.com/office/powerpoint/2010/main" val="3077160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854" dirty="0">
                <a:solidFill>
                  <a:schemeClr val="bg1"/>
                </a:solidFill>
              </a:rPr>
              <a:t>T</a:t>
            </a:r>
            <a:r>
              <a:rPr lang="en-US" sz="16854" baseline="-25000" dirty="0">
                <a:solidFill>
                  <a:schemeClr val="bg1"/>
                </a:solidFill>
              </a:rPr>
              <a:t>C</a:t>
            </a:r>
            <a:r>
              <a:rPr lang="en-US" sz="16854" dirty="0">
                <a:solidFill>
                  <a:schemeClr val="bg1"/>
                </a:solidFill>
              </a:rPr>
              <a:t>-cell activation </a:t>
            </a:r>
            <a:endParaRPr lang="ar-IQ" sz="16854" dirty="0">
              <a:solidFill>
                <a:schemeClr val="bg1"/>
              </a:solidFill>
            </a:endParaRPr>
          </a:p>
        </p:txBody>
      </p:sp>
      <p:sp>
        <p:nvSpPr>
          <p:cNvPr id="3" name="Content Placeholder 2"/>
          <p:cNvSpPr>
            <a:spLocks noGrp="1"/>
          </p:cNvSpPr>
          <p:nvPr>
            <p:ph idx="1"/>
          </p:nvPr>
        </p:nvSpPr>
        <p:spPr/>
        <p:txBody>
          <a:bodyPr>
            <a:normAutofit/>
          </a:bodyPr>
          <a:lstStyle/>
          <a:p>
            <a:r>
              <a:rPr lang="en-US" sz="14720" dirty="0"/>
              <a:t>requires contact with a specific antigen complexed with a major histocompatibility class (MHC) I molecule on the surface of a target cell. It also requires interleukin(IL)-2 from a nearby activated T</a:t>
            </a:r>
            <a:r>
              <a:rPr lang="en-US" sz="14720" baseline="-25000" dirty="0"/>
              <a:t>H</a:t>
            </a:r>
            <a:r>
              <a:rPr lang="en-US" sz="14720" dirty="0"/>
              <a:t> cell. The activated T</a:t>
            </a:r>
            <a:r>
              <a:rPr lang="en-US" sz="14720" baseline="-25000" dirty="0"/>
              <a:t>C</a:t>
            </a:r>
            <a:r>
              <a:rPr lang="en-US" sz="14720" dirty="0"/>
              <a:t> cell kills the target cell either by secreting </a:t>
            </a:r>
            <a:r>
              <a:rPr lang="en-US" sz="14720" dirty="0" err="1"/>
              <a:t>cytotoxins</a:t>
            </a:r>
            <a:r>
              <a:rPr lang="en-US" sz="14720" dirty="0"/>
              <a:t> (as shown) or by inducing it to commit suicide. Abbreviation: TCR = T-cell receptor.</a:t>
            </a:r>
            <a:endParaRPr lang="ar-IQ" sz="14720" dirty="0"/>
          </a:p>
        </p:txBody>
      </p:sp>
    </p:spTree>
    <p:extLst>
      <p:ext uri="{BB962C8B-B14F-4D97-AF65-F5344CB8AC3E}">
        <p14:creationId xmlns:p14="http://schemas.microsoft.com/office/powerpoint/2010/main" val="3299399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1215" y="2987041"/>
            <a:ext cx="46063413" cy="22711953"/>
          </a:xfrm>
          <a:prstGeom prst="rect">
            <a:avLst/>
          </a:prstGeom>
        </p:spPr>
      </p:pic>
    </p:spTree>
    <p:extLst>
      <p:ext uri="{BB962C8B-B14F-4D97-AF65-F5344CB8AC3E}">
        <p14:creationId xmlns:p14="http://schemas.microsoft.com/office/powerpoint/2010/main" val="175721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H\Pictures\Screenshots\Untitled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0" y="4133089"/>
            <a:ext cx="30687264" cy="1719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59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024" y="5120640"/>
            <a:ext cx="33576768" cy="1773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18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9120" y="5216434"/>
            <a:ext cx="38735726" cy="20412892"/>
          </a:xfrm>
          <a:prstGeom prst="rect">
            <a:avLst/>
          </a:prstGeom>
        </p:spPr>
      </p:pic>
      <p:sp>
        <p:nvSpPr>
          <p:cNvPr id="3" name="Title 2"/>
          <p:cNvSpPr>
            <a:spLocks noGrp="1"/>
          </p:cNvSpPr>
          <p:nvPr>
            <p:ph type="title"/>
          </p:nvPr>
        </p:nvSpPr>
        <p:spPr>
          <a:xfrm>
            <a:off x="1323702" y="-287382"/>
            <a:ext cx="28773120" cy="5316170"/>
          </a:xfrm>
        </p:spPr>
        <p:txBody>
          <a:bodyPr>
            <a:noAutofit/>
          </a:bodyPr>
          <a:lstStyle/>
          <a:p>
            <a:r>
              <a:rPr lang="en-US" sz="10560" dirty="0">
                <a:solidFill>
                  <a:schemeClr val="bg1"/>
                </a:solidFill>
              </a:rPr>
              <a:t>The progeny of an activated B lymphocyte can differentiate into either memory B lymphocytes or antibody-secreting plasma cells</a:t>
            </a:r>
            <a:endParaRPr lang="ar-IQ" sz="10560" dirty="0">
              <a:solidFill>
                <a:schemeClr val="bg1"/>
              </a:solidFill>
            </a:endParaRPr>
          </a:p>
        </p:txBody>
      </p:sp>
      <p:sp>
        <p:nvSpPr>
          <p:cNvPr id="4" name="Content Placeholder 3"/>
          <p:cNvSpPr>
            <a:spLocks noGrp="1"/>
          </p:cNvSpPr>
          <p:nvPr>
            <p:ph idx="1"/>
          </p:nvPr>
        </p:nvSpPr>
        <p:spPr/>
        <p:txBody>
          <a:bodyPr/>
          <a:lstStyle/>
          <a:p>
            <a:endParaRPr lang="ar-IQ" dirty="0"/>
          </a:p>
        </p:txBody>
      </p:sp>
    </p:spTree>
    <p:extLst>
      <p:ext uri="{BB962C8B-B14F-4D97-AF65-F5344CB8AC3E}">
        <p14:creationId xmlns:p14="http://schemas.microsoft.com/office/powerpoint/2010/main" val="225758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7521" y="6796437"/>
            <a:ext cx="33789255" cy="21549964"/>
          </a:xfrm>
          <a:prstGeom prst="rect">
            <a:avLst/>
          </a:prstGeom>
        </p:spPr>
      </p:pic>
      <p:sp>
        <p:nvSpPr>
          <p:cNvPr id="3" name="Title 2"/>
          <p:cNvSpPr>
            <a:spLocks noGrp="1"/>
          </p:cNvSpPr>
          <p:nvPr>
            <p:ph type="title"/>
          </p:nvPr>
        </p:nvSpPr>
        <p:spPr>
          <a:xfrm>
            <a:off x="905692" y="-8707"/>
            <a:ext cx="24802011" cy="5573485"/>
          </a:xfrm>
        </p:spPr>
        <p:txBody>
          <a:bodyPr>
            <a:normAutofit/>
          </a:bodyPr>
          <a:lstStyle/>
          <a:p>
            <a:r>
              <a:rPr lang="en-US" dirty="0">
                <a:solidFill>
                  <a:schemeClr val="bg1"/>
                </a:solidFill>
              </a:rPr>
              <a:t>The progeny of activated T lymphocytes retain the surface phenotype (CD4</a:t>
            </a:r>
            <a:r>
              <a:rPr lang="en-US" baseline="30000" dirty="0">
                <a:solidFill>
                  <a:schemeClr val="bg1"/>
                </a:solidFill>
              </a:rPr>
              <a:t>+</a:t>
            </a:r>
            <a:r>
              <a:rPr lang="en-US" dirty="0">
                <a:solidFill>
                  <a:schemeClr val="bg1"/>
                </a:solidFill>
              </a:rPr>
              <a:t> or CD8</a:t>
            </a:r>
            <a:r>
              <a:rPr lang="en-US" baseline="30000" dirty="0">
                <a:solidFill>
                  <a:schemeClr val="bg1"/>
                </a:solidFill>
              </a:rPr>
              <a:t>+</a:t>
            </a:r>
            <a:r>
              <a:rPr lang="en-US" dirty="0">
                <a:solidFill>
                  <a:schemeClr val="bg1"/>
                </a:solidFill>
              </a:rPr>
              <a:t>) of their parents.</a:t>
            </a:r>
            <a:endParaRPr lang="ar-IQ" dirty="0">
              <a:solidFill>
                <a:schemeClr val="bg1"/>
              </a:solidFill>
            </a:endParaRPr>
          </a:p>
        </p:txBody>
      </p:sp>
    </p:spTree>
    <p:extLst>
      <p:ext uri="{BB962C8B-B14F-4D97-AF65-F5344CB8AC3E}">
        <p14:creationId xmlns:p14="http://schemas.microsoft.com/office/powerpoint/2010/main" val="1940561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4400"/>
            <a:ext cx="49046676" cy="29260800"/>
          </a:xfrm>
          <a:prstGeom prst="rect">
            <a:avLst/>
          </a:prstGeom>
        </p:spPr>
      </p:pic>
    </p:spTree>
    <p:extLst>
      <p:ext uri="{BB962C8B-B14F-4D97-AF65-F5344CB8AC3E}">
        <p14:creationId xmlns:p14="http://schemas.microsoft.com/office/powerpoint/2010/main" val="387310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4401"/>
            <a:ext cx="48767999" cy="29260801"/>
          </a:xfrm>
          <a:prstGeom prst="rect">
            <a:avLst/>
          </a:prstGeom>
        </p:spPr>
      </p:pic>
    </p:spTree>
    <p:extLst>
      <p:ext uri="{BB962C8B-B14F-4D97-AF65-F5344CB8AC3E}">
        <p14:creationId xmlns:p14="http://schemas.microsoft.com/office/powerpoint/2010/main" val="420523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489" y="6331132"/>
            <a:ext cx="43979043" cy="21388251"/>
          </a:xfrm>
        </p:spPr>
        <p:txBody>
          <a:bodyPr>
            <a:noAutofit/>
          </a:bodyPr>
          <a:lstStyle/>
          <a:p>
            <a:r>
              <a:rPr lang="en-US" sz="14720" dirty="0"/>
              <a:t>Capture, processing, and presentation of antigen by an antigen-presenting cell (APC). The </a:t>
            </a:r>
            <a:r>
              <a:rPr lang="en-US" sz="14720" dirty="0" err="1"/>
              <a:t>immunogen</a:t>
            </a:r>
            <a:r>
              <a:rPr lang="en-US" sz="14720" dirty="0"/>
              <a:t> is captured by phagocytosis, receptor-mediated endocytosis, or pinocytosis and is broken down into fragments. Some fragments (antigens) become associated with major histocompatibility (MHC) class II proteins and are transported to the cell surface, where they can be recognized by CD4 T cells. Abbreviation: TCR = T-cell receptor.</a:t>
            </a:r>
            <a:endParaRPr lang="ar-IQ" sz="14720" dirty="0"/>
          </a:p>
        </p:txBody>
      </p:sp>
    </p:spTree>
    <p:extLst>
      <p:ext uri="{BB962C8B-B14F-4D97-AF65-F5344CB8AC3E}">
        <p14:creationId xmlns:p14="http://schemas.microsoft.com/office/powerpoint/2010/main" val="3926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2709" y="1245325"/>
            <a:ext cx="45265306" cy="24174995"/>
          </a:xfrm>
          <a:prstGeom prst="rect">
            <a:avLst/>
          </a:prstGeom>
        </p:spPr>
      </p:pic>
    </p:spTree>
    <p:extLst>
      <p:ext uri="{BB962C8B-B14F-4D97-AF65-F5344CB8AC3E}">
        <p14:creationId xmlns:p14="http://schemas.microsoft.com/office/powerpoint/2010/main" val="28726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854" dirty="0">
                <a:solidFill>
                  <a:schemeClr val="bg1"/>
                </a:solidFill>
              </a:rPr>
              <a:t>T</a:t>
            </a:r>
            <a:r>
              <a:rPr lang="en-US" sz="16854" baseline="-25000" dirty="0">
                <a:solidFill>
                  <a:schemeClr val="bg1"/>
                </a:solidFill>
              </a:rPr>
              <a:t>H</a:t>
            </a:r>
            <a:r>
              <a:rPr lang="en-US" sz="16854" dirty="0">
                <a:solidFill>
                  <a:schemeClr val="bg1"/>
                </a:solidFill>
              </a:rPr>
              <a:t>-cell activation. </a:t>
            </a:r>
            <a:endParaRPr lang="ar-IQ" dirty="0">
              <a:solidFill>
                <a:schemeClr val="bg1"/>
              </a:solidFill>
            </a:endParaRPr>
          </a:p>
        </p:txBody>
      </p:sp>
      <p:sp>
        <p:nvSpPr>
          <p:cNvPr id="3" name="Content Placeholder 2"/>
          <p:cNvSpPr>
            <a:spLocks noGrp="1"/>
          </p:cNvSpPr>
          <p:nvPr>
            <p:ph idx="1"/>
          </p:nvPr>
        </p:nvSpPr>
        <p:spPr>
          <a:xfrm>
            <a:off x="975361" y="6818812"/>
            <a:ext cx="45398172" cy="20412891"/>
          </a:xfrm>
        </p:spPr>
        <p:txBody>
          <a:bodyPr>
            <a:normAutofit/>
          </a:bodyPr>
          <a:lstStyle/>
          <a:p>
            <a:r>
              <a:rPr lang="en-US" sz="14720" dirty="0"/>
              <a:t>The antigen-presenting cell (APC) presents an antigenic peptide, bound to major histocompatibility class (MHC) II, to the T</a:t>
            </a:r>
            <a:r>
              <a:rPr lang="en-US" sz="14720" baseline="-25000" dirty="0"/>
              <a:t>H</a:t>
            </a:r>
            <a:r>
              <a:rPr lang="en-US" sz="14720" dirty="0"/>
              <a:t> cell and also provides a costimulatory signal when a B7 protein on its surface binds CD28 on the T</a:t>
            </a:r>
            <a:r>
              <a:rPr lang="en-US" sz="14720" baseline="-25000" dirty="0"/>
              <a:t>H</a:t>
            </a:r>
            <a:r>
              <a:rPr lang="en-US" sz="14720" dirty="0"/>
              <a:t> cell. The two signals lead to activation of the T</a:t>
            </a:r>
            <a:r>
              <a:rPr lang="en-US" sz="14720" baseline="-25000" dirty="0"/>
              <a:t>H</a:t>
            </a:r>
            <a:r>
              <a:rPr lang="en-US" sz="14720" dirty="0"/>
              <a:t> cell. Activation leads to interleukin (IL)-2 receptor expression and IL-2 secretion by the T</a:t>
            </a:r>
            <a:r>
              <a:rPr lang="en-US" sz="14720" baseline="-25000" dirty="0"/>
              <a:t>H</a:t>
            </a:r>
            <a:r>
              <a:rPr lang="en-US" sz="14720" dirty="0"/>
              <a:t> cell, resulting in autocrine growth stimulation.</a:t>
            </a:r>
            <a:endParaRPr lang="ar-IQ" sz="14720" dirty="0"/>
          </a:p>
        </p:txBody>
      </p:sp>
    </p:spTree>
    <p:extLst>
      <p:ext uri="{BB962C8B-B14F-4D97-AF65-F5344CB8AC3E}">
        <p14:creationId xmlns:p14="http://schemas.microsoft.com/office/powerpoint/2010/main" val="2649818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355" y="-310826"/>
            <a:ext cx="48001646" cy="27263854"/>
          </a:xfrm>
          <a:prstGeom prst="rect">
            <a:avLst/>
          </a:prstGeom>
        </p:spPr>
      </p:pic>
    </p:spTree>
    <p:extLst>
      <p:ext uri="{BB962C8B-B14F-4D97-AF65-F5344CB8AC3E}">
        <p14:creationId xmlns:p14="http://schemas.microsoft.com/office/powerpoint/2010/main" val="318563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160171-science-template-16x9</Template>
  <TotalTime>10782</TotalTime>
  <Words>339</Words>
  <Application>Microsoft Office PowerPoint</Application>
  <PresentationFormat>Custom</PresentationFormat>
  <Paragraphs>10</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Office Theme</vt:lpstr>
      <vt:lpstr>The immune response </vt:lpstr>
      <vt:lpstr>The progeny of an activated B lymphocyte can differentiate into either memory B lymphocytes or antibody-secreting plasma cells</vt:lpstr>
      <vt:lpstr>The progeny of activated T lymphocytes retain the surface phenotype (CD4+ or CD8+) of their parents.</vt:lpstr>
      <vt:lpstr>PowerPoint Presentation</vt:lpstr>
      <vt:lpstr>PowerPoint Presentation</vt:lpstr>
      <vt:lpstr>PowerPoint Presentation</vt:lpstr>
      <vt:lpstr>PowerPoint Presentation</vt:lpstr>
      <vt:lpstr>TH-cell activation. </vt:lpstr>
      <vt:lpstr>PowerPoint Presentation</vt:lpstr>
      <vt:lpstr>B-cell activation</vt:lpstr>
      <vt:lpstr>PowerPoint Presentation</vt:lpstr>
      <vt:lpstr>TC-cell activation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24</cp:revision>
  <dcterms:created xsi:type="dcterms:W3CDTF">2018-10-08T17:21:21Z</dcterms:created>
  <dcterms:modified xsi:type="dcterms:W3CDTF">2021-09-29T22:16:51Z</dcterms:modified>
</cp:coreProperties>
</file>