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201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DR SH\Pictures\Screenshots\k1 (2)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654" y="1676400"/>
            <a:ext cx="5134692" cy="320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300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 descr="C:\Users\DR SH\Pictures\Screenshots\k6 (2)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5344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89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C:\Users\DR SH\Pictures\Screenshots\k2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534399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61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 descr="C:\Users\DR SH\Pictures\Screenshots\k3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34399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99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 descr="C:\Users\DR SH\Pictures\Screenshots\k5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8305800" cy="617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154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SH</dc:creator>
  <cp:lastModifiedBy>User</cp:lastModifiedBy>
  <cp:revision>2</cp:revision>
  <dcterms:created xsi:type="dcterms:W3CDTF">2006-08-16T00:00:00Z</dcterms:created>
  <dcterms:modified xsi:type="dcterms:W3CDTF">2021-09-29T22:18:21Z</dcterms:modified>
</cp:coreProperties>
</file>