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257DFA-B38D-4860-8940-AE21208DA606}"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FADA34EC-E6BD-4C4D-BE24-12F70D2F7145}">
      <dgm:prSet phldrT="[Text]"/>
      <dgm:spPr/>
      <dgm:t>
        <a:bodyPr/>
        <a:lstStyle/>
        <a:p>
          <a:r>
            <a:rPr lang="en-US" dirty="0" smtClean="0"/>
            <a:t>Agriculture</a:t>
          </a:r>
          <a:endParaRPr lang="en-US" dirty="0"/>
        </a:p>
      </dgm:t>
    </dgm:pt>
    <dgm:pt modelId="{BDC43FDB-0B49-4F2E-BE88-6E8A5F2EDC02}" type="parTrans" cxnId="{C0BB8D14-8286-4B8C-B023-F22717C6CBF7}">
      <dgm:prSet/>
      <dgm:spPr/>
      <dgm:t>
        <a:bodyPr/>
        <a:lstStyle/>
        <a:p>
          <a:endParaRPr lang="en-US"/>
        </a:p>
      </dgm:t>
    </dgm:pt>
    <dgm:pt modelId="{24B529E7-480F-4835-B8C0-13DE0D20FB2F}" type="sibTrans" cxnId="{C0BB8D14-8286-4B8C-B023-F22717C6CBF7}">
      <dgm:prSet/>
      <dgm:spPr/>
      <dgm:t>
        <a:bodyPr/>
        <a:lstStyle/>
        <a:p>
          <a:endParaRPr lang="en-US"/>
        </a:p>
      </dgm:t>
    </dgm:pt>
    <dgm:pt modelId="{AE2D36B7-C7FF-4466-8473-1647D1E80F43}">
      <dgm:prSet phldrT="[Text]"/>
      <dgm:spPr/>
      <dgm:t>
        <a:bodyPr/>
        <a:lstStyle/>
        <a:p>
          <a:r>
            <a:rPr lang="en-US" dirty="0" smtClean="0"/>
            <a:t>Soil</a:t>
          </a:r>
          <a:endParaRPr lang="en-US" dirty="0"/>
        </a:p>
      </dgm:t>
    </dgm:pt>
    <dgm:pt modelId="{9FA191CA-882C-499D-B044-2922C2419C0F}" type="parTrans" cxnId="{86CE3C77-F9BF-4862-B346-E8FA305446D4}">
      <dgm:prSet/>
      <dgm:spPr>
        <a:ln w="28575"/>
      </dgm:spPr>
      <dgm:t>
        <a:bodyPr/>
        <a:lstStyle/>
        <a:p>
          <a:endParaRPr lang="en-US"/>
        </a:p>
      </dgm:t>
    </dgm:pt>
    <dgm:pt modelId="{CDCF0584-42EE-4DE7-AE20-3043C8A0A4C1}" type="sibTrans" cxnId="{86CE3C77-F9BF-4862-B346-E8FA305446D4}">
      <dgm:prSet/>
      <dgm:spPr/>
      <dgm:t>
        <a:bodyPr/>
        <a:lstStyle/>
        <a:p>
          <a:endParaRPr lang="en-US"/>
        </a:p>
      </dgm:t>
    </dgm:pt>
    <dgm:pt modelId="{D2798485-737B-4D10-9A19-E694A6032D14}">
      <dgm:prSet phldrT="[Text]"/>
      <dgm:spPr/>
      <dgm:t>
        <a:bodyPr/>
        <a:lstStyle/>
        <a:p>
          <a:r>
            <a:rPr lang="en-US" dirty="0" smtClean="0"/>
            <a:t>Plant</a:t>
          </a:r>
          <a:endParaRPr lang="en-US" dirty="0"/>
        </a:p>
      </dgm:t>
    </dgm:pt>
    <dgm:pt modelId="{87B19CBE-8A26-4F8F-B48C-C62D81CF72F3}" type="parTrans" cxnId="{239BE0BB-6360-4264-9444-14FB777D6591}">
      <dgm:prSet/>
      <dgm:spPr>
        <a:ln w="28575"/>
      </dgm:spPr>
      <dgm:t>
        <a:bodyPr/>
        <a:lstStyle/>
        <a:p>
          <a:endParaRPr lang="en-US"/>
        </a:p>
      </dgm:t>
    </dgm:pt>
    <dgm:pt modelId="{CFFE79A7-C035-4B37-B65E-4F76C3FE57F3}" type="sibTrans" cxnId="{239BE0BB-6360-4264-9444-14FB777D6591}">
      <dgm:prSet/>
      <dgm:spPr/>
      <dgm:t>
        <a:bodyPr/>
        <a:lstStyle/>
        <a:p>
          <a:endParaRPr lang="en-US"/>
        </a:p>
      </dgm:t>
    </dgm:pt>
    <dgm:pt modelId="{9DDCA829-5790-4967-A431-E19ECD319D7B}">
      <dgm:prSet phldrT="[Text]"/>
      <dgm:spPr/>
      <dgm:t>
        <a:bodyPr/>
        <a:lstStyle/>
        <a:p>
          <a:r>
            <a:rPr lang="en-US" dirty="0" smtClean="0">
              <a:solidFill>
                <a:srgbClr val="FF0000"/>
              </a:solidFill>
            </a:rPr>
            <a:t>Atmosphere</a:t>
          </a:r>
          <a:endParaRPr lang="en-US" dirty="0">
            <a:solidFill>
              <a:srgbClr val="FF0000"/>
            </a:solidFill>
          </a:endParaRPr>
        </a:p>
      </dgm:t>
    </dgm:pt>
    <dgm:pt modelId="{041C5C50-BA41-44C2-8F56-A0B2C4B182B4}" type="parTrans" cxnId="{BDE3D113-8C70-465B-B6AE-1AC1ABEF30E3}">
      <dgm:prSet/>
      <dgm:spPr>
        <a:ln w="28575"/>
      </dgm:spPr>
      <dgm:t>
        <a:bodyPr/>
        <a:lstStyle/>
        <a:p>
          <a:endParaRPr lang="en-US"/>
        </a:p>
      </dgm:t>
    </dgm:pt>
    <dgm:pt modelId="{E0E84D3E-4CEC-404D-940B-534C61194CEC}" type="sibTrans" cxnId="{BDE3D113-8C70-465B-B6AE-1AC1ABEF30E3}">
      <dgm:prSet/>
      <dgm:spPr/>
      <dgm:t>
        <a:bodyPr/>
        <a:lstStyle/>
        <a:p>
          <a:endParaRPr lang="en-US"/>
        </a:p>
      </dgm:t>
    </dgm:pt>
    <dgm:pt modelId="{0144BCBC-624E-4965-97B1-BA045767C2DE}" type="pres">
      <dgm:prSet presAssocID="{78257DFA-B38D-4860-8940-AE21208DA606}" presName="Name0" presStyleCnt="0">
        <dgm:presLayoutVars>
          <dgm:orgChart val="1"/>
          <dgm:chPref val="1"/>
          <dgm:dir/>
          <dgm:animOne val="branch"/>
          <dgm:animLvl val="lvl"/>
          <dgm:resizeHandles/>
        </dgm:presLayoutVars>
      </dgm:prSet>
      <dgm:spPr/>
      <dgm:t>
        <a:bodyPr/>
        <a:lstStyle/>
        <a:p>
          <a:endParaRPr lang="en-US"/>
        </a:p>
      </dgm:t>
    </dgm:pt>
    <dgm:pt modelId="{84C27B53-BA85-4837-AE7E-116CE345B341}" type="pres">
      <dgm:prSet presAssocID="{FADA34EC-E6BD-4C4D-BE24-12F70D2F7145}" presName="hierRoot1" presStyleCnt="0">
        <dgm:presLayoutVars>
          <dgm:hierBranch val="init"/>
        </dgm:presLayoutVars>
      </dgm:prSet>
      <dgm:spPr/>
    </dgm:pt>
    <dgm:pt modelId="{F34F0FE9-7396-43D6-9003-C67EC60F47F7}" type="pres">
      <dgm:prSet presAssocID="{FADA34EC-E6BD-4C4D-BE24-12F70D2F7145}" presName="rootComposite1" presStyleCnt="0"/>
      <dgm:spPr/>
    </dgm:pt>
    <dgm:pt modelId="{63EF1FD3-F900-4225-A140-F1F1781BC3DA}" type="pres">
      <dgm:prSet presAssocID="{FADA34EC-E6BD-4C4D-BE24-12F70D2F7145}" presName="rootText1" presStyleLbl="alignAcc1" presStyleIdx="0" presStyleCnt="0">
        <dgm:presLayoutVars>
          <dgm:chPref val="3"/>
        </dgm:presLayoutVars>
      </dgm:prSet>
      <dgm:spPr/>
      <dgm:t>
        <a:bodyPr/>
        <a:lstStyle/>
        <a:p>
          <a:endParaRPr lang="en-US"/>
        </a:p>
      </dgm:t>
    </dgm:pt>
    <dgm:pt modelId="{2BAEC83F-6317-45BA-B45C-838EA2533DE6}" type="pres">
      <dgm:prSet presAssocID="{FADA34EC-E6BD-4C4D-BE24-12F70D2F7145}" presName="topArc1" presStyleLbl="parChTrans1D1" presStyleIdx="0" presStyleCnt="8"/>
      <dgm:spPr/>
    </dgm:pt>
    <dgm:pt modelId="{3BBD8262-1B89-4DF5-AF1E-3DA4CA983FF6}" type="pres">
      <dgm:prSet presAssocID="{FADA34EC-E6BD-4C4D-BE24-12F70D2F7145}" presName="bottomArc1" presStyleLbl="parChTrans1D1" presStyleIdx="1" presStyleCnt="8"/>
      <dgm:spPr/>
    </dgm:pt>
    <dgm:pt modelId="{6F96709C-361B-45C4-8771-4563AF67C5E1}" type="pres">
      <dgm:prSet presAssocID="{FADA34EC-E6BD-4C4D-BE24-12F70D2F7145}" presName="topConnNode1" presStyleLbl="node1" presStyleIdx="0" presStyleCnt="0"/>
      <dgm:spPr/>
      <dgm:t>
        <a:bodyPr/>
        <a:lstStyle/>
        <a:p>
          <a:endParaRPr lang="en-US"/>
        </a:p>
      </dgm:t>
    </dgm:pt>
    <dgm:pt modelId="{1094FBA6-D1BA-492A-BD3B-892983F6AE1B}" type="pres">
      <dgm:prSet presAssocID="{FADA34EC-E6BD-4C4D-BE24-12F70D2F7145}" presName="hierChild2" presStyleCnt="0"/>
      <dgm:spPr/>
    </dgm:pt>
    <dgm:pt modelId="{B50C8A60-9D6C-4342-9E32-DF528D50CF6F}" type="pres">
      <dgm:prSet presAssocID="{9FA191CA-882C-499D-B044-2922C2419C0F}" presName="Name28" presStyleLbl="parChTrans1D2" presStyleIdx="0" presStyleCnt="3"/>
      <dgm:spPr/>
      <dgm:t>
        <a:bodyPr/>
        <a:lstStyle/>
        <a:p>
          <a:endParaRPr lang="en-US"/>
        </a:p>
      </dgm:t>
    </dgm:pt>
    <dgm:pt modelId="{FB09FD11-C66C-4959-B657-770BA252C7CD}" type="pres">
      <dgm:prSet presAssocID="{AE2D36B7-C7FF-4466-8473-1647D1E80F43}" presName="hierRoot2" presStyleCnt="0">
        <dgm:presLayoutVars>
          <dgm:hierBranch val="init"/>
        </dgm:presLayoutVars>
      </dgm:prSet>
      <dgm:spPr/>
    </dgm:pt>
    <dgm:pt modelId="{DF543C0E-453A-4B15-B2FF-C520FE83F83F}" type="pres">
      <dgm:prSet presAssocID="{AE2D36B7-C7FF-4466-8473-1647D1E80F43}" presName="rootComposite2" presStyleCnt="0"/>
      <dgm:spPr/>
    </dgm:pt>
    <dgm:pt modelId="{3E783689-F5F9-48E8-A312-D2537DAFF69F}" type="pres">
      <dgm:prSet presAssocID="{AE2D36B7-C7FF-4466-8473-1647D1E80F43}" presName="rootText2" presStyleLbl="alignAcc1" presStyleIdx="0" presStyleCnt="0">
        <dgm:presLayoutVars>
          <dgm:chPref val="3"/>
        </dgm:presLayoutVars>
      </dgm:prSet>
      <dgm:spPr/>
      <dgm:t>
        <a:bodyPr/>
        <a:lstStyle/>
        <a:p>
          <a:endParaRPr lang="en-US"/>
        </a:p>
      </dgm:t>
    </dgm:pt>
    <dgm:pt modelId="{D357CE07-5EBA-49B0-8F74-BDAF3CE74F7E}" type="pres">
      <dgm:prSet presAssocID="{AE2D36B7-C7FF-4466-8473-1647D1E80F43}" presName="topArc2" presStyleLbl="parChTrans1D1" presStyleIdx="2" presStyleCnt="8"/>
      <dgm:spPr/>
    </dgm:pt>
    <dgm:pt modelId="{E70C5114-E59D-4972-BF41-ECF292CF423B}" type="pres">
      <dgm:prSet presAssocID="{AE2D36B7-C7FF-4466-8473-1647D1E80F43}" presName="bottomArc2" presStyleLbl="parChTrans1D1" presStyleIdx="3" presStyleCnt="8"/>
      <dgm:spPr/>
    </dgm:pt>
    <dgm:pt modelId="{83209EEF-0169-46E6-BEF2-39008414A69A}" type="pres">
      <dgm:prSet presAssocID="{AE2D36B7-C7FF-4466-8473-1647D1E80F43}" presName="topConnNode2" presStyleLbl="node2" presStyleIdx="0" presStyleCnt="0"/>
      <dgm:spPr/>
      <dgm:t>
        <a:bodyPr/>
        <a:lstStyle/>
        <a:p>
          <a:endParaRPr lang="en-US"/>
        </a:p>
      </dgm:t>
    </dgm:pt>
    <dgm:pt modelId="{65A5B21D-DEEA-4497-A7A7-F0110DF64556}" type="pres">
      <dgm:prSet presAssocID="{AE2D36B7-C7FF-4466-8473-1647D1E80F43}" presName="hierChild4" presStyleCnt="0"/>
      <dgm:spPr/>
    </dgm:pt>
    <dgm:pt modelId="{7C286A72-F673-4192-9475-67F415FA6059}" type="pres">
      <dgm:prSet presAssocID="{AE2D36B7-C7FF-4466-8473-1647D1E80F43}" presName="hierChild5" presStyleCnt="0"/>
      <dgm:spPr/>
    </dgm:pt>
    <dgm:pt modelId="{D6350EE8-F240-48E8-A884-BBFBC8E4A5D6}" type="pres">
      <dgm:prSet presAssocID="{87B19CBE-8A26-4F8F-B48C-C62D81CF72F3}" presName="Name28" presStyleLbl="parChTrans1D2" presStyleIdx="1" presStyleCnt="3"/>
      <dgm:spPr/>
      <dgm:t>
        <a:bodyPr/>
        <a:lstStyle/>
        <a:p>
          <a:endParaRPr lang="en-US"/>
        </a:p>
      </dgm:t>
    </dgm:pt>
    <dgm:pt modelId="{9537A582-BF69-4605-814C-46A4426BD4DC}" type="pres">
      <dgm:prSet presAssocID="{D2798485-737B-4D10-9A19-E694A6032D14}" presName="hierRoot2" presStyleCnt="0">
        <dgm:presLayoutVars>
          <dgm:hierBranch val="init"/>
        </dgm:presLayoutVars>
      </dgm:prSet>
      <dgm:spPr/>
    </dgm:pt>
    <dgm:pt modelId="{57B4DC81-6209-471F-AFA8-931831710444}" type="pres">
      <dgm:prSet presAssocID="{D2798485-737B-4D10-9A19-E694A6032D14}" presName="rootComposite2" presStyleCnt="0"/>
      <dgm:spPr/>
    </dgm:pt>
    <dgm:pt modelId="{9DE5076C-F438-4D52-920C-BD86C5EB52A2}" type="pres">
      <dgm:prSet presAssocID="{D2798485-737B-4D10-9A19-E694A6032D14}" presName="rootText2" presStyleLbl="alignAcc1" presStyleIdx="0" presStyleCnt="0">
        <dgm:presLayoutVars>
          <dgm:chPref val="3"/>
        </dgm:presLayoutVars>
      </dgm:prSet>
      <dgm:spPr/>
      <dgm:t>
        <a:bodyPr/>
        <a:lstStyle/>
        <a:p>
          <a:endParaRPr lang="en-US"/>
        </a:p>
      </dgm:t>
    </dgm:pt>
    <dgm:pt modelId="{1D9DDD70-7C02-42E0-9A7C-49028A4DD00A}" type="pres">
      <dgm:prSet presAssocID="{D2798485-737B-4D10-9A19-E694A6032D14}" presName="topArc2" presStyleLbl="parChTrans1D1" presStyleIdx="4" presStyleCnt="8"/>
      <dgm:spPr/>
    </dgm:pt>
    <dgm:pt modelId="{F970CA9C-F059-4A82-A17A-2E0706298F97}" type="pres">
      <dgm:prSet presAssocID="{D2798485-737B-4D10-9A19-E694A6032D14}" presName="bottomArc2" presStyleLbl="parChTrans1D1" presStyleIdx="5" presStyleCnt="8"/>
      <dgm:spPr/>
    </dgm:pt>
    <dgm:pt modelId="{33DD34BC-2364-43C8-83F8-CFDBE46A5C81}" type="pres">
      <dgm:prSet presAssocID="{D2798485-737B-4D10-9A19-E694A6032D14}" presName="topConnNode2" presStyleLbl="node2" presStyleIdx="0" presStyleCnt="0"/>
      <dgm:spPr/>
      <dgm:t>
        <a:bodyPr/>
        <a:lstStyle/>
        <a:p>
          <a:endParaRPr lang="en-US"/>
        </a:p>
      </dgm:t>
    </dgm:pt>
    <dgm:pt modelId="{54465D1A-2676-42FB-A1DC-3DB5587028FD}" type="pres">
      <dgm:prSet presAssocID="{D2798485-737B-4D10-9A19-E694A6032D14}" presName="hierChild4" presStyleCnt="0"/>
      <dgm:spPr/>
    </dgm:pt>
    <dgm:pt modelId="{9B7B2630-8936-4DA3-98DE-A32578F0A6B4}" type="pres">
      <dgm:prSet presAssocID="{D2798485-737B-4D10-9A19-E694A6032D14}" presName="hierChild5" presStyleCnt="0"/>
      <dgm:spPr/>
    </dgm:pt>
    <dgm:pt modelId="{18C75831-7F86-45AE-BB4D-49BE6EA3D4B7}" type="pres">
      <dgm:prSet presAssocID="{041C5C50-BA41-44C2-8F56-A0B2C4B182B4}" presName="Name28" presStyleLbl="parChTrans1D2" presStyleIdx="2" presStyleCnt="3"/>
      <dgm:spPr/>
      <dgm:t>
        <a:bodyPr/>
        <a:lstStyle/>
        <a:p>
          <a:endParaRPr lang="en-US"/>
        </a:p>
      </dgm:t>
    </dgm:pt>
    <dgm:pt modelId="{D34C233B-B726-4DF0-B71C-134827B0970C}" type="pres">
      <dgm:prSet presAssocID="{9DDCA829-5790-4967-A431-E19ECD319D7B}" presName="hierRoot2" presStyleCnt="0">
        <dgm:presLayoutVars>
          <dgm:hierBranch val="init"/>
        </dgm:presLayoutVars>
      </dgm:prSet>
      <dgm:spPr/>
    </dgm:pt>
    <dgm:pt modelId="{3449F435-1A1A-4AEF-A84E-5818FFD31A96}" type="pres">
      <dgm:prSet presAssocID="{9DDCA829-5790-4967-A431-E19ECD319D7B}" presName="rootComposite2" presStyleCnt="0"/>
      <dgm:spPr/>
    </dgm:pt>
    <dgm:pt modelId="{317A6842-4F16-42E0-8079-A2BAD5044910}" type="pres">
      <dgm:prSet presAssocID="{9DDCA829-5790-4967-A431-E19ECD319D7B}" presName="rootText2" presStyleLbl="alignAcc1" presStyleIdx="0" presStyleCnt="0">
        <dgm:presLayoutVars>
          <dgm:chPref val="3"/>
        </dgm:presLayoutVars>
      </dgm:prSet>
      <dgm:spPr/>
      <dgm:t>
        <a:bodyPr/>
        <a:lstStyle/>
        <a:p>
          <a:endParaRPr lang="en-US"/>
        </a:p>
      </dgm:t>
    </dgm:pt>
    <dgm:pt modelId="{8D758A0C-9A79-4308-8A24-C17975B7D520}" type="pres">
      <dgm:prSet presAssocID="{9DDCA829-5790-4967-A431-E19ECD319D7B}" presName="topArc2" presStyleLbl="parChTrans1D1" presStyleIdx="6" presStyleCnt="8"/>
      <dgm:spPr/>
    </dgm:pt>
    <dgm:pt modelId="{E3E98602-02DA-4C3A-A6FD-1CE3B25C3075}" type="pres">
      <dgm:prSet presAssocID="{9DDCA829-5790-4967-A431-E19ECD319D7B}" presName="bottomArc2" presStyleLbl="parChTrans1D1" presStyleIdx="7" presStyleCnt="8"/>
      <dgm:spPr/>
    </dgm:pt>
    <dgm:pt modelId="{C351C7DD-B06A-47CE-8DE0-A49E4286DE5A}" type="pres">
      <dgm:prSet presAssocID="{9DDCA829-5790-4967-A431-E19ECD319D7B}" presName="topConnNode2" presStyleLbl="node2" presStyleIdx="0" presStyleCnt="0"/>
      <dgm:spPr/>
      <dgm:t>
        <a:bodyPr/>
        <a:lstStyle/>
        <a:p>
          <a:endParaRPr lang="en-US"/>
        </a:p>
      </dgm:t>
    </dgm:pt>
    <dgm:pt modelId="{50B8FD82-B5AF-4081-A784-5B3D0D6A9E45}" type="pres">
      <dgm:prSet presAssocID="{9DDCA829-5790-4967-A431-E19ECD319D7B}" presName="hierChild4" presStyleCnt="0"/>
      <dgm:spPr/>
    </dgm:pt>
    <dgm:pt modelId="{9DF90C76-17D3-4C66-987E-85E600DC805B}" type="pres">
      <dgm:prSet presAssocID="{9DDCA829-5790-4967-A431-E19ECD319D7B}" presName="hierChild5" presStyleCnt="0"/>
      <dgm:spPr/>
    </dgm:pt>
    <dgm:pt modelId="{89237E04-3B61-48B9-8318-B2E2D085BD5E}" type="pres">
      <dgm:prSet presAssocID="{FADA34EC-E6BD-4C4D-BE24-12F70D2F7145}" presName="hierChild3" presStyleCnt="0"/>
      <dgm:spPr/>
    </dgm:pt>
  </dgm:ptLst>
  <dgm:cxnLst>
    <dgm:cxn modelId="{19D70ACE-A99C-494C-BCCB-BA7E038D734E}" type="presOf" srcId="{9FA191CA-882C-499D-B044-2922C2419C0F}" destId="{B50C8A60-9D6C-4342-9E32-DF528D50CF6F}" srcOrd="0" destOrd="0" presId="urn:microsoft.com/office/officeart/2008/layout/HalfCircleOrganizationChart"/>
    <dgm:cxn modelId="{FD41F95E-F7E7-4FA9-B4A3-63A06DD308E9}" type="presOf" srcId="{AE2D36B7-C7FF-4466-8473-1647D1E80F43}" destId="{3E783689-F5F9-48E8-A312-D2537DAFF69F}" srcOrd="0" destOrd="0" presId="urn:microsoft.com/office/officeart/2008/layout/HalfCircleOrganizationChart"/>
    <dgm:cxn modelId="{2AE477B2-81E8-4E78-A91C-70A86F317457}" type="presOf" srcId="{AE2D36B7-C7FF-4466-8473-1647D1E80F43}" destId="{83209EEF-0169-46E6-BEF2-39008414A69A}" srcOrd="1" destOrd="0" presId="urn:microsoft.com/office/officeart/2008/layout/HalfCircleOrganizationChart"/>
    <dgm:cxn modelId="{BDE3D113-8C70-465B-B6AE-1AC1ABEF30E3}" srcId="{FADA34EC-E6BD-4C4D-BE24-12F70D2F7145}" destId="{9DDCA829-5790-4967-A431-E19ECD319D7B}" srcOrd="2" destOrd="0" parTransId="{041C5C50-BA41-44C2-8F56-A0B2C4B182B4}" sibTransId="{E0E84D3E-4CEC-404D-940B-534C61194CEC}"/>
    <dgm:cxn modelId="{239BE0BB-6360-4264-9444-14FB777D6591}" srcId="{FADA34EC-E6BD-4C4D-BE24-12F70D2F7145}" destId="{D2798485-737B-4D10-9A19-E694A6032D14}" srcOrd="1" destOrd="0" parTransId="{87B19CBE-8A26-4F8F-B48C-C62D81CF72F3}" sibTransId="{CFFE79A7-C035-4B37-B65E-4F76C3FE57F3}"/>
    <dgm:cxn modelId="{E8DA8DBD-EF1C-459B-84C8-A74EBCA7E699}" type="presOf" srcId="{87B19CBE-8A26-4F8F-B48C-C62D81CF72F3}" destId="{D6350EE8-F240-48E8-A884-BBFBC8E4A5D6}" srcOrd="0" destOrd="0" presId="urn:microsoft.com/office/officeart/2008/layout/HalfCircleOrganizationChart"/>
    <dgm:cxn modelId="{BFECC2AA-AF4B-4FED-B8F3-C725F72AB455}" type="presOf" srcId="{9DDCA829-5790-4967-A431-E19ECD319D7B}" destId="{C351C7DD-B06A-47CE-8DE0-A49E4286DE5A}" srcOrd="1" destOrd="0" presId="urn:microsoft.com/office/officeart/2008/layout/HalfCircleOrganizationChart"/>
    <dgm:cxn modelId="{4ABDFA42-83C6-4319-8D67-0B1AD8528452}" type="presOf" srcId="{9DDCA829-5790-4967-A431-E19ECD319D7B}" destId="{317A6842-4F16-42E0-8079-A2BAD5044910}" srcOrd="0" destOrd="0" presId="urn:microsoft.com/office/officeart/2008/layout/HalfCircleOrganizationChart"/>
    <dgm:cxn modelId="{86CE3C77-F9BF-4862-B346-E8FA305446D4}" srcId="{FADA34EC-E6BD-4C4D-BE24-12F70D2F7145}" destId="{AE2D36B7-C7FF-4466-8473-1647D1E80F43}" srcOrd="0" destOrd="0" parTransId="{9FA191CA-882C-499D-B044-2922C2419C0F}" sibTransId="{CDCF0584-42EE-4DE7-AE20-3043C8A0A4C1}"/>
    <dgm:cxn modelId="{0AF37B67-88D8-486D-897E-4DF98455858A}" type="presOf" srcId="{78257DFA-B38D-4860-8940-AE21208DA606}" destId="{0144BCBC-624E-4965-97B1-BA045767C2DE}" srcOrd="0" destOrd="0" presId="urn:microsoft.com/office/officeart/2008/layout/HalfCircleOrganizationChart"/>
    <dgm:cxn modelId="{FC221053-9118-4DF8-AFCA-1CC3C56AFAD0}" type="presOf" srcId="{D2798485-737B-4D10-9A19-E694A6032D14}" destId="{9DE5076C-F438-4D52-920C-BD86C5EB52A2}" srcOrd="0" destOrd="0" presId="urn:microsoft.com/office/officeart/2008/layout/HalfCircleOrganizationChart"/>
    <dgm:cxn modelId="{7B35014F-8B30-4825-B278-A2CE360AB59E}" type="presOf" srcId="{FADA34EC-E6BD-4C4D-BE24-12F70D2F7145}" destId="{6F96709C-361B-45C4-8771-4563AF67C5E1}" srcOrd="1" destOrd="0" presId="urn:microsoft.com/office/officeart/2008/layout/HalfCircleOrganizationChart"/>
    <dgm:cxn modelId="{C0BB8D14-8286-4B8C-B023-F22717C6CBF7}" srcId="{78257DFA-B38D-4860-8940-AE21208DA606}" destId="{FADA34EC-E6BD-4C4D-BE24-12F70D2F7145}" srcOrd="0" destOrd="0" parTransId="{BDC43FDB-0B49-4F2E-BE88-6E8A5F2EDC02}" sibTransId="{24B529E7-480F-4835-B8C0-13DE0D20FB2F}"/>
    <dgm:cxn modelId="{6CBD9D26-948A-474E-930C-A20CAAC0334A}" type="presOf" srcId="{D2798485-737B-4D10-9A19-E694A6032D14}" destId="{33DD34BC-2364-43C8-83F8-CFDBE46A5C81}" srcOrd="1" destOrd="0" presId="urn:microsoft.com/office/officeart/2008/layout/HalfCircleOrganizationChart"/>
    <dgm:cxn modelId="{D8E0606C-07E6-4171-AA09-C009BD24EF2B}" type="presOf" srcId="{FADA34EC-E6BD-4C4D-BE24-12F70D2F7145}" destId="{63EF1FD3-F900-4225-A140-F1F1781BC3DA}" srcOrd="0" destOrd="0" presId="urn:microsoft.com/office/officeart/2008/layout/HalfCircleOrganizationChart"/>
    <dgm:cxn modelId="{5A94601E-9254-4071-B2F5-19F2DF455793}" type="presOf" srcId="{041C5C50-BA41-44C2-8F56-A0B2C4B182B4}" destId="{18C75831-7F86-45AE-BB4D-49BE6EA3D4B7}" srcOrd="0" destOrd="0" presId="urn:microsoft.com/office/officeart/2008/layout/HalfCircleOrganizationChart"/>
    <dgm:cxn modelId="{891CF1CE-4174-44F9-8E61-E5EACB8AF213}" type="presParOf" srcId="{0144BCBC-624E-4965-97B1-BA045767C2DE}" destId="{84C27B53-BA85-4837-AE7E-116CE345B341}" srcOrd="0" destOrd="0" presId="urn:microsoft.com/office/officeart/2008/layout/HalfCircleOrganizationChart"/>
    <dgm:cxn modelId="{F7E84F15-D698-4FD5-A1E9-FCD5FBB72859}" type="presParOf" srcId="{84C27B53-BA85-4837-AE7E-116CE345B341}" destId="{F34F0FE9-7396-43D6-9003-C67EC60F47F7}" srcOrd="0" destOrd="0" presId="urn:microsoft.com/office/officeart/2008/layout/HalfCircleOrganizationChart"/>
    <dgm:cxn modelId="{48B5E508-8F42-4510-919F-35AA97A68482}" type="presParOf" srcId="{F34F0FE9-7396-43D6-9003-C67EC60F47F7}" destId="{63EF1FD3-F900-4225-A140-F1F1781BC3DA}" srcOrd="0" destOrd="0" presId="urn:microsoft.com/office/officeart/2008/layout/HalfCircleOrganizationChart"/>
    <dgm:cxn modelId="{108E035E-839A-43BE-8753-13C197E1D1A0}" type="presParOf" srcId="{F34F0FE9-7396-43D6-9003-C67EC60F47F7}" destId="{2BAEC83F-6317-45BA-B45C-838EA2533DE6}" srcOrd="1" destOrd="0" presId="urn:microsoft.com/office/officeart/2008/layout/HalfCircleOrganizationChart"/>
    <dgm:cxn modelId="{EBFFCF30-8184-4DA2-912B-F4BB32D2C87A}" type="presParOf" srcId="{F34F0FE9-7396-43D6-9003-C67EC60F47F7}" destId="{3BBD8262-1B89-4DF5-AF1E-3DA4CA983FF6}" srcOrd="2" destOrd="0" presId="urn:microsoft.com/office/officeart/2008/layout/HalfCircleOrganizationChart"/>
    <dgm:cxn modelId="{3468A938-3849-4953-AA13-57004F20FE08}" type="presParOf" srcId="{F34F0FE9-7396-43D6-9003-C67EC60F47F7}" destId="{6F96709C-361B-45C4-8771-4563AF67C5E1}" srcOrd="3" destOrd="0" presId="urn:microsoft.com/office/officeart/2008/layout/HalfCircleOrganizationChart"/>
    <dgm:cxn modelId="{64C5A371-705A-478A-A8CC-017CA5AFF238}" type="presParOf" srcId="{84C27B53-BA85-4837-AE7E-116CE345B341}" destId="{1094FBA6-D1BA-492A-BD3B-892983F6AE1B}" srcOrd="1" destOrd="0" presId="urn:microsoft.com/office/officeart/2008/layout/HalfCircleOrganizationChart"/>
    <dgm:cxn modelId="{6DDF579B-8526-4091-9A67-127BA91FA59F}" type="presParOf" srcId="{1094FBA6-D1BA-492A-BD3B-892983F6AE1B}" destId="{B50C8A60-9D6C-4342-9E32-DF528D50CF6F}" srcOrd="0" destOrd="0" presId="urn:microsoft.com/office/officeart/2008/layout/HalfCircleOrganizationChart"/>
    <dgm:cxn modelId="{95522492-F418-4FB0-990A-8326A7820519}" type="presParOf" srcId="{1094FBA6-D1BA-492A-BD3B-892983F6AE1B}" destId="{FB09FD11-C66C-4959-B657-770BA252C7CD}" srcOrd="1" destOrd="0" presId="urn:microsoft.com/office/officeart/2008/layout/HalfCircleOrganizationChart"/>
    <dgm:cxn modelId="{66A21D0B-18E2-4ED5-83B2-CA789C7D2236}" type="presParOf" srcId="{FB09FD11-C66C-4959-B657-770BA252C7CD}" destId="{DF543C0E-453A-4B15-B2FF-C520FE83F83F}" srcOrd="0" destOrd="0" presId="urn:microsoft.com/office/officeart/2008/layout/HalfCircleOrganizationChart"/>
    <dgm:cxn modelId="{4C2A8761-7B5E-4326-983C-DFF0519D4F46}" type="presParOf" srcId="{DF543C0E-453A-4B15-B2FF-C520FE83F83F}" destId="{3E783689-F5F9-48E8-A312-D2537DAFF69F}" srcOrd="0" destOrd="0" presId="urn:microsoft.com/office/officeart/2008/layout/HalfCircleOrganizationChart"/>
    <dgm:cxn modelId="{4171DB68-DCE5-4717-A0CC-942DB8FD3832}" type="presParOf" srcId="{DF543C0E-453A-4B15-B2FF-C520FE83F83F}" destId="{D357CE07-5EBA-49B0-8F74-BDAF3CE74F7E}" srcOrd="1" destOrd="0" presId="urn:microsoft.com/office/officeart/2008/layout/HalfCircleOrganizationChart"/>
    <dgm:cxn modelId="{9A65A48F-3E73-4F9B-A67C-3197ADFD4A49}" type="presParOf" srcId="{DF543C0E-453A-4B15-B2FF-C520FE83F83F}" destId="{E70C5114-E59D-4972-BF41-ECF292CF423B}" srcOrd="2" destOrd="0" presId="urn:microsoft.com/office/officeart/2008/layout/HalfCircleOrganizationChart"/>
    <dgm:cxn modelId="{E94984D7-30CB-4925-826E-4328E97A00F7}" type="presParOf" srcId="{DF543C0E-453A-4B15-B2FF-C520FE83F83F}" destId="{83209EEF-0169-46E6-BEF2-39008414A69A}" srcOrd="3" destOrd="0" presId="urn:microsoft.com/office/officeart/2008/layout/HalfCircleOrganizationChart"/>
    <dgm:cxn modelId="{60DCD5C8-FB55-432B-A6E1-CF993A1F63C1}" type="presParOf" srcId="{FB09FD11-C66C-4959-B657-770BA252C7CD}" destId="{65A5B21D-DEEA-4497-A7A7-F0110DF64556}" srcOrd="1" destOrd="0" presId="urn:microsoft.com/office/officeart/2008/layout/HalfCircleOrganizationChart"/>
    <dgm:cxn modelId="{1993062A-7AEB-49DA-90D2-19C50CC47D4D}" type="presParOf" srcId="{FB09FD11-C66C-4959-B657-770BA252C7CD}" destId="{7C286A72-F673-4192-9475-67F415FA6059}" srcOrd="2" destOrd="0" presId="urn:microsoft.com/office/officeart/2008/layout/HalfCircleOrganizationChart"/>
    <dgm:cxn modelId="{7CC84B15-EECB-4167-B60F-DC6234ED5296}" type="presParOf" srcId="{1094FBA6-D1BA-492A-BD3B-892983F6AE1B}" destId="{D6350EE8-F240-48E8-A884-BBFBC8E4A5D6}" srcOrd="2" destOrd="0" presId="urn:microsoft.com/office/officeart/2008/layout/HalfCircleOrganizationChart"/>
    <dgm:cxn modelId="{A980E48C-365A-43C4-B583-4B75B8745AF4}" type="presParOf" srcId="{1094FBA6-D1BA-492A-BD3B-892983F6AE1B}" destId="{9537A582-BF69-4605-814C-46A4426BD4DC}" srcOrd="3" destOrd="0" presId="urn:microsoft.com/office/officeart/2008/layout/HalfCircleOrganizationChart"/>
    <dgm:cxn modelId="{25B919B1-9809-4E36-8BAA-F8E5BD74FEDB}" type="presParOf" srcId="{9537A582-BF69-4605-814C-46A4426BD4DC}" destId="{57B4DC81-6209-471F-AFA8-931831710444}" srcOrd="0" destOrd="0" presId="urn:microsoft.com/office/officeart/2008/layout/HalfCircleOrganizationChart"/>
    <dgm:cxn modelId="{28497C18-1AED-467A-A846-42461BCADE06}" type="presParOf" srcId="{57B4DC81-6209-471F-AFA8-931831710444}" destId="{9DE5076C-F438-4D52-920C-BD86C5EB52A2}" srcOrd="0" destOrd="0" presId="urn:microsoft.com/office/officeart/2008/layout/HalfCircleOrganizationChart"/>
    <dgm:cxn modelId="{55401CFD-4325-4A25-8D33-E62E04EDCFB6}" type="presParOf" srcId="{57B4DC81-6209-471F-AFA8-931831710444}" destId="{1D9DDD70-7C02-42E0-9A7C-49028A4DD00A}" srcOrd="1" destOrd="0" presId="urn:microsoft.com/office/officeart/2008/layout/HalfCircleOrganizationChart"/>
    <dgm:cxn modelId="{DDB29AD5-D686-4E2A-97AF-3191F9461AB9}" type="presParOf" srcId="{57B4DC81-6209-471F-AFA8-931831710444}" destId="{F970CA9C-F059-4A82-A17A-2E0706298F97}" srcOrd="2" destOrd="0" presId="urn:microsoft.com/office/officeart/2008/layout/HalfCircleOrganizationChart"/>
    <dgm:cxn modelId="{97A784C7-7272-43A8-B037-7C027E532A17}" type="presParOf" srcId="{57B4DC81-6209-471F-AFA8-931831710444}" destId="{33DD34BC-2364-43C8-83F8-CFDBE46A5C81}" srcOrd="3" destOrd="0" presId="urn:microsoft.com/office/officeart/2008/layout/HalfCircleOrganizationChart"/>
    <dgm:cxn modelId="{4DCA05A2-D7BE-4ECC-8B0F-E33BE50A33C9}" type="presParOf" srcId="{9537A582-BF69-4605-814C-46A4426BD4DC}" destId="{54465D1A-2676-42FB-A1DC-3DB5587028FD}" srcOrd="1" destOrd="0" presId="urn:microsoft.com/office/officeart/2008/layout/HalfCircleOrganizationChart"/>
    <dgm:cxn modelId="{2160B4A9-3428-4804-8BC3-00C7378FE870}" type="presParOf" srcId="{9537A582-BF69-4605-814C-46A4426BD4DC}" destId="{9B7B2630-8936-4DA3-98DE-A32578F0A6B4}" srcOrd="2" destOrd="0" presId="urn:microsoft.com/office/officeart/2008/layout/HalfCircleOrganizationChart"/>
    <dgm:cxn modelId="{EE599922-9043-4023-A107-D4FF59578603}" type="presParOf" srcId="{1094FBA6-D1BA-492A-BD3B-892983F6AE1B}" destId="{18C75831-7F86-45AE-BB4D-49BE6EA3D4B7}" srcOrd="4" destOrd="0" presId="urn:microsoft.com/office/officeart/2008/layout/HalfCircleOrganizationChart"/>
    <dgm:cxn modelId="{57F62EF1-9DC2-4E27-B026-1949CC161A26}" type="presParOf" srcId="{1094FBA6-D1BA-492A-BD3B-892983F6AE1B}" destId="{D34C233B-B726-4DF0-B71C-134827B0970C}" srcOrd="5" destOrd="0" presId="urn:microsoft.com/office/officeart/2008/layout/HalfCircleOrganizationChart"/>
    <dgm:cxn modelId="{A8C148F2-1A10-46BF-AB7F-FCA7AE3BB503}" type="presParOf" srcId="{D34C233B-B726-4DF0-B71C-134827B0970C}" destId="{3449F435-1A1A-4AEF-A84E-5818FFD31A96}" srcOrd="0" destOrd="0" presId="urn:microsoft.com/office/officeart/2008/layout/HalfCircleOrganizationChart"/>
    <dgm:cxn modelId="{1B5685E8-4DA3-4ACE-BBDC-50952C5F38BE}" type="presParOf" srcId="{3449F435-1A1A-4AEF-A84E-5818FFD31A96}" destId="{317A6842-4F16-42E0-8079-A2BAD5044910}" srcOrd="0" destOrd="0" presId="urn:microsoft.com/office/officeart/2008/layout/HalfCircleOrganizationChart"/>
    <dgm:cxn modelId="{1C12F584-C58D-4D02-A002-CE1A278E5A23}" type="presParOf" srcId="{3449F435-1A1A-4AEF-A84E-5818FFD31A96}" destId="{8D758A0C-9A79-4308-8A24-C17975B7D520}" srcOrd="1" destOrd="0" presId="urn:microsoft.com/office/officeart/2008/layout/HalfCircleOrganizationChart"/>
    <dgm:cxn modelId="{09389F62-E318-4BA1-ADFB-F60DD0B73DEE}" type="presParOf" srcId="{3449F435-1A1A-4AEF-A84E-5818FFD31A96}" destId="{E3E98602-02DA-4C3A-A6FD-1CE3B25C3075}" srcOrd="2" destOrd="0" presId="urn:microsoft.com/office/officeart/2008/layout/HalfCircleOrganizationChart"/>
    <dgm:cxn modelId="{4974DAE9-CB9E-49BF-BCE2-EB71CD0C4D4B}" type="presParOf" srcId="{3449F435-1A1A-4AEF-A84E-5818FFD31A96}" destId="{C351C7DD-B06A-47CE-8DE0-A49E4286DE5A}" srcOrd="3" destOrd="0" presId="urn:microsoft.com/office/officeart/2008/layout/HalfCircleOrganizationChart"/>
    <dgm:cxn modelId="{14FB4D68-8713-4A10-BF75-69E35CC887BD}" type="presParOf" srcId="{D34C233B-B726-4DF0-B71C-134827B0970C}" destId="{50B8FD82-B5AF-4081-A784-5B3D0D6A9E45}" srcOrd="1" destOrd="0" presId="urn:microsoft.com/office/officeart/2008/layout/HalfCircleOrganizationChart"/>
    <dgm:cxn modelId="{EE15C737-DA19-4780-90A0-A2C955223643}" type="presParOf" srcId="{D34C233B-B726-4DF0-B71C-134827B0970C}" destId="{9DF90C76-17D3-4C66-987E-85E600DC805B}" srcOrd="2" destOrd="0" presId="urn:microsoft.com/office/officeart/2008/layout/HalfCircleOrganizationChart"/>
    <dgm:cxn modelId="{2CE51F18-ED1B-477C-9922-AEB004C22A1F}" type="presParOf" srcId="{84C27B53-BA85-4837-AE7E-116CE345B341}" destId="{89237E04-3B61-48B9-8318-B2E2D085BD5E}"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1626C0-582B-47DA-8E95-73929146BCD4}"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9938454E-9934-4A11-B04D-DE5CF4161CA7}">
      <dgm:prSet phldrT="[Text]"/>
      <dgm:spPr>
        <a:solidFill>
          <a:srgbClr val="FF0000"/>
        </a:solidFill>
      </dgm:spPr>
      <dgm:t>
        <a:bodyPr/>
        <a:lstStyle/>
        <a:p>
          <a:pPr>
            <a:lnSpc>
              <a:spcPct val="100000"/>
            </a:lnSpc>
          </a:pPr>
          <a:r>
            <a:rPr lang="en-US" b="1" dirty="0" smtClean="0">
              <a:latin typeface="Times New Roman" panose="02020603050405020304" pitchFamily="18" charset="0"/>
              <a:cs typeface="Times New Roman" panose="02020603050405020304" pitchFamily="18" charset="0"/>
            </a:rPr>
            <a:t>Meteorological Dangers</a:t>
          </a:r>
          <a:endParaRPr lang="en-US" b="1" dirty="0">
            <a:latin typeface="Times New Roman" panose="02020603050405020304" pitchFamily="18" charset="0"/>
            <a:cs typeface="Times New Roman" panose="02020603050405020304" pitchFamily="18" charset="0"/>
          </a:endParaRPr>
        </a:p>
      </dgm:t>
    </dgm:pt>
    <dgm:pt modelId="{E67CF197-B617-4E61-B2F9-669DAC990543}" type="parTrans" cxnId="{54676252-758E-45C2-BE52-25B97302B7B5}">
      <dgm:prSet/>
      <dgm:spPr/>
      <dgm:t>
        <a:bodyPr/>
        <a:lstStyle/>
        <a:p>
          <a:pPr>
            <a:lnSpc>
              <a:spcPct val="100000"/>
            </a:lnSpc>
          </a:pPr>
          <a:endParaRPr lang="en-US"/>
        </a:p>
      </dgm:t>
    </dgm:pt>
    <dgm:pt modelId="{F85603CB-FF97-43B3-9C15-4826AD87D4B3}" type="sibTrans" cxnId="{54676252-758E-45C2-BE52-25B97302B7B5}">
      <dgm:prSet/>
      <dgm:spPr/>
      <dgm:t>
        <a:bodyPr/>
        <a:lstStyle/>
        <a:p>
          <a:pPr>
            <a:lnSpc>
              <a:spcPct val="100000"/>
            </a:lnSpc>
          </a:pPr>
          <a:endParaRPr lang="en-US"/>
        </a:p>
      </dgm:t>
    </dgm:pt>
    <dgm:pt modelId="{9A1E4676-F936-40CA-AD07-81819C7F0661}">
      <dgm:prSet phldrT="[Text]" custT="1"/>
      <dgm:spPr/>
      <dgm:t>
        <a:bodyPr/>
        <a:lstStyle/>
        <a:p>
          <a:pPr>
            <a:lnSpc>
              <a:spcPct val="100000"/>
            </a:lnSpc>
          </a:pPr>
          <a:r>
            <a:rPr lang="en-US" sz="2200" dirty="0" smtClean="0"/>
            <a:t>Frost</a:t>
          </a:r>
          <a:endParaRPr lang="en-US" sz="2200" dirty="0"/>
        </a:p>
      </dgm:t>
    </dgm:pt>
    <dgm:pt modelId="{853A3A38-9A31-462C-BA1D-729A51764381}" type="parTrans" cxnId="{2EAC67A3-B728-4DA7-AE20-E6E18249D3EC}">
      <dgm:prSet/>
      <dgm:spPr/>
      <dgm:t>
        <a:bodyPr/>
        <a:lstStyle/>
        <a:p>
          <a:pPr>
            <a:lnSpc>
              <a:spcPct val="100000"/>
            </a:lnSpc>
          </a:pPr>
          <a:endParaRPr lang="en-US"/>
        </a:p>
      </dgm:t>
    </dgm:pt>
    <dgm:pt modelId="{E93AB5F3-19D2-49B9-BEE9-1CC0D0254DD6}" type="sibTrans" cxnId="{2EAC67A3-B728-4DA7-AE20-E6E18249D3EC}">
      <dgm:prSet/>
      <dgm:spPr/>
      <dgm:t>
        <a:bodyPr/>
        <a:lstStyle/>
        <a:p>
          <a:pPr>
            <a:lnSpc>
              <a:spcPct val="100000"/>
            </a:lnSpc>
          </a:pPr>
          <a:endParaRPr lang="en-US"/>
        </a:p>
      </dgm:t>
    </dgm:pt>
    <dgm:pt modelId="{F56ED487-EAD5-46A0-B742-486B98AE2DD1}">
      <dgm:prSet phldrT="[Text]"/>
      <dgm:spPr/>
      <dgm:t>
        <a:bodyPr/>
        <a:lstStyle/>
        <a:p>
          <a:pPr>
            <a:lnSpc>
              <a:spcPct val="100000"/>
            </a:lnSpc>
          </a:pPr>
          <a:r>
            <a:rPr lang="en-US" dirty="0" smtClean="0"/>
            <a:t>Forest fires</a:t>
          </a:r>
          <a:endParaRPr lang="en-US" dirty="0"/>
        </a:p>
      </dgm:t>
    </dgm:pt>
    <dgm:pt modelId="{525F45ED-6243-49AB-B432-26C0449258E7}" type="parTrans" cxnId="{BC51BC19-0E80-4A11-BA49-4F27174B9132}">
      <dgm:prSet/>
      <dgm:spPr/>
      <dgm:t>
        <a:bodyPr/>
        <a:lstStyle/>
        <a:p>
          <a:pPr>
            <a:lnSpc>
              <a:spcPct val="100000"/>
            </a:lnSpc>
          </a:pPr>
          <a:endParaRPr lang="en-US"/>
        </a:p>
      </dgm:t>
    </dgm:pt>
    <dgm:pt modelId="{0D0BC8BC-3B09-4D57-B098-0B4C54F218DB}" type="sibTrans" cxnId="{BC51BC19-0E80-4A11-BA49-4F27174B9132}">
      <dgm:prSet/>
      <dgm:spPr/>
      <dgm:t>
        <a:bodyPr/>
        <a:lstStyle/>
        <a:p>
          <a:pPr>
            <a:lnSpc>
              <a:spcPct val="100000"/>
            </a:lnSpc>
          </a:pPr>
          <a:endParaRPr lang="en-US"/>
        </a:p>
      </dgm:t>
    </dgm:pt>
    <dgm:pt modelId="{806E4F17-F539-4122-B340-D01E865FFC30}">
      <dgm:prSet/>
      <dgm:spPr/>
      <dgm:t>
        <a:bodyPr/>
        <a:lstStyle/>
        <a:p>
          <a:pPr>
            <a:lnSpc>
              <a:spcPct val="100000"/>
            </a:lnSpc>
          </a:pPr>
          <a:r>
            <a:rPr lang="en-US" dirty="0" smtClean="0"/>
            <a:t>pollution</a:t>
          </a:r>
          <a:endParaRPr lang="en-US" dirty="0"/>
        </a:p>
      </dgm:t>
    </dgm:pt>
    <dgm:pt modelId="{514D94FC-ABED-459E-91CE-DA893B5EB8DE}" type="parTrans" cxnId="{17EB0DC1-552F-4FB4-B4FB-786E2F8B828F}">
      <dgm:prSet/>
      <dgm:spPr/>
      <dgm:t>
        <a:bodyPr/>
        <a:lstStyle/>
        <a:p>
          <a:pPr>
            <a:lnSpc>
              <a:spcPct val="100000"/>
            </a:lnSpc>
          </a:pPr>
          <a:endParaRPr lang="en-US"/>
        </a:p>
      </dgm:t>
    </dgm:pt>
    <dgm:pt modelId="{4F0B06B0-1001-483C-A132-3D98AA861130}" type="sibTrans" cxnId="{17EB0DC1-552F-4FB4-B4FB-786E2F8B828F}">
      <dgm:prSet/>
      <dgm:spPr/>
      <dgm:t>
        <a:bodyPr/>
        <a:lstStyle/>
        <a:p>
          <a:pPr>
            <a:lnSpc>
              <a:spcPct val="100000"/>
            </a:lnSpc>
          </a:pPr>
          <a:endParaRPr lang="en-US"/>
        </a:p>
      </dgm:t>
    </dgm:pt>
    <dgm:pt modelId="{B0DCD44C-6C07-438C-95AB-3B6E62492677}">
      <dgm:prSet/>
      <dgm:spPr/>
      <dgm:t>
        <a:bodyPr/>
        <a:lstStyle/>
        <a:p>
          <a:pPr>
            <a:lnSpc>
              <a:spcPct val="100000"/>
            </a:lnSpc>
          </a:pPr>
          <a:r>
            <a:rPr lang="en-US" dirty="0" smtClean="0"/>
            <a:t>soil erosion </a:t>
          </a:r>
          <a:endParaRPr lang="en-US" dirty="0"/>
        </a:p>
      </dgm:t>
    </dgm:pt>
    <dgm:pt modelId="{2A0CE8FD-30D3-4B7D-8B84-E610E4EE4FB8}" type="parTrans" cxnId="{850E0EEF-4AE8-4651-8AE6-D27D4F903F35}">
      <dgm:prSet/>
      <dgm:spPr/>
      <dgm:t>
        <a:bodyPr/>
        <a:lstStyle/>
        <a:p>
          <a:pPr>
            <a:lnSpc>
              <a:spcPct val="100000"/>
            </a:lnSpc>
          </a:pPr>
          <a:endParaRPr lang="en-US"/>
        </a:p>
      </dgm:t>
    </dgm:pt>
    <dgm:pt modelId="{6631DE38-5CC2-48FA-A2C8-B8DBD10D1513}" type="sibTrans" cxnId="{850E0EEF-4AE8-4651-8AE6-D27D4F903F35}">
      <dgm:prSet/>
      <dgm:spPr/>
      <dgm:t>
        <a:bodyPr/>
        <a:lstStyle/>
        <a:p>
          <a:pPr>
            <a:lnSpc>
              <a:spcPct val="100000"/>
            </a:lnSpc>
          </a:pPr>
          <a:endParaRPr lang="en-US"/>
        </a:p>
      </dgm:t>
    </dgm:pt>
    <dgm:pt modelId="{ECF0B2FE-5E78-49F2-899D-0A4030041802}">
      <dgm:prSet custT="1"/>
      <dgm:spPr/>
      <dgm:t>
        <a:bodyPr/>
        <a:lstStyle/>
        <a:p>
          <a:pPr>
            <a:lnSpc>
              <a:spcPct val="100000"/>
            </a:lnSpc>
          </a:pPr>
          <a:r>
            <a:rPr lang="en-US" sz="2200" dirty="0" smtClean="0"/>
            <a:t>drought</a:t>
          </a:r>
          <a:endParaRPr lang="en-US" sz="2200" dirty="0"/>
        </a:p>
      </dgm:t>
    </dgm:pt>
    <dgm:pt modelId="{6C804F6A-FA67-4CCF-8645-B39A57AC8B9F}" type="parTrans" cxnId="{7ABD18FD-0530-45D0-BF2E-8301DA2F8087}">
      <dgm:prSet/>
      <dgm:spPr/>
      <dgm:t>
        <a:bodyPr/>
        <a:lstStyle/>
        <a:p>
          <a:pPr>
            <a:lnSpc>
              <a:spcPct val="100000"/>
            </a:lnSpc>
          </a:pPr>
          <a:endParaRPr lang="en-US"/>
        </a:p>
      </dgm:t>
    </dgm:pt>
    <dgm:pt modelId="{FF7B2AAA-6FD3-4EC3-929D-81A581053E44}" type="sibTrans" cxnId="{7ABD18FD-0530-45D0-BF2E-8301DA2F8087}">
      <dgm:prSet/>
      <dgm:spPr/>
      <dgm:t>
        <a:bodyPr/>
        <a:lstStyle/>
        <a:p>
          <a:pPr>
            <a:lnSpc>
              <a:spcPct val="100000"/>
            </a:lnSpc>
          </a:pPr>
          <a:endParaRPr lang="en-US"/>
        </a:p>
      </dgm:t>
    </dgm:pt>
    <dgm:pt modelId="{90D8F6DE-3AF7-4120-9C56-8778EB7C5F07}" type="pres">
      <dgm:prSet presAssocID="{0B1626C0-582B-47DA-8E95-73929146BCD4}" presName="hierChild1" presStyleCnt="0">
        <dgm:presLayoutVars>
          <dgm:orgChart val="1"/>
          <dgm:chPref val="1"/>
          <dgm:dir/>
          <dgm:animOne val="branch"/>
          <dgm:animLvl val="lvl"/>
          <dgm:resizeHandles/>
        </dgm:presLayoutVars>
      </dgm:prSet>
      <dgm:spPr/>
      <dgm:t>
        <a:bodyPr/>
        <a:lstStyle/>
        <a:p>
          <a:endParaRPr lang="en-US"/>
        </a:p>
      </dgm:t>
    </dgm:pt>
    <dgm:pt modelId="{3581A284-015E-444A-B1FF-D05612517AED}" type="pres">
      <dgm:prSet presAssocID="{9938454E-9934-4A11-B04D-DE5CF4161CA7}" presName="hierRoot1" presStyleCnt="0">
        <dgm:presLayoutVars>
          <dgm:hierBranch val="init"/>
        </dgm:presLayoutVars>
      </dgm:prSet>
      <dgm:spPr/>
    </dgm:pt>
    <dgm:pt modelId="{69DF8C32-0A46-4074-B08D-624CDB3AFFE4}" type="pres">
      <dgm:prSet presAssocID="{9938454E-9934-4A11-B04D-DE5CF4161CA7}" presName="rootComposite1" presStyleCnt="0"/>
      <dgm:spPr/>
    </dgm:pt>
    <dgm:pt modelId="{A4572372-6EDD-42F4-A80C-DC9258552113}" type="pres">
      <dgm:prSet presAssocID="{9938454E-9934-4A11-B04D-DE5CF4161CA7}" presName="rootText1" presStyleLbl="node0" presStyleIdx="0" presStyleCnt="1" custScaleX="254005">
        <dgm:presLayoutVars>
          <dgm:chPref val="3"/>
        </dgm:presLayoutVars>
      </dgm:prSet>
      <dgm:spPr/>
      <dgm:t>
        <a:bodyPr/>
        <a:lstStyle/>
        <a:p>
          <a:endParaRPr lang="en-US"/>
        </a:p>
      </dgm:t>
    </dgm:pt>
    <dgm:pt modelId="{AE58AC32-730B-404B-8F5A-B13F394CE627}" type="pres">
      <dgm:prSet presAssocID="{9938454E-9934-4A11-B04D-DE5CF4161CA7}" presName="rootConnector1" presStyleLbl="node1" presStyleIdx="0" presStyleCnt="0"/>
      <dgm:spPr/>
      <dgm:t>
        <a:bodyPr/>
        <a:lstStyle/>
        <a:p>
          <a:endParaRPr lang="en-US"/>
        </a:p>
      </dgm:t>
    </dgm:pt>
    <dgm:pt modelId="{000A8DC6-6877-439C-BDC8-47466BF6F49D}" type="pres">
      <dgm:prSet presAssocID="{9938454E-9934-4A11-B04D-DE5CF4161CA7}" presName="hierChild2" presStyleCnt="0"/>
      <dgm:spPr/>
    </dgm:pt>
    <dgm:pt modelId="{4E46D8FB-5BBE-4A79-B127-B42EBA5A22E7}" type="pres">
      <dgm:prSet presAssocID="{853A3A38-9A31-462C-BA1D-729A51764381}" presName="Name37" presStyleLbl="parChTrans1D2" presStyleIdx="0" presStyleCnt="5"/>
      <dgm:spPr/>
      <dgm:t>
        <a:bodyPr/>
        <a:lstStyle/>
        <a:p>
          <a:endParaRPr lang="en-US"/>
        </a:p>
      </dgm:t>
    </dgm:pt>
    <dgm:pt modelId="{620D907C-7445-40DF-AC93-79AF7C3D97B8}" type="pres">
      <dgm:prSet presAssocID="{9A1E4676-F936-40CA-AD07-81819C7F0661}" presName="hierRoot2" presStyleCnt="0">
        <dgm:presLayoutVars>
          <dgm:hierBranch val="init"/>
        </dgm:presLayoutVars>
      </dgm:prSet>
      <dgm:spPr/>
    </dgm:pt>
    <dgm:pt modelId="{A52D9689-7847-458F-8254-C5A7023DC6B0}" type="pres">
      <dgm:prSet presAssocID="{9A1E4676-F936-40CA-AD07-81819C7F0661}" presName="rootComposite" presStyleCnt="0"/>
      <dgm:spPr/>
    </dgm:pt>
    <dgm:pt modelId="{CAEF6026-188D-44B8-AB92-CFF4133B59A9}" type="pres">
      <dgm:prSet presAssocID="{9A1E4676-F936-40CA-AD07-81819C7F0661}" presName="rootText" presStyleLbl="node2" presStyleIdx="0" presStyleCnt="5">
        <dgm:presLayoutVars>
          <dgm:chPref val="3"/>
        </dgm:presLayoutVars>
      </dgm:prSet>
      <dgm:spPr/>
      <dgm:t>
        <a:bodyPr/>
        <a:lstStyle/>
        <a:p>
          <a:endParaRPr lang="en-US"/>
        </a:p>
      </dgm:t>
    </dgm:pt>
    <dgm:pt modelId="{B28CD548-CE7E-4FC2-A26E-1A9095003DE9}" type="pres">
      <dgm:prSet presAssocID="{9A1E4676-F936-40CA-AD07-81819C7F0661}" presName="rootConnector" presStyleLbl="node2" presStyleIdx="0" presStyleCnt="5"/>
      <dgm:spPr/>
      <dgm:t>
        <a:bodyPr/>
        <a:lstStyle/>
        <a:p>
          <a:endParaRPr lang="en-US"/>
        </a:p>
      </dgm:t>
    </dgm:pt>
    <dgm:pt modelId="{6F557534-1B85-4225-9083-17565B0A6F24}" type="pres">
      <dgm:prSet presAssocID="{9A1E4676-F936-40CA-AD07-81819C7F0661}" presName="hierChild4" presStyleCnt="0"/>
      <dgm:spPr/>
    </dgm:pt>
    <dgm:pt modelId="{648AB573-5DE2-4172-A7EF-340C441A6C58}" type="pres">
      <dgm:prSet presAssocID="{9A1E4676-F936-40CA-AD07-81819C7F0661}" presName="hierChild5" presStyleCnt="0"/>
      <dgm:spPr/>
    </dgm:pt>
    <dgm:pt modelId="{E759549A-3C49-4CDC-8751-F76849E0D634}" type="pres">
      <dgm:prSet presAssocID="{6C804F6A-FA67-4CCF-8645-B39A57AC8B9F}" presName="Name37" presStyleLbl="parChTrans1D2" presStyleIdx="1" presStyleCnt="5"/>
      <dgm:spPr/>
      <dgm:t>
        <a:bodyPr/>
        <a:lstStyle/>
        <a:p>
          <a:endParaRPr lang="en-US"/>
        </a:p>
      </dgm:t>
    </dgm:pt>
    <dgm:pt modelId="{3B07D035-0858-4761-B7E2-FEC5D65029F3}" type="pres">
      <dgm:prSet presAssocID="{ECF0B2FE-5E78-49F2-899D-0A4030041802}" presName="hierRoot2" presStyleCnt="0">
        <dgm:presLayoutVars>
          <dgm:hierBranch val="init"/>
        </dgm:presLayoutVars>
      </dgm:prSet>
      <dgm:spPr/>
    </dgm:pt>
    <dgm:pt modelId="{EACB9D83-E56B-4D26-9D02-276D31F46714}" type="pres">
      <dgm:prSet presAssocID="{ECF0B2FE-5E78-49F2-899D-0A4030041802}" presName="rootComposite" presStyleCnt="0"/>
      <dgm:spPr/>
    </dgm:pt>
    <dgm:pt modelId="{25D0B1DC-363E-455E-9A1C-D69366B1AF39}" type="pres">
      <dgm:prSet presAssocID="{ECF0B2FE-5E78-49F2-899D-0A4030041802}" presName="rootText" presStyleLbl="node2" presStyleIdx="1" presStyleCnt="5">
        <dgm:presLayoutVars>
          <dgm:chPref val="3"/>
        </dgm:presLayoutVars>
      </dgm:prSet>
      <dgm:spPr/>
      <dgm:t>
        <a:bodyPr/>
        <a:lstStyle/>
        <a:p>
          <a:endParaRPr lang="en-US"/>
        </a:p>
      </dgm:t>
    </dgm:pt>
    <dgm:pt modelId="{7DB9D076-2EFC-40DB-86BE-BEF5C232B76D}" type="pres">
      <dgm:prSet presAssocID="{ECF0B2FE-5E78-49F2-899D-0A4030041802}" presName="rootConnector" presStyleLbl="node2" presStyleIdx="1" presStyleCnt="5"/>
      <dgm:spPr/>
      <dgm:t>
        <a:bodyPr/>
        <a:lstStyle/>
        <a:p>
          <a:endParaRPr lang="en-US"/>
        </a:p>
      </dgm:t>
    </dgm:pt>
    <dgm:pt modelId="{335076F9-4D70-4F7A-AA56-DEAE266D5819}" type="pres">
      <dgm:prSet presAssocID="{ECF0B2FE-5E78-49F2-899D-0A4030041802}" presName="hierChild4" presStyleCnt="0"/>
      <dgm:spPr/>
    </dgm:pt>
    <dgm:pt modelId="{EABB74B8-9B6A-4A2E-848E-22883BC74C10}" type="pres">
      <dgm:prSet presAssocID="{ECF0B2FE-5E78-49F2-899D-0A4030041802}" presName="hierChild5" presStyleCnt="0"/>
      <dgm:spPr/>
    </dgm:pt>
    <dgm:pt modelId="{97E47C3E-DFB4-447F-840A-D6E2DA040446}" type="pres">
      <dgm:prSet presAssocID="{2A0CE8FD-30D3-4B7D-8B84-E610E4EE4FB8}" presName="Name37" presStyleLbl="parChTrans1D2" presStyleIdx="2" presStyleCnt="5"/>
      <dgm:spPr/>
      <dgm:t>
        <a:bodyPr/>
        <a:lstStyle/>
        <a:p>
          <a:endParaRPr lang="en-US"/>
        </a:p>
      </dgm:t>
    </dgm:pt>
    <dgm:pt modelId="{A189805F-DDF4-4B0A-B30D-D4888F62B21A}" type="pres">
      <dgm:prSet presAssocID="{B0DCD44C-6C07-438C-95AB-3B6E62492677}" presName="hierRoot2" presStyleCnt="0">
        <dgm:presLayoutVars>
          <dgm:hierBranch val="init"/>
        </dgm:presLayoutVars>
      </dgm:prSet>
      <dgm:spPr/>
    </dgm:pt>
    <dgm:pt modelId="{62078BB1-F8F2-44F0-B5EE-BC0EE2FD458A}" type="pres">
      <dgm:prSet presAssocID="{B0DCD44C-6C07-438C-95AB-3B6E62492677}" presName="rootComposite" presStyleCnt="0"/>
      <dgm:spPr/>
    </dgm:pt>
    <dgm:pt modelId="{6BA78421-7F89-4832-9426-C020ACF2CFAD}" type="pres">
      <dgm:prSet presAssocID="{B0DCD44C-6C07-438C-95AB-3B6E62492677}" presName="rootText" presStyleLbl="node2" presStyleIdx="2" presStyleCnt="5" custScaleX="112563">
        <dgm:presLayoutVars>
          <dgm:chPref val="3"/>
        </dgm:presLayoutVars>
      </dgm:prSet>
      <dgm:spPr/>
      <dgm:t>
        <a:bodyPr/>
        <a:lstStyle/>
        <a:p>
          <a:endParaRPr lang="en-US"/>
        </a:p>
      </dgm:t>
    </dgm:pt>
    <dgm:pt modelId="{78AD1518-045D-4E69-B684-754929FFE24D}" type="pres">
      <dgm:prSet presAssocID="{B0DCD44C-6C07-438C-95AB-3B6E62492677}" presName="rootConnector" presStyleLbl="node2" presStyleIdx="2" presStyleCnt="5"/>
      <dgm:spPr/>
      <dgm:t>
        <a:bodyPr/>
        <a:lstStyle/>
        <a:p>
          <a:endParaRPr lang="en-US"/>
        </a:p>
      </dgm:t>
    </dgm:pt>
    <dgm:pt modelId="{85E71F60-B7B0-4EDC-ACE6-E4201909D715}" type="pres">
      <dgm:prSet presAssocID="{B0DCD44C-6C07-438C-95AB-3B6E62492677}" presName="hierChild4" presStyleCnt="0"/>
      <dgm:spPr/>
    </dgm:pt>
    <dgm:pt modelId="{4F797F2A-E4B1-46E9-8BBD-B17F6B974AAA}" type="pres">
      <dgm:prSet presAssocID="{B0DCD44C-6C07-438C-95AB-3B6E62492677}" presName="hierChild5" presStyleCnt="0"/>
      <dgm:spPr/>
    </dgm:pt>
    <dgm:pt modelId="{54A8A93A-26C7-4A8E-B28E-2B9AE8340548}" type="pres">
      <dgm:prSet presAssocID="{514D94FC-ABED-459E-91CE-DA893B5EB8DE}" presName="Name37" presStyleLbl="parChTrans1D2" presStyleIdx="3" presStyleCnt="5"/>
      <dgm:spPr/>
      <dgm:t>
        <a:bodyPr/>
        <a:lstStyle/>
        <a:p>
          <a:endParaRPr lang="en-US"/>
        </a:p>
      </dgm:t>
    </dgm:pt>
    <dgm:pt modelId="{46204CE1-606D-4AEC-BE0C-557CB3307CDD}" type="pres">
      <dgm:prSet presAssocID="{806E4F17-F539-4122-B340-D01E865FFC30}" presName="hierRoot2" presStyleCnt="0">
        <dgm:presLayoutVars>
          <dgm:hierBranch val="init"/>
        </dgm:presLayoutVars>
      </dgm:prSet>
      <dgm:spPr/>
    </dgm:pt>
    <dgm:pt modelId="{48E089BE-38AA-43F8-B80B-AC715897B9FF}" type="pres">
      <dgm:prSet presAssocID="{806E4F17-F539-4122-B340-D01E865FFC30}" presName="rootComposite" presStyleCnt="0"/>
      <dgm:spPr/>
    </dgm:pt>
    <dgm:pt modelId="{57A2F3D8-C301-4535-AA7C-B3D8C8D83360}" type="pres">
      <dgm:prSet presAssocID="{806E4F17-F539-4122-B340-D01E865FFC30}" presName="rootText" presStyleLbl="node2" presStyleIdx="3" presStyleCnt="5">
        <dgm:presLayoutVars>
          <dgm:chPref val="3"/>
        </dgm:presLayoutVars>
      </dgm:prSet>
      <dgm:spPr/>
      <dgm:t>
        <a:bodyPr/>
        <a:lstStyle/>
        <a:p>
          <a:endParaRPr lang="en-US"/>
        </a:p>
      </dgm:t>
    </dgm:pt>
    <dgm:pt modelId="{6F6ABF08-AD29-42F6-87AC-49E3152D349F}" type="pres">
      <dgm:prSet presAssocID="{806E4F17-F539-4122-B340-D01E865FFC30}" presName="rootConnector" presStyleLbl="node2" presStyleIdx="3" presStyleCnt="5"/>
      <dgm:spPr/>
      <dgm:t>
        <a:bodyPr/>
        <a:lstStyle/>
        <a:p>
          <a:endParaRPr lang="en-US"/>
        </a:p>
      </dgm:t>
    </dgm:pt>
    <dgm:pt modelId="{656AA225-8D5C-4663-BC50-7C96CD6D4625}" type="pres">
      <dgm:prSet presAssocID="{806E4F17-F539-4122-B340-D01E865FFC30}" presName="hierChild4" presStyleCnt="0"/>
      <dgm:spPr/>
    </dgm:pt>
    <dgm:pt modelId="{A2C46D29-5823-466B-A681-DD06351DECC6}" type="pres">
      <dgm:prSet presAssocID="{806E4F17-F539-4122-B340-D01E865FFC30}" presName="hierChild5" presStyleCnt="0"/>
      <dgm:spPr/>
    </dgm:pt>
    <dgm:pt modelId="{76AB2873-E585-495D-B767-017F08FFDC2A}" type="pres">
      <dgm:prSet presAssocID="{525F45ED-6243-49AB-B432-26C0449258E7}" presName="Name37" presStyleLbl="parChTrans1D2" presStyleIdx="4" presStyleCnt="5"/>
      <dgm:spPr/>
      <dgm:t>
        <a:bodyPr/>
        <a:lstStyle/>
        <a:p>
          <a:endParaRPr lang="en-US"/>
        </a:p>
      </dgm:t>
    </dgm:pt>
    <dgm:pt modelId="{21568430-D60A-4D34-B4E1-41A047452DEE}" type="pres">
      <dgm:prSet presAssocID="{F56ED487-EAD5-46A0-B742-486B98AE2DD1}" presName="hierRoot2" presStyleCnt="0">
        <dgm:presLayoutVars>
          <dgm:hierBranch val="init"/>
        </dgm:presLayoutVars>
      </dgm:prSet>
      <dgm:spPr/>
    </dgm:pt>
    <dgm:pt modelId="{244143DB-A3EB-4E72-9A92-6E2EE541E1B8}" type="pres">
      <dgm:prSet presAssocID="{F56ED487-EAD5-46A0-B742-486B98AE2DD1}" presName="rootComposite" presStyleCnt="0"/>
      <dgm:spPr/>
    </dgm:pt>
    <dgm:pt modelId="{562C772F-F2D7-4A01-AD47-8AD950A0BC0D}" type="pres">
      <dgm:prSet presAssocID="{F56ED487-EAD5-46A0-B742-486B98AE2DD1}" presName="rootText" presStyleLbl="node2" presStyleIdx="4" presStyleCnt="5">
        <dgm:presLayoutVars>
          <dgm:chPref val="3"/>
        </dgm:presLayoutVars>
      </dgm:prSet>
      <dgm:spPr/>
      <dgm:t>
        <a:bodyPr/>
        <a:lstStyle/>
        <a:p>
          <a:endParaRPr lang="en-US"/>
        </a:p>
      </dgm:t>
    </dgm:pt>
    <dgm:pt modelId="{1C2A4719-8E4C-4AC1-870F-9175FA1ED3D2}" type="pres">
      <dgm:prSet presAssocID="{F56ED487-EAD5-46A0-B742-486B98AE2DD1}" presName="rootConnector" presStyleLbl="node2" presStyleIdx="4" presStyleCnt="5"/>
      <dgm:spPr/>
      <dgm:t>
        <a:bodyPr/>
        <a:lstStyle/>
        <a:p>
          <a:endParaRPr lang="en-US"/>
        </a:p>
      </dgm:t>
    </dgm:pt>
    <dgm:pt modelId="{96687FEB-243F-4D8D-828E-1F740BBAA4BF}" type="pres">
      <dgm:prSet presAssocID="{F56ED487-EAD5-46A0-B742-486B98AE2DD1}" presName="hierChild4" presStyleCnt="0"/>
      <dgm:spPr/>
    </dgm:pt>
    <dgm:pt modelId="{5E69E84C-371B-4437-AE21-95315D50A902}" type="pres">
      <dgm:prSet presAssocID="{F56ED487-EAD5-46A0-B742-486B98AE2DD1}" presName="hierChild5" presStyleCnt="0"/>
      <dgm:spPr/>
    </dgm:pt>
    <dgm:pt modelId="{D9C61FD6-3CA1-4CCC-90AE-A3E7962EAEDC}" type="pres">
      <dgm:prSet presAssocID="{9938454E-9934-4A11-B04D-DE5CF4161CA7}" presName="hierChild3" presStyleCnt="0"/>
      <dgm:spPr/>
    </dgm:pt>
  </dgm:ptLst>
  <dgm:cxnLst>
    <dgm:cxn modelId="{35435C3A-BD6D-4066-BE84-4735A8C8461A}" type="presOf" srcId="{ECF0B2FE-5E78-49F2-899D-0A4030041802}" destId="{25D0B1DC-363E-455E-9A1C-D69366B1AF39}" srcOrd="0" destOrd="0" presId="urn:microsoft.com/office/officeart/2005/8/layout/orgChart1"/>
    <dgm:cxn modelId="{4CCE9291-6F4E-4512-8F8D-5BF3CBE1443F}" type="presOf" srcId="{0B1626C0-582B-47DA-8E95-73929146BCD4}" destId="{90D8F6DE-3AF7-4120-9C56-8778EB7C5F07}" srcOrd="0" destOrd="0" presId="urn:microsoft.com/office/officeart/2005/8/layout/orgChart1"/>
    <dgm:cxn modelId="{55949CCE-8EEE-4838-89EA-ECF1DDA45CB8}" type="presOf" srcId="{6C804F6A-FA67-4CCF-8645-B39A57AC8B9F}" destId="{E759549A-3C49-4CDC-8751-F76849E0D634}" srcOrd="0" destOrd="0" presId="urn:microsoft.com/office/officeart/2005/8/layout/orgChart1"/>
    <dgm:cxn modelId="{DE3721E1-329E-40B6-B5A1-609D6F8CC58C}" type="presOf" srcId="{853A3A38-9A31-462C-BA1D-729A51764381}" destId="{4E46D8FB-5BBE-4A79-B127-B42EBA5A22E7}" srcOrd="0" destOrd="0" presId="urn:microsoft.com/office/officeart/2005/8/layout/orgChart1"/>
    <dgm:cxn modelId="{8E1F9F1B-EBA2-4315-8439-985B99D3090C}" type="presOf" srcId="{B0DCD44C-6C07-438C-95AB-3B6E62492677}" destId="{78AD1518-045D-4E69-B684-754929FFE24D}" srcOrd="1" destOrd="0" presId="urn:microsoft.com/office/officeart/2005/8/layout/orgChart1"/>
    <dgm:cxn modelId="{646DB99A-EBFA-40C6-9412-BD717CB2B070}" type="presOf" srcId="{9A1E4676-F936-40CA-AD07-81819C7F0661}" destId="{B28CD548-CE7E-4FC2-A26E-1A9095003DE9}" srcOrd="1" destOrd="0" presId="urn:microsoft.com/office/officeart/2005/8/layout/orgChart1"/>
    <dgm:cxn modelId="{A3F8326B-7E81-46A6-82AF-BFD0BE8C30F3}" type="presOf" srcId="{B0DCD44C-6C07-438C-95AB-3B6E62492677}" destId="{6BA78421-7F89-4832-9426-C020ACF2CFAD}" srcOrd="0" destOrd="0" presId="urn:microsoft.com/office/officeart/2005/8/layout/orgChart1"/>
    <dgm:cxn modelId="{96108612-CBE9-41C1-96A8-F96FC06B3D4C}" type="presOf" srcId="{2A0CE8FD-30D3-4B7D-8B84-E610E4EE4FB8}" destId="{97E47C3E-DFB4-447F-840A-D6E2DA040446}" srcOrd="0" destOrd="0" presId="urn:microsoft.com/office/officeart/2005/8/layout/orgChart1"/>
    <dgm:cxn modelId="{8DCDDE9E-9523-4461-9B98-D1DC3F8E2375}" type="presOf" srcId="{806E4F17-F539-4122-B340-D01E865FFC30}" destId="{6F6ABF08-AD29-42F6-87AC-49E3152D349F}" srcOrd="1" destOrd="0" presId="urn:microsoft.com/office/officeart/2005/8/layout/orgChart1"/>
    <dgm:cxn modelId="{850E0EEF-4AE8-4651-8AE6-D27D4F903F35}" srcId="{9938454E-9934-4A11-B04D-DE5CF4161CA7}" destId="{B0DCD44C-6C07-438C-95AB-3B6E62492677}" srcOrd="2" destOrd="0" parTransId="{2A0CE8FD-30D3-4B7D-8B84-E610E4EE4FB8}" sibTransId="{6631DE38-5CC2-48FA-A2C8-B8DBD10D1513}"/>
    <dgm:cxn modelId="{43F3613F-659C-4D09-82FC-FA479586AB1B}" type="presOf" srcId="{9938454E-9934-4A11-B04D-DE5CF4161CA7}" destId="{AE58AC32-730B-404B-8F5A-B13F394CE627}" srcOrd="1" destOrd="0" presId="urn:microsoft.com/office/officeart/2005/8/layout/orgChart1"/>
    <dgm:cxn modelId="{DEDA56FE-111B-4EAF-8899-CA76E234BEE8}" type="presOf" srcId="{F56ED487-EAD5-46A0-B742-486B98AE2DD1}" destId="{1C2A4719-8E4C-4AC1-870F-9175FA1ED3D2}" srcOrd="1" destOrd="0" presId="urn:microsoft.com/office/officeart/2005/8/layout/orgChart1"/>
    <dgm:cxn modelId="{2EAC67A3-B728-4DA7-AE20-E6E18249D3EC}" srcId="{9938454E-9934-4A11-B04D-DE5CF4161CA7}" destId="{9A1E4676-F936-40CA-AD07-81819C7F0661}" srcOrd="0" destOrd="0" parTransId="{853A3A38-9A31-462C-BA1D-729A51764381}" sibTransId="{E93AB5F3-19D2-49B9-BEE9-1CC0D0254DD6}"/>
    <dgm:cxn modelId="{E4DF7599-7B27-4679-8498-202888F0B2E2}" type="presOf" srcId="{806E4F17-F539-4122-B340-D01E865FFC30}" destId="{57A2F3D8-C301-4535-AA7C-B3D8C8D83360}" srcOrd="0" destOrd="0" presId="urn:microsoft.com/office/officeart/2005/8/layout/orgChart1"/>
    <dgm:cxn modelId="{17EB0DC1-552F-4FB4-B4FB-786E2F8B828F}" srcId="{9938454E-9934-4A11-B04D-DE5CF4161CA7}" destId="{806E4F17-F539-4122-B340-D01E865FFC30}" srcOrd="3" destOrd="0" parTransId="{514D94FC-ABED-459E-91CE-DA893B5EB8DE}" sibTransId="{4F0B06B0-1001-483C-A132-3D98AA861130}"/>
    <dgm:cxn modelId="{DE641827-F1AD-4176-B84D-45718B79AC21}" type="presOf" srcId="{9938454E-9934-4A11-B04D-DE5CF4161CA7}" destId="{A4572372-6EDD-42F4-A80C-DC9258552113}" srcOrd="0" destOrd="0" presId="urn:microsoft.com/office/officeart/2005/8/layout/orgChart1"/>
    <dgm:cxn modelId="{BC51BC19-0E80-4A11-BA49-4F27174B9132}" srcId="{9938454E-9934-4A11-B04D-DE5CF4161CA7}" destId="{F56ED487-EAD5-46A0-B742-486B98AE2DD1}" srcOrd="4" destOrd="0" parTransId="{525F45ED-6243-49AB-B432-26C0449258E7}" sibTransId="{0D0BC8BC-3B09-4D57-B098-0B4C54F218DB}"/>
    <dgm:cxn modelId="{3245CD7A-80BA-48C8-86C6-C61A42EF1D27}" type="presOf" srcId="{514D94FC-ABED-459E-91CE-DA893B5EB8DE}" destId="{54A8A93A-26C7-4A8E-B28E-2B9AE8340548}" srcOrd="0" destOrd="0" presId="urn:microsoft.com/office/officeart/2005/8/layout/orgChart1"/>
    <dgm:cxn modelId="{364FFF04-3D0D-4A85-A94F-E7BD4106BC30}" type="presOf" srcId="{525F45ED-6243-49AB-B432-26C0449258E7}" destId="{76AB2873-E585-495D-B767-017F08FFDC2A}" srcOrd="0" destOrd="0" presId="urn:microsoft.com/office/officeart/2005/8/layout/orgChart1"/>
    <dgm:cxn modelId="{7ABD18FD-0530-45D0-BF2E-8301DA2F8087}" srcId="{9938454E-9934-4A11-B04D-DE5CF4161CA7}" destId="{ECF0B2FE-5E78-49F2-899D-0A4030041802}" srcOrd="1" destOrd="0" parTransId="{6C804F6A-FA67-4CCF-8645-B39A57AC8B9F}" sibTransId="{FF7B2AAA-6FD3-4EC3-929D-81A581053E44}"/>
    <dgm:cxn modelId="{54676252-758E-45C2-BE52-25B97302B7B5}" srcId="{0B1626C0-582B-47DA-8E95-73929146BCD4}" destId="{9938454E-9934-4A11-B04D-DE5CF4161CA7}" srcOrd="0" destOrd="0" parTransId="{E67CF197-B617-4E61-B2F9-669DAC990543}" sibTransId="{F85603CB-FF97-43B3-9C15-4826AD87D4B3}"/>
    <dgm:cxn modelId="{64ADEFC5-9E48-4649-9256-479003D50D06}" type="presOf" srcId="{F56ED487-EAD5-46A0-B742-486B98AE2DD1}" destId="{562C772F-F2D7-4A01-AD47-8AD950A0BC0D}" srcOrd="0" destOrd="0" presId="urn:microsoft.com/office/officeart/2005/8/layout/orgChart1"/>
    <dgm:cxn modelId="{550B8028-72E9-4D52-8BC8-F7E224CCF83D}" type="presOf" srcId="{9A1E4676-F936-40CA-AD07-81819C7F0661}" destId="{CAEF6026-188D-44B8-AB92-CFF4133B59A9}" srcOrd="0" destOrd="0" presId="urn:microsoft.com/office/officeart/2005/8/layout/orgChart1"/>
    <dgm:cxn modelId="{49403C86-665A-4832-AA37-71BF100516E4}" type="presOf" srcId="{ECF0B2FE-5E78-49F2-899D-0A4030041802}" destId="{7DB9D076-2EFC-40DB-86BE-BEF5C232B76D}" srcOrd="1" destOrd="0" presId="urn:microsoft.com/office/officeart/2005/8/layout/orgChart1"/>
    <dgm:cxn modelId="{462F3619-EA17-4E5A-9A75-6EF1B4A308D7}" type="presParOf" srcId="{90D8F6DE-3AF7-4120-9C56-8778EB7C5F07}" destId="{3581A284-015E-444A-B1FF-D05612517AED}" srcOrd="0" destOrd="0" presId="urn:microsoft.com/office/officeart/2005/8/layout/orgChart1"/>
    <dgm:cxn modelId="{0FFA6757-8082-4590-A4FE-CD004E1A6B5B}" type="presParOf" srcId="{3581A284-015E-444A-B1FF-D05612517AED}" destId="{69DF8C32-0A46-4074-B08D-624CDB3AFFE4}" srcOrd="0" destOrd="0" presId="urn:microsoft.com/office/officeart/2005/8/layout/orgChart1"/>
    <dgm:cxn modelId="{2C11E22A-0D66-4E17-8CEA-9F5632DC7BCA}" type="presParOf" srcId="{69DF8C32-0A46-4074-B08D-624CDB3AFFE4}" destId="{A4572372-6EDD-42F4-A80C-DC9258552113}" srcOrd="0" destOrd="0" presId="urn:microsoft.com/office/officeart/2005/8/layout/orgChart1"/>
    <dgm:cxn modelId="{71EEB167-CDA1-46C6-9B3D-3012A533ACC9}" type="presParOf" srcId="{69DF8C32-0A46-4074-B08D-624CDB3AFFE4}" destId="{AE58AC32-730B-404B-8F5A-B13F394CE627}" srcOrd="1" destOrd="0" presId="urn:microsoft.com/office/officeart/2005/8/layout/orgChart1"/>
    <dgm:cxn modelId="{2200417C-5C12-4D7E-948C-B43FB885A12F}" type="presParOf" srcId="{3581A284-015E-444A-B1FF-D05612517AED}" destId="{000A8DC6-6877-439C-BDC8-47466BF6F49D}" srcOrd="1" destOrd="0" presId="urn:microsoft.com/office/officeart/2005/8/layout/orgChart1"/>
    <dgm:cxn modelId="{B1BA30A4-05DA-4C1E-83F3-7BAFFA3A8896}" type="presParOf" srcId="{000A8DC6-6877-439C-BDC8-47466BF6F49D}" destId="{4E46D8FB-5BBE-4A79-B127-B42EBA5A22E7}" srcOrd="0" destOrd="0" presId="urn:microsoft.com/office/officeart/2005/8/layout/orgChart1"/>
    <dgm:cxn modelId="{88627E13-1C0B-4873-80BA-E443B7B5BE7A}" type="presParOf" srcId="{000A8DC6-6877-439C-BDC8-47466BF6F49D}" destId="{620D907C-7445-40DF-AC93-79AF7C3D97B8}" srcOrd="1" destOrd="0" presId="urn:microsoft.com/office/officeart/2005/8/layout/orgChart1"/>
    <dgm:cxn modelId="{53DC0267-2BCA-4AA0-BFA1-7F32017F18E2}" type="presParOf" srcId="{620D907C-7445-40DF-AC93-79AF7C3D97B8}" destId="{A52D9689-7847-458F-8254-C5A7023DC6B0}" srcOrd="0" destOrd="0" presId="urn:microsoft.com/office/officeart/2005/8/layout/orgChart1"/>
    <dgm:cxn modelId="{23D08A33-C3A2-48C6-96CF-52E0A2563576}" type="presParOf" srcId="{A52D9689-7847-458F-8254-C5A7023DC6B0}" destId="{CAEF6026-188D-44B8-AB92-CFF4133B59A9}" srcOrd="0" destOrd="0" presId="urn:microsoft.com/office/officeart/2005/8/layout/orgChart1"/>
    <dgm:cxn modelId="{95030C19-5482-401A-8E3D-0EA3DE957587}" type="presParOf" srcId="{A52D9689-7847-458F-8254-C5A7023DC6B0}" destId="{B28CD548-CE7E-4FC2-A26E-1A9095003DE9}" srcOrd="1" destOrd="0" presId="urn:microsoft.com/office/officeart/2005/8/layout/orgChart1"/>
    <dgm:cxn modelId="{CAFD9916-F075-4147-994C-FF95AA61530D}" type="presParOf" srcId="{620D907C-7445-40DF-AC93-79AF7C3D97B8}" destId="{6F557534-1B85-4225-9083-17565B0A6F24}" srcOrd="1" destOrd="0" presId="urn:microsoft.com/office/officeart/2005/8/layout/orgChart1"/>
    <dgm:cxn modelId="{F89F48A8-DE31-40ED-9467-9A5B34E1B6DC}" type="presParOf" srcId="{620D907C-7445-40DF-AC93-79AF7C3D97B8}" destId="{648AB573-5DE2-4172-A7EF-340C441A6C58}" srcOrd="2" destOrd="0" presId="urn:microsoft.com/office/officeart/2005/8/layout/orgChart1"/>
    <dgm:cxn modelId="{089405F2-E20D-4B0F-9DAF-516439E8EFFD}" type="presParOf" srcId="{000A8DC6-6877-439C-BDC8-47466BF6F49D}" destId="{E759549A-3C49-4CDC-8751-F76849E0D634}" srcOrd="2" destOrd="0" presId="urn:microsoft.com/office/officeart/2005/8/layout/orgChart1"/>
    <dgm:cxn modelId="{82B52553-F402-413D-A7F4-AB015111BB56}" type="presParOf" srcId="{000A8DC6-6877-439C-BDC8-47466BF6F49D}" destId="{3B07D035-0858-4761-B7E2-FEC5D65029F3}" srcOrd="3" destOrd="0" presId="urn:microsoft.com/office/officeart/2005/8/layout/orgChart1"/>
    <dgm:cxn modelId="{AC46371D-2B31-4B50-A9E8-FCC1D65A693A}" type="presParOf" srcId="{3B07D035-0858-4761-B7E2-FEC5D65029F3}" destId="{EACB9D83-E56B-4D26-9D02-276D31F46714}" srcOrd="0" destOrd="0" presId="urn:microsoft.com/office/officeart/2005/8/layout/orgChart1"/>
    <dgm:cxn modelId="{CF36833F-B28E-40BF-8CC9-FDEEE861D2F4}" type="presParOf" srcId="{EACB9D83-E56B-4D26-9D02-276D31F46714}" destId="{25D0B1DC-363E-455E-9A1C-D69366B1AF39}" srcOrd="0" destOrd="0" presId="urn:microsoft.com/office/officeart/2005/8/layout/orgChart1"/>
    <dgm:cxn modelId="{A6FF2560-9937-4DF0-B902-F870931B0927}" type="presParOf" srcId="{EACB9D83-E56B-4D26-9D02-276D31F46714}" destId="{7DB9D076-2EFC-40DB-86BE-BEF5C232B76D}" srcOrd="1" destOrd="0" presId="urn:microsoft.com/office/officeart/2005/8/layout/orgChart1"/>
    <dgm:cxn modelId="{E89070FB-2A54-4155-8A54-77641D5EFE85}" type="presParOf" srcId="{3B07D035-0858-4761-B7E2-FEC5D65029F3}" destId="{335076F9-4D70-4F7A-AA56-DEAE266D5819}" srcOrd="1" destOrd="0" presId="urn:microsoft.com/office/officeart/2005/8/layout/orgChart1"/>
    <dgm:cxn modelId="{59AC864B-9DE4-4EFD-871A-BFFE2F8DE340}" type="presParOf" srcId="{3B07D035-0858-4761-B7E2-FEC5D65029F3}" destId="{EABB74B8-9B6A-4A2E-848E-22883BC74C10}" srcOrd="2" destOrd="0" presId="urn:microsoft.com/office/officeart/2005/8/layout/orgChart1"/>
    <dgm:cxn modelId="{8D28F668-3E89-4132-BB45-54B0B72A1AB0}" type="presParOf" srcId="{000A8DC6-6877-439C-BDC8-47466BF6F49D}" destId="{97E47C3E-DFB4-447F-840A-D6E2DA040446}" srcOrd="4" destOrd="0" presId="urn:microsoft.com/office/officeart/2005/8/layout/orgChart1"/>
    <dgm:cxn modelId="{78B156E1-498F-413C-A0D5-9C7BD235C7B2}" type="presParOf" srcId="{000A8DC6-6877-439C-BDC8-47466BF6F49D}" destId="{A189805F-DDF4-4B0A-B30D-D4888F62B21A}" srcOrd="5" destOrd="0" presId="urn:microsoft.com/office/officeart/2005/8/layout/orgChart1"/>
    <dgm:cxn modelId="{502EBFF7-6382-4B46-84D6-15BBBD1F1584}" type="presParOf" srcId="{A189805F-DDF4-4B0A-B30D-D4888F62B21A}" destId="{62078BB1-F8F2-44F0-B5EE-BC0EE2FD458A}" srcOrd="0" destOrd="0" presId="urn:microsoft.com/office/officeart/2005/8/layout/orgChart1"/>
    <dgm:cxn modelId="{23E81AB4-7DA8-42D8-8A8F-045A30DD6709}" type="presParOf" srcId="{62078BB1-F8F2-44F0-B5EE-BC0EE2FD458A}" destId="{6BA78421-7F89-4832-9426-C020ACF2CFAD}" srcOrd="0" destOrd="0" presId="urn:microsoft.com/office/officeart/2005/8/layout/orgChart1"/>
    <dgm:cxn modelId="{1822D8E9-7A42-4E63-AAD6-4975AF1FDF82}" type="presParOf" srcId="{62078BB1-F8F2-44F0-B5EE-BC0EE2FD458A}" destId="{78AD1518-045D-4E69-B684-754929FFE24D}" srcOrd="1" destOrd="0" presId="urn:microsoft.com/office/officeart/2005/8/layout/orgChart1"/>
    <dgm:cxn modelId="{0B8BEB85-AA10-4138-9F60-B116A2B1A4EB}" type="presParOf" srcId="{A189805F-DDF4-4B0A-B30D-D4888F62B21A}" destId="{85E71F60-B7B0-4EDC-ACE6-E4201909D715}" srcOrd="1" destOrd="0" presId="urn:microsoft.com/office/officeart/2005/8/layout/orgChart1"/>
    <dgm:cxn modelId="{9C532CE5-F7F0-4DCB-8D01-183F44E381E1}" type="presParOf" srcId="{A189805F-DDF4-4B0A-B30D-D4888F62B21A}" destId="{4F797F2A-E4B1-46E9-8BBD-B17F6B974AAA}" srcOrd="2" destOrd="0" presId="urn:microsoft.com/office/officeart/2005/8/layout/orgChart1"/>
    <dgm:cxn modelId="{D1FABAB7-F7AE-41BD-BF5F-6D78B0FF5DA4}" type="presParOf" srcId="{000A8DC6-6877-439C-BDC8-47466BF6F49D}" destId="{54A8A93A-26C7-4A8E-B28E-2B9AE8340548}" srcOrd="6" destOrd="0" presId="urn:microsoft.com/office/officeart/2005/8/layout/orgChart1"/>
    <dgm:cxn modelId="{2E931406-F1F8-451C-B8D8-9F145BFE5E3F}" type="presParOf" srcId="{000A8DC6-6877-439C-BDC8-47466BF6F49D}" destId="{46204CE1-606D-4AEC-BE0C-557CB3307CDD}" srcOrd="7" destOrd="0" presId="urn:microsoft.com/office/officeart/2005/8/layout/orgChart1"/>
    <dgm:cxn modelId="{5834C143-38B4-413F-95E1-911700F61D18}" type="presParOf" srcId="{46204CE1-606D-4AEC-BE0C-557CB3307CDD}" destId="{48E089BE-38AA-43F8-B80B-AC715897B9FF}" srcOrd="0" destOrd="0" presId="urn:microsoft.com/office/officeart/2005/8/layout/orgChart1"/>
    <dgm:cxn modelId="{A930CDC5-AD7A-475F-B285-306A1D02E340}" type="presParOf" srcId="{48E089BE-38AA-43F8-B80B-AC715897B9FF}" destId="{57A2F3D8-C301-4535-AA7C-B3D8C8D83360}" srcOrd="0" destOrd="0" presId="urn:microsoft.com/office/officeart/2005/8/layout/orgChart1"/>
    <dgm:cxn modelId="{E4103FD2-FB2B-424F-9FE8-22F16F3F353D}" type="presParOf" srcId="{48E089BE-38AA-43F8-B80B-AC715897B9FF}" destId="{6F6ABF08-AD29-42F6-87AC-49E3152D349F}" srcOrd="1" destOrd="0" presId="urn:microsoft.com/office/officeart/2005/8/layout/orgChart1"/>
    <dgm:cxn modelId="{338737BB-41F4-48B1-96E9-D7AF25ACF090}" type="presParOf" srcId="{46204CE1-606D-4AEC-BE0C-557CB3307CDD}" destId="{656AA225-8D5C-4663-BC50-7C96CD6D4625}" srcOrd="1" destOrd="0" presId="urn:microsoft.com/office/officeart/2005/8/layout/orgChart1"/>
    <dgm:cxn modelId="{D92D165F-C76E-4CDB-830C-ACE231BA2D40}" type="presParOf" srcId="{46204CE1-606D-4AEC-BE0C-557CB3307CDD}" destId="{A2C46D29-5823-466B-A681-DD06351DECC6}" srcOrd="2" destOrd="0" presId="urn:microsoft.com/office/officeart/2005/8/layout/orgChart1"/>
    <dgm:cxn modelId="{0871CA05-B074-41C9-998F-E5D142511EC3}" type="presParOf" srcId="{000A8DC6-6877-439C-BDC8-47466BF6F49D}" destId="{76AB2873-E585-495D-B767-017F08FFDC2A}" srcOrd="8" destOrd="0" presId="urn:microsoft.com/office/officeart/2005/8/layout/orgChart1"/>
    <dgm:cxn modelId="{F7C5478A-B761-453F-BE13-4DE9D46E981F}" type="presParOf" srcId="{000A8DC6-6877-439C-BDC8-47466BF6F49D}" destId="{21568430-D60A-4D34-B4E1-41A047452DEE}" srcOrd="9" destOrd="0" presId="urn:microsoft.com/office/officeart/2005/8/layout/orgChart1"/>
    <dgm:cxn modelId="{AAD9B5E6-376E-4ED6-909C-5BB0D051FC18}" type="presParOf" srcId="{21568430-D60A-4D34-B4E1-41A047452DEE}" destId="{244143DB-A3EB-4E72-9A92-6E2EE541E1B8}" srcOrd="0" destOrd="0" presId="urn:microsoft.com/office/officeart/2005/8/layout/orgChart1"/>
    <dgm:cxn modelId="{EE06086C-6553-4973-B773-025CDDA1F455}" type="presParOf" srcId="{244143DB-A3EB-4E72-9A92-6E2EE541E1B8}" destId="{562C772F-F2D7-4A01-AD47-8AD950A0BC0D}" srcOrd="0" destOrd="0" presId="urn:microsoft.com/office/officeart/2005/8/layout/orgChart1"/>
    <dgm:cxn modelId="{67C47817-50CE-477A-BA8D-47C074052DDD}" type="presParOf" srcId="{244143DB-A3EB-4E72-9A92-6E2EE541E1B8}" destId="{1C2A4719-8E4C-4AC1-870F-9175FA1ED3D2}" srcOrd="1" destOrd="0" presId="urn:microsoft.com/office/officeart/2005/8/layout/orgChart1"/>
    <dgm:cxn modelId="{7E3C5413-11B1-45BF-A0C2-7F52C739C8F1}" type="presParOf" srcId="{21568430-D60A-4D34-B4E1-41A047452DEE}" destId="{96687FEB-243F-4D8D-828E-1F740BBAA4BF}" srcOrd="1" destOrd="0" presId="urn:microsoft.com/office/officeart/2005/8/layout/orgChart1"/>
    <dgm:cxn modelId="{30E68D82-393B-40FB-8F64-43CA6D89C2C6}" type="presParOf" srcId="{21568430-D60A-4D34-B4E1-41A047452DEE}" destId="{5E69E84C-371B-4437-AE21-95315D50A902}" srcOrd="2" destOrd="0" presId="urn:microsoft.com/office/officeart/2005/8/layout/orgChart1"/>
    <dgm:cxn modelId="{36C856DC-9EED-4D2E-9501-4875114AB2F2}" type="presParOf" srcId="{3581A284-015E-444A-B1FF-D05612517AED}" destId="{D9C61FD6-3CA1-4CCC-90AE-A3E7962EAEDC}"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B9CC1D-3392-4C11-B15F-F73978B45A9E}"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FE430581-F2C6-404D-8E83-63AF976B13BD}">
      <dgm:prSet custT="1"/>
      <dgm:spPr>
        <a:solidFill>
          <a:schemeClr val="accent2">
            <a:lumMod val="75000"/>
          </a:schemeClr>
        </a:solidFill>
      </dgm:spPr>
      <dgm:t>
        <a:bodyPr/>
        <a:lstStyle/>
        <a:p>
          <a:pPr rtl="0"/>
          <a:r>
            <a:rPr lang="en-US" sz="2800" dirty="0" smtClean="0"/>
            <a:t>The roles of Agrometeorology</a:t>
          </a:r>
          <a:endParaRPr lang="en-US" sz="2800" dirty="0"/>
        </a:p>
      </dgm:t>
    </dgm:pt>
    <dgm:pt modelId="{A2376F4F-A158-4A73-8C6D-6E943CAD1846}" type="parTrans" cxnId="{4C845962-59AE-4A4A-BB75-5735403200AF}">
      <dgm:prSet/>
      <dgm:spPr/>
      <dgm:t>
        <a:bodyPr/>
        <a:lstStyle/>
        <a:p>
          <a:endParaRPr lang="en-US"/>
        </a:p>
      </dgm:t>
    </dgm:pt>
    <dgm:pt modelId="{BE27E951-9A16-4889-990D-88A64A9DC810}" type="sibTrans" cxnId="{4C845962-59AE-4A4A-BB75-5735403200AF}">
      <dgm:prSet/>
      <dgm:spPr/>
      <dgm:t>
        <a:bodyPr/>
        <a:lstStyle/>
        <a:p>
          <a:endParaRPr lang="en-US"/>
        </a:p>
      </dgm:t>
    </dgm:pt>
    <dgm:pt modelId="{D224E45C-50A9-44EB-A8AF-2528265F46A9}" type="pres">
      <dgm:prSet presAssocID="{1FB9CC1D-3392-4C11-B15F-F73978B45A9E}" presName="linear" presStyleCnt="0">
        <dgm:presLayoutVars>
          <dgm:animLvl val="lvl"/>
          <dgm:resizeHandles val="exact"/>
        </dgm:presLayoutVars>
      </dgm:prSet>
      <dgm:spPr/>
      <dgm:t>
        <a:bodyPr/>
        <a:lstStyle/>
        <a:p>
          <a:endParaRPr lang="en-US"/>
        </a:p>
      </dgm:t>
    </dgm:pt>
    <dgm:pt modelId="{F360405F-271B-458B-B1A3-35519CB29B76}" type="pres">
      <dgm:prSet presAssocID="{FE430581-F2C6-404D-8E83-63AF976B13BD}" presName="parentText" presStyleLbl="node1" presStyleIdx="0" presStyleCnt="1" custScaleY="102656" custLinFactNeighborX="-22515" custLinFactNeighborY="-43553">
        <dgm:presLayoutVars>
          <dgm:chMax val="0"/>
          <dgm:bulletEnabled val="1"/>
        </dgm:presLayoutVars>
      </dgm:prSet>
      <dgm:spPr/>
      <dgm:t>
        <a:bodyPr/>
        <a:lstStyle/>
        <a:p>
          <a:endParaRPr lang="en-US"/>
        </a:p>
      </dgm:t>
    </dgm:pt>
  </dgm:ptLst>
  <dgm:cxnLst>
    <dgm:cxn modelId="{8A07DDF5-6597-4817-88A8-E694F9C0B301}" type="presOf" srcId="{1FB9CC1D-3392-4C11-B15F-F73978B45A9E}" destId="{D224E45C-50A9-44EB-A8AF-2528265F46A9}" srcOrd="0" destOrd="0" presId="urn:microsoft.com/office/officeart/2005/8/layout/vList2"/>
    <dgm:cxn modelId="{4C845962-59AE-4A4A-BB75-5735403200AF}" srcId="{1FB9CC1D-3392-4C11-B15F-F73978B45A9E}" destId="{FE430581-F2C6-404D-8E83-63AF976B13BD}" srcOrd="0" destOrd="0" parTransId="{A2376F4F-A158-4A73-8C6D-6E943CAD1846}" sibTransId="{BE27E951-9A16-4889-990D-88A64A9DC810}"/>
    <dgm:cxn modelId="{5E7D7BEF-73E7-43EE-A4F6-90E269346AEB}" type="presOf" srcId="{FE430581-F2C6-404D-8E83-63AF976B13BD}" destId="{F360405F-271B-458B-B1A3-35519CB29B76}" srcOrd="0" destOrd="0" presId="urn:microsoft.com/office/officeart/2005/8/layout/vList2"/>
    <dgm:cxn modelId="{58C767DD-293D-46E7-AD3B-4EA5C1A3D5E6}" type="presParOf" srcId="{D224E45C-50A9-44EB-A8AF-2528265F46A9}" destId="{F360405F-271B-458B-B1A3-35519CB29B7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2343BD-F34B-4AD1-B4D5-DD030030F1AD}"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05953E6C-6014-4A73-BEEF-04A34EC54F82}">
      <dgm:prSet phldrT="[Text]" custT="1"/>
      <dgm:spPr/>
      <dgm:t>
        <a:bodyPr/>
        <a:lstStyle/>
        <a:p>
          <a:pPr>
            <a:spcAft>
              <a:spcPts val="600"/>
            </a:spcAft>
          </a:pPr>
          <a:r>
            <a:rPr lang="en-US" sz="2800" dirty="0" smtClean="0"/>
            <a:t>Strategical</a:t>
          </a:r>
          <a:endParaRPr lang="en-US" sz="3600" dirty="0"/>
        </a:p>
      </dgm:t>
    </dgm:pt>
    <dgm:pt modelId="{E852CE79-609E-420C-9BCE-758E0B3609C0}" type="parTrans" cxnId="{31F29E2E-ADF7-4C74-A995-6A2D183C3619}">
      <dgm:prSet/>
      <dgm:spPr/>
      <dgm:t>
        <a:bodyPr/>
        <a:lstStyle/>
        <a:p>
          <a:endParaRPr lang="en-US"/>
        </a:p>
      </dgm:t>
    </dgm:pt>
    <dgm:pt modelId="{A3CED735-8DD1-4F33-8D91-DA14A25E3B5F}" type="sibTrans" cxnId="{31F29E2E-ADF7-4C74-A995-6A2D183C3619}">
      <dgm:prSet/>
      <dgm:spPr/>
      <dgm:t>
        <a:bodyPr/>
        <a:lstStyle/>
        <a:p>
          <a:endParaRPr lang="en-US"/>
        </a:p>
      </dgm:t>
    </dgm:pt>
    <dgm:pt modelId="{FFCAA0B6-7EC8-453D-B9FA-B36ADA97FD22}">
      <dgm:prSet phldrT="[Text]" custT="1"/>
      <dgm:spPr/>
      <dgm:t>
        <a:bodyPr/>
        <a:lstStyle/>
        <a:p>
          <a:pPr>
            <a:spcAft>
              <a:spcPct val="15000"/>
            </a:spcAft>
          </a:pPr>
          <a:r>
            <a:rPr lang="en-US" sz="2000" dirty="0" smtClean="0"/>
            <a:t>assessment of long-term utilization of natural resources in the development of crop diversity </a:t>
          </a:r>
          <a:endParaRPr lang="en-US" sz="2000" dirty="0"/>
        </a:p>
      </dgm:t>
    </dgm:pt>
    <dgm:pt modelId="{B35A9F75-CC43-400B-B2BA-DC9160C73ED5}" type="parTrans" cxnId="{6FA6BE78-A34B-497E-9526-F1E66743D809}">
      <dgm:prSet/>
      <dgm:spPr/>
      <dgm:t>
        <a:bodyPr/>
        <a:lstStyle/>
        <a:p>
          <a:endParaRPr lang="en-US"/>
        </a:p>
      </dgm:t>
    </dgm:pt>
    <dgm:pt modelId="{2EB0C4F2-459F-4F26-B563-A97CE10271F4}" type="sibTrans" cxnId="{6FA6BE78-A34B-497E-9526-F1E66743D809}">
      <dgm:prSet/>
      <dgm:spPr/>
      <dgm:t>
        <a:bodyPr/>
        <a:lstStyle/>
        <a:p>
          <a:endParaRPr lang="en-US"/>
        </a:p>
      </dgm:t>
    </dgm:pt>
    <dgm:pt modelId="{8FD213EB-FA9D-45AB-91E4-D6720A1897B6}">
      <dgm:prSet phldrT="[Text]" custT="1"/>
      <dgm:spPr/>
      <dgm:t>
        <a:bodyPr/>
        <a:lstStyle/>
        <a:p>
          <a:pPr>
            <a:spcAft>
              <a:spcPts val="600"/>
            </a:spcAft>
          </a:pPr>
          <a:r>
            <a:rPr lang="en-US" sz="2800" dirty="0" smtClean="0"/>
            <a:t>Tactical</a:t>
          </a:r>
          <a:endParaRPr lang="en-US" sz="2800" dirty="0"/>
        </a:p>
      </dgm:t>
    </dgm:pt>
    <dgm:pt modelId="{337B13A8-B6C3-4333-B56D-E5C79635D83F}" type="parTrans" cxnId="{A504307F-B879-4002-8A6B-D4A3F4BCC084}">
      <dgm:prSet/>
      <dgm:spPr/>
      <dgm:t>
        <a:bodyPr/>
        <a:lstStyle/>
        <a:p>
          <a:endParaRPr lang="en-US"/>
        </a:p>
      </dgm:t>
    </dgm:pt>
    <dgm:pt modelId="{0C7FECA2-564B-44A3-B173-284619103E93}" type="sibTrans" cxnId="{A504307F-B879-4002-8A6B-D4A3F4BCC084}">
      <dgm:prSet/>
      <dgm:spPr/>
      <dgm:t>
        <a:bodyPr/>
        <a:lstStyle/>
        <a:p>
          <a:endParaRPr lang="en-US"/>
        </a:p>
      </dgm:t>
    </dgm:pt>
    <dgm:pt modelId="{3E07D940-B481-4C8E-8F69-0D3EEC970C73}">
      <dgm:prSet phldrT="[Text]" custT="1"/>
      <dgm:spPr/>
      <dgm:t>
        <a:bodyPr/>
        <a:lstStyle/>
        <a:p>
          <a:pPr>
            <a:spcAft>
              <a:spcPct val="15000"/>
            </a:spcAft>
          </a:pPr>
          <a:r>
            <a:rPr lang="en-US" sz="2000" dirty="0" smtClean="0"/>
            <a:t>concerned with the short-term and field-scale decisions that directly influence crop growth and development.</a:t>
          </a:r>
          <a:endParaRPr lang="en-US" sz="2000" dirty="0"/>
        </a:p>
      </dgm:t>
    </dgm:pt>
    <dgm:pt modelId="{FE9E1CC2-4BCC-4D27-BA04-AB9AB7859961}" type="parTrans" cxnId="{20D06054-C116-47E4-A87F-AEE4656ECC2F}">
      <dgm:prSet/>
      <dgm:spPr/>
      <dgm:t>
        <a:bodyPr/>
        <a:lstStyle/>
        <a:p>
          <a:endParaRPr lang="en-US"/>
        </a:p>
      </dgm:t>
    </dgm:pt>
    <dgm:pt modelId="{E04E210E-0C82-46A6-89C7-AEBEDD3D0E44}" type="sibTrans" cxnId="{20D06054-C116-47E4-A87F-AEE4656ECC2F}">
      <dgm:prSet/>
      <dgm:spPr/>
      <dgm:t>
        <a:bodyPr/>
        <a:lstStyle/>
        <a:p>
          <a:endParaRPr lang="en-US"/>
        </a:p>
      </dgm:t>
    </dgm:pt>
    <dgm:pt modelId="{1921BD41-3538-4515-8C45-93F25DE2A7EB}" type="pres">
      <dgm:prSet presAssocID="{C42343BD-F34B-4AD1-B4D5-DD030030F1AD}" presName="linearFlow" presStyleCnt="0">
        <dgm:presLayoutVars>
          <dgm:dir/>
          <dgm:resizeHandles val="exact"/>
        </dgm:presLayoutVars>
      </dgm:prSet>
      <dgm:spPr/>
      <dgm:t>
        <a:bodyPr/>
        <a:lstStyle/>
        <a:p>
          <a:endParaRPr lang="en-US"/>
        </a:p>
      </dgm:t>
    </dgm:pt>
    <dgm:pt modelId="{3EE534D8-9760-48C0-AB19-4976EC69D55F}" type="pres">
      <dgm:prSet presAssocID="{05953E6C-6014-4A73-BEEF-04A34EC54F82}" presName="composite" presStyleCnt="0"/>
      <dgm:spPr/>
    </dgm:pt>
    <dgm:pt modelId="{E29A5BC8-9F0D-40EE-B9C8-B847796AE2D1}" type="pres">
      <dgm:prSet presAssocID="{05953E6C-6014-4A73-BEEF-04A34EC54F82}" presName="imgShp" presStyleLbl="fgImgPlace1" presStyleIdx="0" presStyleCnt="2" custLinFactNeighborX="-92981" custLinFactNeighborY="-2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C9102A3-A1B7-40FE-A486-FA2B60F7C908}" type="pres">
      <dgm:prSet presAssocID="{05953E6C-6014-4A73-BEEF-04A34EC54F82}" presName="txShp" presStyleLbl="node1" presStyleIdx="0" presStyleCnt="2" custScaleX="137858" custLinFactNeighborX="6482" custLinFactNeighborY="-27">
        <dgm:presLayoutVars>
          <dgm:bulletEnabled val="1"/>
        </dgm:presLayoutVars>
      </dgm:prSet>
      <dgm:spPr/>
      <dgm:t>
        <a:bodyPr/>
        <a:lstStyle/>
        <a:p>
          <a:endParaRPr lang="en-US"/>
        </a:p>
      </dgm:t>
    </dgm:pt>
    <dgm:pt modelId="{D65C5544-2340-44AD-BFA2-D994669E573F}" type="pres">
      <dgm:prSet presAssocID="{A3CED735-8DD1-4F33-8D91-DA14A25E3B5F}" presName="spacing" presStyleCnt="0"/>
      <dgm:spPr/>
    </dgm:pt>
    <dgm:pt modelId="{D63FE7D9-DA0E-4723-9EE4-50EF7D3CD21D}" type="pres">
      <dgm:prSet presAssocID="{8FD213EB-FA9D-45AB-91E4-D6720A1897B6}" presName="composite" presStyleCnt="0"/>
      <dgm:spPr/>
    </dgm:pt>
    <dgm:pt modelId="{91F80AE3-140F-4221-8964-7FECEBAA70FC}" type="pres">
      <dgm:prSet presAssocID="{8FD213EB-FA9D-45AB-91E4-D6720A1897B6}" presName="imgShp" presStyleLbl="fgImgPlace1" presStyleIdx="1" presStyleCnt="2" custLinFactNeighborX="-6798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7000" r="-37000"/>
          </a:stretch>
        </a:blipFill>
      </dgm:spPr>
    </dgm:pt>
    <dgm:pt modelId="{73B655AC-DA1D-4F71-BFAC-54A8DD254CEB}" type="pres">
      <dgm:prSet presAssocID="{8FD213EB-FA9D-45AB-91E4-D6720A1897B6}" presName="txShp" presStyleLbl="node1" presStyleIdx="1" presStyleCnt="2" custScaleX="136549" custLinFactNeighborX="7456" custLinFactNeighborY="2277">
        <dgm:presLayoutVars>
          <dgm:bulletEnabled val="1"/>
        </dgm:presLayoutVars>
      </dgm:prSet>
      <dgm:spPr/>
      <dgm:t>
        <a:bodyPr/>
        <a:lstStyle/>
        <a:p>
          <a:endParaRPr lang="en-US"/>
        </a:p>
      </dgm:t>
    </dgm:pt>
  </dgm:ptLst>
  <dgm:cxnLst>
    <dgm:cxn modelId="{D7C09DEC-A2C9-41C1-AA4E-37308EF1A91E}" type="presOf" srcId="{8FD213EB-FA9D-45AB-91E4-D6720A1897B6}" destId="{73B655AC-DA1D-4F71-BFAC-54A8DD254CEB}" srcOrd="0" destOrd="0" presId="urn:microsoft.com/office/officeart/2005/8/layout/vList3"/>
    <dgm:cxn modelId="{31F29E2E-ADF7-4C74-A995-6A2D183C3619}" srcId="{C42343BD-F34B-4AD1-B4D5-DD030030F1AD}" destId="{05953E6C-6014-4A73-BEEF-04A34EC54F82}" srcOrd="0" destOrd="0" parTransId="{E852CE79-609E-420C-9BCE-758E0B3609C0}" sibTransId="{A3CED735-8DD1-4F33-8D91-DA14A25E3B5F}"/>
    <dgm:cxn modelId="{D0CB1EBD-0FA6-4880-A68E-A7BCD9549942}" type="presOf" srcId="{05953E6C-6014-4A73-BEEF-04A34EC54F82}" destId="{EC9102A3-A1B7-40FE-A486-FA2B60F7C908}" srcOrd="0" destOrd="0" presId="urn:microsoft.com/office/officeart/2005/8/layout/vList3"/>
    <dgm:cxn modelId="{A504307F-B879-4002-8A6B-D4A3F4BCC084}" srcId="{C42343BD-F34B-4AD1-B4D5-DD030030F1AD}" destId="{8FD213EB-FA9D-45AB-91E4-D6720A1897B6}" srcOrd="1" destOrd="0" parTransId="{337B13A8-B6C3-4333-B56D-E5C79635D83F}" sibTransId="{0C7FECA2-564B-44A3-B173-284619103E93}"/>
    <dgm:cxn modelId="{6990668E-FB8E-4275-8C19-9826B8EF89BB}" type="presOf" srcId="{FFCAA0B6-7EC8-453D-B9FA-B36ADA97FD22}" destId="{EC9102A3-A1B7-40FE-A486-FA2B60F7C908}" srcOrd="0" destOrd="1" presId="urn:microsoft.com/office/officeart/2005/8/layout/vList3"/>
    <dgm:cxn modelId="{367FBC11-843D-4535-A963-052552DC3AB2}" type="presOf" srcId="{3E07D940-B481-4C8E-8F69-0D3EEC970C73}" destId="{73B655AC-DA1D-4F71-BFAC-54A8DD254CEB}" srcOrd="0" destOrd="1" presId="urn:microsoft.com/office/officeart/2005/8/layout/vList3"/>
    <dgm:cxn modelId="{6FA6BE78-A34B-497E-9526-F1E66743D809}" srcId="{05953E6C-6014-4A73-BEEF-04A34EC54F82}" destId="{FFCAA0B6-7EC8-453D-B9FA-B36ADA97FD22}" srcOrd="0" destOrd="0" parTransId="{B35A9F75-CC43-400B-B2BA-DC9160C73ED5}" sibTransId="{2EB0C4F2-459F-4F26-B563-A97CE10271F4}"/>
    <dgm:cxn modelId="{20D06054-C116-47E4-A87F-AEE4656ECC2F}" srcId="{8FD213EB-FA9D-45AB-91E4-D6720A1897B6}" destId="{3E07D940-B481-4C8E-8F69-0D3EEC970C73}" srcOrd="0" destOrd="0" parTransId="{FE9E1CC2-4BCC-4D27-BA04-AB9AB7859961}" sibTransId="{E04E210E-0C82-46A6-89C7-AEBEDD3D0E44}"/>
    <dgm:cxn modelId="{7C1577C4-ED16-4477-B6FF-9FD70E1A8CB8}" type="presOf" srcId="{C42343BD-F34B-4AD1-B4D5-DD030030F1AD}" destId="{1921BD41-3538-4515-8C45-93F25DE2A7EB}" srcOrd="0" destOrd="0" presId="urn:microsoft.com/office/officeart/2005/8/layout/vList3"/>
    <dgm:cxn modelId="{10916DF4-AE51-40EE-8C90-ED76FB2932C6}" type="presParOf" srcId="{1921BD41-3538-4515-8C45-93F25DE2A7EB}" destId="{3EE534D8-9760-48C0-AB19-4976EC69D55F}" srcOrd="0" destOrd="0" presId="urn:microsoft.com/office/officeart/2005/8/layout/vList3"/>
    <dgm:cxn modelId="{1616AD4E-157B-49E7-8BAF-FD81EE1E886A}" type="presParOf" srcId="{3EE534D8-9760-48C0-AB19-4976EC69D55F}" destId="{E29A5BC8-9F0D-40EE-B9C8-B847796AE2D1}" srcOrd="0" destOrd="0" presId="urn:microsoft.com/office/officeart/2005/8/layout/vList3"/>
    <dgm:cxn modelId="{F5426D0F-67B8-49B9-A2CF-8E08BEE6C9DE}" type="presParOf" srcId="{3EE534D8-9760-48C0-AB19-4976EC69D55F}" destId="{EC9102A3-A1B7-40FE-A486-FA2B60F7C908}" srcOrd="1" destOrd="0" presId="urn:microsoft.com/office/officeart/2005/8/layout/vList3"/>
    <dgm:cxn modelId="{2C097381-2D75-4671-B665-D279ECF63DEB}" type="presParOf" srcId="{1921BD41-3538-4515-8C45-93F25DE2A7EB}" destId="{D65C5544-2340-44AD-BFA2-D994669E573F}" srcOrd="1" destOrd="0" presId="urn:microsoft.com/office/officeart/2005/8/layout/vList3"/>
    <dgm:cxn modelId="{98D5C661-AC39-4509-9CF7-D94A8010C2A3}" type="presParOf" srcId="{1921BD41-3538-4515-8C45-93F25DE2A7EB}" destId="{D63FE7D9-DA0E-4723-9EE4-50EF7D3CD21D}" srcOrd="2" destOrd="0" presId="urn:microsoft.com/office/officeart/2005/8/layout/vList3"/>
    <dgm:cxn modelId="{16EA3D64-9D7C-472F-9EE4-2848AC89A092}" type="presParOf" srcId="{D63FE7D9-DA0E-4723-9EE4-50EF7D3CD21D}" destId="{91F80AE3-140F-4221-8964-7FECEBAA70FC}" srcOrd="0" destOrd="0" presId="urn:microsoft.com/office/officeart/2005/8/layout/vList3"/>
    <dgm:cxn modelId="{4A74705F-57A9-4416-9616-62A1AF7ED2ED}" type="presParOf" srcId="{D63FE7D9-DA0E-4723-9EE4-50EF7D3CD21D}" destId="{73B655AC-DA1D-4F71-BFAC-54A8DD254CEB}"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C3940D-8D60-4064-A5BE-E58D1493EE10}"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46F0F38A-FE17-4FAC-88A6-B3FA5990ED6D}">
      <dgm:prSet phldrT="[Text]"/>
      <dgm:spPr/>
      <dgm:t>
        <a:bodyPr/>
        <a:lstStyle/>
        <a:p>
          <a:r>
            <a:rPr lang="en-US" dirty="0" smtClean="0"/>
            <a:t>Annual loses in agriculture</a:t>
          </a:r>
          <a:endParaRPr lang="en-US" dirty="0"/>
        </a:p>
      </dgm:t>
    </dgm:pt>
    <dgm:pt modelId="{833B1B9F-8E13-444F-AFC0-E30757532C63}" type="parTrans" cxnId="{0142617A-0BE7-46A6-B281-D6B55B47ECE3}">
      <dgm:prSet/>
      <dgm:spPr/>
      <dgm:t>
        <a:bodyPr/>
        <a:lstStyle/>
        <a:p>
          <a:endParaRPr lang="en-US"/>
        </a:p>
      </dgm:t>
    </dgm:pt>
    <dgm:pt modelId="{A5B9C19A-8659-4B72-9780-0AB25656CEC8}" type="sibTrans" cxnId="{0142617A-0BE7-46A6-B281-D6B55B47ECE3}">
      <dgm:prSet/>
      <dgm:spPr/>
      <dgm:t>
        <a:bodyPr/>
        <a:lstStyle/>
        <a:p>
          <a:endParaRPr lang="en-US"/>
        </a:p>
      </dgm:t>
    </dgm:pt>
    <dgm:pt modelId="{3537CD54-2366-493C-A2EB-DBE5253A3AA3}">
      <dgm:prSet phldrT="[Text]"/>
      <dgm:spPr/>
      <dgm:t>
        <a:bodyPr/>
        <a:lstStyle/>
        <a:p>
          <a:r>
            <a:rPr lang="en-US" b="1" dirty="0" smtClean="0"/>
            <a:t>Weather effects</a:t>
          </a:r>
          <a:r>
            <a:rPr lang="en-US" dirty="0" smtClean="0"/>
            <a:t>: drought, flash floods, untimely rains, frost, hail, and storms</a:t>
          </a:r>
          <a:endParaRPr lang="en-US" dirty="0"/>
        </a:p>
      </dgm:t>
    </dgm:pt>
    <dgm:pt modelId="{6532F742-06FF-4108-949D-212B2021C640}" type="parTrans" cxnId="{A1067ACC-86CC-4DF6-91F2-D8A7AFF855B4}">
      <dgm:prSet/>
      <dgm:spPr/>
      <dgm:t>
        <a:bodyPr/>
        <a:lstStyle/>
        <a:p>
          <a:endParaRPr lang="en-US"/>
        </a:p>
      </dgm:t>
    </dgm:pt>
    <dgm:pt modelId="{66799A93-6E70-404B-8642-24F72C9E476A}" type="sibTrans" cxnId="{A1067ACC-86CC-4DF6-91F2-D8A7AFF855B4}">
      <dgm:prSet/>
      <dgm:spPr/>
      <dgm:t>
        <a:bodyPr/>
        <a:lstStyle/>
        <a:p>
          <a:endParaRPr lang="en-US"/>
        </a:p>
      </dgm:t>
    </dgm:pt>
    <dgm:pt modelId="{2BA13623-ED85-4596-A795-CDF16DE6813D}">
      <dgm:prSet phldrT="[Text]"/>
      <dgm:spPr/>
      <dgm:t>
        <a:bodyPr/>
        <a:lstStyle/>
        <a:p>
          <a:r>
            <a:rPr lang="en-US" b="1" dirty="0" smtClean="0"/>
            <a:t>Other</a:t>
          </a:r>
          <a:r>
            <a:rPr lang="en-US" dirty="0" smtClean="0"/>
            <a:t>: Losses in harvest and storage, parasites, insects, and plant diseases</a:t>
          </a:r>
          <a:endParaRPr lang="en-US" dirty="0"/>
        </a:p>
      </dgm:t>
    </dgm:pt>
    <dgm:pt modelId="{0264103B-C506-44CA-8E74-9523C944C3E6}" type="parTrans" cxnId="{E1607A2D-8074-4239-95E2-845CC1730BB3}">
      <dgm:prSet/>
      <dgm:spPr/>
      <dgm:t>
        <a:bodyPr/>
        <a:lstStyle/>
        <a:p>
          <a:endParaRPr lang="en-US"/>
        </a:p>
      </dgm:t>
    </dgm:pt>
    <dgm:pt modelId="{EC82C848-D0BA-4739-B269-B80A34E0DE64}" type="sibTrans" cxnId="{E1607A2D-8074-4239-95E2-845CC1730BB3}">
      <dgm:prSet/>
      <dgm:spPr/>
      <dgm:t>
        <a:bodyPr/>
        <a:lstStyle/>
        <a:p>
          <a:endParaRPr lang="en-US"/>
        </a:p>
      </dgm:t>
    </dgm:pt>
    <dgm:pt modelId="{BC0C6FAE-B470-479D-8B15-23F1C826796F}" type="pres">
      <dgm:prSet presAssocID="{D6C3940D-8D60-4064-A5BE-E58D1493EE10}" presName="diagram" presStyleCnt="0">
        <dgm:presLayoutVars>
          <dgm:chPref val="1"/>
          <dgm:dir/>
          <dgm:animOne val="branch"/>
          <dgm:animLvl val="lvl"/>
          <dgm:resizeHandles/>
        </dgm:presLayoutVars>
      </dgm:prSet>
      <dgm:spPr/>
      <dgm:t>
        <a:bodyPr/>
        <a:lstStyle/>
        <a:p>
          <a:endParaRPr lang="en-US"/>
        </a:p>
      </dgm:t>
    </dgm:pt>
    <dgm:pt modelId="{D688E308-BF8C-48DC-9932-C78C96574BC8}" type="pres">
      <dgm:prSet presAssocID="{46F0F38A-FE17-4FAC-88A6-B3FA5990ED6D}" presName="root" presStyleCnt="0"/>
      <dgm:spPr/>
    </dgm:pt>
    <dgm:pt modelId="{06EC84CA-AF8C-432F-8BD7-AF98B2612825}" type="pres">
      <dgm:prSet presAssocID="{46F0F38A-FE17-4FAC-88A6-B3FA5990ED6D}" presName="rootComposite" presStyleCnt="0"/>
      <dgm:spPr/>
    </dgm:pt>
    <dgm:pt modelId="{617A9961-735E-4934-9471-1E573290939D}" type="pres">
      <dgm:prSet presAssocID="{46F0F38A-FE17-4FAC-88A6-B3FA5990ED6D}" presName="rootText" presStyleLbl="node1" presStyleIdx="0" presStyleCnt="1"/>
      <dgm:spPr/>
      <dgm:t>
        <a:bodyPr/>
        <a:lstStyle/>
        <a:p>
          <a:endParaRPr lang="en-US"/>
        </a:p>
      </dgm:t>
    </dgm:pt>
    <dgm:pt modelId="{997DB06A-4FF5-43C0-84F6-42503CD6B207}" type="pres">
      <dgm:prSet presAssocID="{46F0F38A-FE17-4FAC-88A6-B3FA5990ED6D}" presName="rootConnector" presStyleLbl="node1" presStyleIdx="0" presStyleCnt="1"/>
      <dgm:spPr/>
      <dgm:t>
        <a:bodyPr/>
        <a:lstStyle/>
        <a:p>
          <a:endParaRPr lang="en-US"/>
        </a:p>
      </dgm:t>
    </dgm:pt>
    <dgm:pt modelId="{63634949-65B5-45AC-BFBB-A1BC67087225}" type="pres">
      <dgm:prSet presAssocID="{46F0F38A-FE17-4FAC-88A6-B3FA5990ED6D}" presName="childShape" presStyleCnt="0"/>
      <dgm:spPr/>
    </dgm:pt>
    <dgm:pt modelId="{E3FB5E97-FA23-4CEF-838F-CC1104348798}" type="pres">
      <dgm:prSet presAssocID="{6532F742-06FF-4108-949D-212B2021C640}" presName="Name13" presStyleLbl="parChTrans1D2" presStyleIdx="0" presStyleCnt="2"/>
      <dgm:spPr/>
      <dgm:t>
        <a:bodyPr/>
        <a:lstStyle/>
        <a:p>
          <a:endParaRPr lang="en-US"/>
        </a:p>
      </dgm:t>
    </dgm:pt>
    <dgm:pt modelId="{BF3E3891-07E3-4F09-AEDE-8C22CB4DE6D4}" type="pres">
      <dgm:prSet presAssocID="{3537CD54-2366-493C-A2EB-DBE5253A3AA3}" presName="childText" presStyleLbl="bgAcc1" presStyleIdx="0" presStyleCnt="2" custScaleX="353591">
        <dgm:presLayoutVars>
          <dgm:bulletEnabled val="1"/>
        </dgm:presLayoutVars>
      </dgm:prSet>
      <dgm:spPr/>
      <dgm:t>
        <a:bodyPr/>
        <a:lstStyle/>
        <a:p>
          <a:endParaRPr lang="en-US"/>
        </a:p>
      </dgm:t>
    </dgm:pt>
    <dgm:pt modelId="{53ACD3A4-A7E7-44EB-8FD6-8FBF629C7B4B}" type="pres">
      <dgm:prSet presAssocID="{0264103B-C506-44CA-8E74-9523C944C3E6}" presName="Name13" presStyleLbl="parChTrans1D2" presStyleIdx="1" presStyleCnt="2"/>
      <dgm:spPr/>
      <dgm:t>
        <a:bodyPr/>
        <a:lstStyle/>
        <a:p>
          <a:endParaRPr lang="en-US"/>
        </a:p>
      </dgm:t>
    </dgm:pt>
    <dgm:pt modelId="{7D1A6628-9845-4159-80A8-435BA4EC264C}" type="pres">
      <dgm:prSet presAssocID="{2BA13623-ED85-4596-A795-CDF16DE6813D}" presName="childText" presStyleLbl="bgAcc1" presStyleIdx="1" presStyleCnt="2" custScaleX="353555">
        <dgm:presLayoutVars>
          <dgm:bulletEnabled val="1"/>
        </dgm:presLayoutVars>
      </dgm:prSet>
      <dgm:spPr/>
      <dgm:t>
        <a:bodyPr/>
        <a:lstStyle/>
        <a:p>
          <a:endParaRPr lang="en-US"/>
        </a:p>
      </dgm:t>
    </dgm:pt>
  </dgm:ptLst>
  <dgm:cxnLst>
    <dgm:cxn modelId="{F5958A37-B8DB-4F57-A390-B4F195746BAB}" type="presOf" srcId="{46F0F38A-FE17-4FAC-88A6-B3FA5990ED6D}" destId="{997DB06A-4FF5-43C0-84F6-42503CD6B207}" srcOrd="1" destOrd="0" presId="urn:microsoft.com/office/officeart/2005/8/layout/hierarchy3"/>
    <dgm:cxn modelId="{331625E5-36FE-4533-BF0E-FED8D10CC508}" type="presOf" srcId="{D6C3940D-8D60-4064-A5BE-E58D1493EE10}" destId="{BC0C6FAE-B470-479D-8B15-23F1C826796F}" srcOrd="0" destOrd="0" presId="urn:microsoft.com/office/officeart/2005/8/layout/hierarchy3"/>
    <dgm:cxn modelId="{F38040C1-BB46-419F-BFA3-170CE1DD83F8}" type="presOf" srcId="{2BA13623-ED85-4596-A795-CDF16DE6813D}" destId="{7D1A6628-9845-4159-80A8-435BA4EC264C}" srcOrd="0" destOrd="0" presId="urn:microsoft.com/office/officeart/2005/8/layout/hierarchy3"/>
    <dgm:cxn modelId="{0142617A-0BE7-46A6-B281-D6B55B47ECE3}" srcId="{D6C3940D-8D60-4064-A5BE-E58D1493EE10}" destId="{46F0F38A-FE17-4FAC-88A6-B3FA5990ED6D}" srcOrd="0" destOrd="0" parTransId="{833B1B9F-8E13-444F-AFC0-E30757532C63}" sibTransId="{A5B9C19A-8659-4B72-9780-0AB25656CEC8}"/>
    <dgm:cxn modelId="{BC7591DD-D810-447C-9A1A-1984025F6746}" type="presOf" srcId="{3537CD54-2366-493C-A2EB-DBE5253A3AA3}" destId="{BF3E3891-07E3-4F09-AEDE-8C22CB4DE6D4}" srcOrd="0" destOrd="0" presId="urn:microsoft.com/office/officeart/2005/8/layout/hierarchy3"/>
    <dgm:cxn modelId="{AD6CB4CF-2DDC-49E4-BACC-C76AB6479C58}" type="presOf" srcId="{6532F742-06FF-4108-949D-212B2021C640}" destId="{E3FB5E97-FA23-4CEF-838F-CC1104348798}" srcOrd="0" destOrd="0" presId="urn:microsoft.com/office/officeart/2005/8/layout/hierarchy3"/>
    <dgm:cxn modelId="{E1607A2D-8074-4239-95E2-845CC1730BB3}" srcId="{46F0F38A-FE17-4FAC-88A6-B3FA5990ED6D}" destId="{2BA13623-ED85-4596-A795-CDF16DE6813D}" srcOrd="1" destOrd="0" parTransId="{0264103B-C506-44CA-8E74-9523C944C3E6}" sibTransId="{EC82C848-D0BA-4739-B269-B80A34E0DE64}"/>
    <dgm:cxn modelId="{695C8199-2B2F-41CC-9746-53B069EDBE47}" type="presOf" srcId="{0264103B-C506-44CA-8E74-9523C944C3E6}" destId="{53ACD3A4-A7E7-44EB-8FD6-8FBF629C7B4B}" srcOrd="0" destOrd="0" presId="urn:microsoft.com/office/officeart/2005/8/layout/hierarchy3"/>
    <dgm:cxn modelId="{A1067ACC-86CC-4DF6-91F2-D8A7AFF855B4}" srcId="{46F0F38A-FE17-4FAC-88A6-B3FA5990ED6D}" destId="{3537CD54-2366-493C-A2EB-DBE5253A3AA3}" srcOrd="0" destOrd="0" parTransId="{6532F742-06FF-4108-949D-212B2021C640}" sibTransId="{66799A93-6E70-404B-8642-24F72C9E476A}"/>
    <dgm:cxn modelId="{FCCDF7D6-342C-4218-88D0-CFF83F7B4D9A}" type="presOf" srcId="{46F0F38A-FE17-4FAC-88A6-B3FA5990ED6D}" destId="{617A9961-735E-4934-9471-1E573290939D}" srcOrd="0" destOrd="0" presId="urn:microsoft.com/office/officeart/2005/8/layout/hierarchy3"/>
    <dgm:cxn modelId="{DC122815-F92C-499F-AFD9-41636235E0F6}" type="presParOf" srcId="{BC0C6FAE-B470-479D-8B15-23F1C826796F}" destId="{D688E308-BF8C-48DC-9932-C78C96574BC8}" srcOrd="0" destOrd="0" presId="urn:microsoft.com/office/officeart/2005/8/layout/hierarchy3"/>
    <dgm:cxn modelId="{73289EA4-6662-45D8-A6F7-243FCAF6B5C7}" type="presParOf" srcId="{D688E308-BF8C-48DC-9932-C78C96574BC8}" destId="{06EC84CA-AF8C-432F-8BD7-AF98B2612825}" srcOrd="0" destOrd="0" presId="urn:microsoft.com/office/officeart/2005/8/layout/hierarchy3"/>
    <dgm:cxn modelId="{0951E228-8718-4AE7-BB13-746017D8F0C1}" type="presParOf" srcId="{06EC84CA-AF8C-432F-8BD7-AF98B2612825}" destId="{617A9961-735E-4934-9471-1E573290939D}" srcOrd="0" destOrd="0" presId="urn:microsoft.com/office/officeart/2005/8/layout/hierarchy3"/>
    <dgm:cxn modelId="{D8982F46-25FC-4AF6-8C4B-0FE243ECD62D}" type="presParOf" srcId="{06EC84CA-AF8C-432F-8BD7-AF98B2612825}" destId="{997DB06A-4FF5-43C0-84F6-42503CD6B207}" srcOrd="1" destOrd="0" presId="urn:microsoft.com/office/officeart/2005/8/layout/hierarchy3"/>
    <dgm:cxn modelId="{404D8DE3-8244-4943-A25C-CA27B9B9DFA2}" type="presParOf" srcId="{D688E308-BF8C-48DC-9932-C78C96574BC8}" destId="{63634949-65B5-45AC-BFBB-A1BC67087225}" srcOrd="1" destOrd="0" presId="urn:microsoft.com/office/officeart/2005/8/layout/hierarchy3"/>
    <dgm:cxn modelId="{BD2EF994-7535-475C-8B58-0FA6604C1B60}" type="presParOf" srcId="{63634949-65B5-45AC-BFBB-A1BC67087225}" destId="{E3FB5E97-FA23-4CEF-838F-CC1104348798}" srcOrd="0" destOrd="0" presId="urn:microsoft.com/office/officeart/2005/8/layout/hierarchy3"/>
    <dgm:cxn modelId="{7BD94F78-D16B-4AA1-99D9-E2EA26C07C85}" type="presParOf" srcId="{63634949-65B5-45AC-BFBB-A1BC67087225}" destId="{BF3E3891-07E3-4F09-AEDE-8C22CB4DE6D4}" srcOrd="1" destOrd="0" presId="urn:microsoft.com/office/officeart/2005/8/layout/hierarchy3"/>
    <dgm:cxn modelId="{6C84C460-10F0-4FF4-B669-4E1B2D74AC93}" type="presParOf" srcId="{63634949-65B5-45AC-BFBB-A1BC67087225}" destId="{53ACD3A4-A7E7-44EB-8FD6-8FBF629C7B4B}" srcOrd="2" destOrd="0" presId="urn:microsoft.com/office/officeart/2005/8/layout/hierarchy3"/>
    <dgm:cxn modelId="{139071D1-3A95-43E2-89AD-5DCE547AE87A}" type="presParOf" srcId="{63634949-65B5-45AC-BFBB-A1BC67087225}" destId="{7D1A6628-9845-4159-80A8-435BA4EC264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8F4A2B-9627-402B-B67D-3B5E7EC34609}"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421A370C-A32C-4F1B-A449-5DBEFA7FBA2B}">
      <dgm:prSet phldrT="[Text]"/>
      <dgm:spPr/>
      <dgm:t>
        <a:bodyPr/>
        <a:lstStyle/>
        <a:p>
          <a:r>
            <a:rPr lang="en-US" dirty="0" smtClean="0"/>
            <a:t>1370 (100%)</a:t>
          </a:r>
          <a:endParaRPr lang="en-US" dirty="0"/>
        </a:p>
      </dgm:t>
    </dgm:pt>
    <dgm:pt modelId="{B5133DD5-EB48-465B-84B5-21AA4F6473BF}" type="parTrans" cxnId="{9BA43A58-EC18-430A-9BAD-4EAE36173121}">
      <dgm:prSet/>
      <dgm:spPr/>
      <dgm:t>
        <a:bodyPr/>
        <a:lstStyle/>
        <a:p>
          <a:endParaRPr lang="en-US"/>
        </a:p>
      </dgm:t>
    </dgm:pt>
    <dgm:pt modelId="{61F13069-FE22-489A-B3D5-CA964F1FF9E8}" type="sibTrans" cxnId="{9BA43A58-EC18-430A-9BAD-4EAE36173121}">
      <dgm:prSet/>
      <dgm:spPr/>
      <dgm:t>
        <a:bodyPr/>
        <a:lstStyle/>
        <a:p>
          <a:endParaRPr lang="en-US"/>
        </a:p>
      </dgm:t>
    </dgm:pt>
    <dgm:pt modelId="{3794BAF1-AE72-4D8E-8093-6241DCBF0264}">
      <dgm:prSet phldrT="[Text]"/>
      <dgm:spPr/>
      <dgm:t>
        <a:bodyPr/>
        <a:lstStyle/>
        <a:p>
          <a:r>
            <a:rPr lang="en-US" dirty="0" smtClean="0"/>
            <a:t>31 % is scattered back to space</a:t>
          </a:r>
          <a:endParaRPr lang="en-US" dirty="0"/>
        </a:p>
      </dgm:t>
    </dgm:pt>
    <dgm:pt modelId="{805C5010-C600-44FF-9C30-5854355FD0F1}" type="parTrans" cxnId="{A1C006A7-9E91-4CDA-8BA9-B25D9F6C8BC8}">
      <dgm:prSet/>
      <dgm:spPr/>
      <dgm:t>
        <a:bodyPr/>
        <a:lstStyle/>
        <a:p>
          <a:endParaRPr lang="en-US"/>
        </a:p>
      </dgm:t>
    </dgm:pt>
    <dgm:pt modelId="{5F01F505-1D20-4F68-A357-6C7BA2BB68C1}" type="sibTrans" cxnId="{A1C006A7-9E91-4CDA-8BA9-B25D9F6C8BC8}">
      <dgm:prSet/>
      <dgm:spPr/>
      <dgm:t>
        <a:bodyPr/>
        <a:lstStyle/>
        <a:p>
          <a:endParaRPr lang="en-US"/>
        </a:p>
      </dgm:t>
    </dgm:pt>
    <dgm:pt modelId="{C51E7623-8429-40EF-9138-58182CE959B4}">
      <dgm:prSet phldrT="[Text]"/>
      <dgm:spPr/>
      <dgm:t>
        <a:bodyPr/>
        <a:lstStyle/>
        <a:p>
          <a:r>
            <a:rPr lang="en-US" dirty="0" smtClean="0"/>
            <a:t>43 % is absorbed by</a:t>
          </a:r>
        </a:p>
        <a:p>
          <a:r>
            <a:rPr lang="en-US" dirty="0" smtClean="0"/>
            <a:t>the earth’s surface</a:t>
          </a:r>
          <a:endParaRPr lang="en-US" dirty="0"/>
        </a:p>
      </dgm:t>
    </dgm:pt>
    <dgm:pt modelId="{3F06E098-1073-4537-861A-3427A593E31E}" type="parTrans" cxnId="{C539D4F4-47FC-40A6-A578-3AF685B53204}">
      <dgm:prSet/>
      <dgm:spPr/>
      <dgm:t>
        <a:bodyPr/>
        <a:lstStyle/>
        <a:p>
          <a:endParaRPr lang="en-US"/>
        </a:p>
      </dgm:t>
    </dgm:pt>
    <dgm:pt modelId="{1A56C8AE-9E51-4F8A-8976-C6765D0AB29F}" type="sibTrans" cxnId="{C539D4F4-47FC-40A6-A578-3AF685B53204}">
      <dgm:prSet/>
      <dgm:spPr/>
      <dgm:t>
        <a:bodyPr/>
        <a:lstStyle/>
        <a:p>
          <a:endParaRPr lang="en-US"/>
        </a:p>
      </dgm:t>
    </dgm:pt>
    <dgm:pt modelId="{B8417624-FB85-4EEA-8015-CE69377F51C8}">
      <dgm:prSet phldrT="[Text]"/>
      <dgm:spPr/>
      <dgm:t>
        <a:bodyPr/>
        <a:lstStyle/>
        <a:p>
          <a:r>
            <a:rPr lang="en-US" dirty="0" smtClean="0"/>
            <a:t>26% absorbed by the atmosphere</a:t>
          </a:r>
          <a:endParaRPr lang="en-US" dirty="0"/>
        </a:p>
      </dgm:t>
    </dgm:pt>
    <dgm:pt modelId="{7BD75C0C-87CF-4068-9A8D-5CF79FF092CF}" type="parTrans" cxnId="{5FCB9BDF-D7EE-4207-94E3-D8468AE76413}">
      <dgm:prSet/>
      <dgm:spPr/>
      <dgm:t>
        <a:bodyPr/>
        <a:lstStyle/>
        <a:p>
          <a:endParaRPr lang="en-US"/>
        </a:p>
      </dgm:t>
    </dgm:pt>
    <dgm:pt modelId="{11BD9BC4-7104-4D42-A58F-FE490305F66C}" type="sibTrans" cxnId="{5FCB9BDF-D7EE-4207-94E3-D8468AE76413}">
      <dgm:prSet/>
      <dgm:spPr/>
      <dgm:t>
        <a:bodyPr/>
        <a:lstStyle/>
        <a:p>
          <a:endParaRPr lang="en-US"/>
        </a:p>
      </dgm:t>
    </dgm:pt>
    <dgm:pt modelId="{834A1493-1D8F-40B9-A8A5-BA1D8916A2BA}" type="pres">
      <dgm:prSet presAssocID="{468F4A2B-9627-402B-B67D-3B5E7EC34609}" presName="Name0" presStyleCnt="0">
        <dgm:presLayoutVars>
          <dgm:orgChart val="1"/>
          <dgm:chPref val="1"/>
          <dgm:dir/>
          <dgm:animOne val="branch"/>
          <dgm:animLvl val="lvl"/>
          <dgm:resizeHandles/>
        </dgm:presLayoutVars>
      </dgm:prSet>
      <dgm:spPr/>
      <dgm:t>
        <a:bodyPr/>
        <a:lstStyle/>
        <a:p>
          <a:endParaRPr lang="en-US"/>
        </a:p>
      </dgm:t>
    </dgm:pt>
    <dgm:pt modelId="{56D632BF-BE03-442B-A4D3-48AC59B5DAD7}" type="pres">
      <dgm:prSet presAssocID="{421A370C-A32C-4F1B-A449-5DBEFA7FBA2B}" presName="hierRoot1" presStyleCnt="0">
        <dgm:presLayoutVars>
          <dgm:hierBranch val="init"/>
        </dgm:presLayoutVars>
      </dgm:prSet>
      <dgm:spPr/>
    </dgm:pt>
    <dgm:pt modelId="{2186B6C9-C57F-407B-B637-A1B75884BEB7}" type="pres">
      <dgm:prSet presAssocID="{421A370C-A32C-4F1B-A449-5DBEFA7FBA2B}" presName="rootComposite1" presStyleCnt="0"/>
      <dgm:spPr/>
    </dgm:pt>
    <dgm:pt modelId="{612B2AFE-C36B-4A94-AE2F-7C8AED5EF885}" type="pres">
      <dgm:prSet presAssocID="{421A370C-A32C-4F1B-A449-5DBEFA7FBA2B}" presName="rootText1" presStyleLbl="alignAcc1" presStyleIdx="0" presStyleCnt="0">
        <dgm:presLayoutVars>
          <dgm:chPref val="3"/>
        </dgm:presLayoutVars>
      </dgm:prSet>
      <dgm:spPr/>
      <dgm:t>
        <a:bodyPr/>
        <a:lstStyle/>
        <a:p>
          <a:endParaRPr lang="en-US"/>
        </a:p>
      </dgm:t>
    </dgm:pt>
    <dgm:pt modelId="{4363C85D-8881-41C2-A6BF-1EB896BDC73E}" type="pres">
      <dgm:prSet presAssocID="{421A370C-A32C-4F1B-A449-5DBEFA7FBA2B}" presName="topArc1" presStyleLbl="parChTrans1D1" presStyleIdx="0" presStyleCnt="8"/>
      <dgm:spPr/>
    </dgm:pt>
    <dgm:pt modelId="{27B13963-07ED-4997-A38C-69639A7F9E00}" type="pres">
      <dgm:prSet presAssocID="{421A370C-A32C-4F1B-A449-5DBEFA7FBA2B}" presName="bottomArc1" presStyleLbl="parChTrans1D1" presStyleIdx="1" presStyleCnt="8"/>
      <dgm:spPr/>
    </dgm:pt>
    <dgm:pt modelId="{37E965B6-7815-451C-96EE-21D640BD060B}" type="pres">
      <dgm:prSet presAssocID="{421A370C-A32C-4F1B-A449-5DBEFA7FBA2B}" presName="topConnNode1" presStyleLbl="node1" presStyleIdx="0" presStyleCnt="0"/>
      <dgm:spPr/>
      <dgm:t>
        <a:bodyPr/>
        <a:lstStyle/>
        <a:p>
          <a:endParaRPr lang="en-US"/>
        </a:p>
      </dgm:t>
    </dgm:pt>
    <dgm:pt modelId="{6CED9CB0-5E20-481C-B380-DA7D24F5B06B}" type="pres">
      <dgm:prSet presAssocID="{421A370C-A32C-4F1B-A449-5DBEFA7FBA2B}" presName="hierChild2" presStyleCnt="0"/>
      <dgm:spPr/>
    </dgm:pt>
    <dgm:pt modelId="{78D6B07B-421C-45DA-8099-9A52C74D46EE}" type="pres">
      <dgm:prSet presAssocID="{805C5010-C600-44FF-9C30-5854355FD0F1}" presName="Name28" presStyleLbl="parChTrans1D2" presStyleIdx="0" presStyleCnt="3"/>
      <dgm:spPr/>
      <dgm:t>
        <a:bodyPr/>
        <a:lstStyle/>
        <a:p>
          <a:endParaRPr lang="en-US"/>
        </a:p>
      </dgm:t>
    </dgm:pt>
    <dgm:pt modelId="{E771CAFA-EBCB-4332-A597-B2BD73E1D9F6}" type="pres">
      <dgm:prSet presAssocID="{3794BAF1-AE72-4D8E-8093-6241DCBF0264}" presName="hierRoot2" presStyleCnt="0">
        <dgm:presLayoutVars>
          <dgm:hierBranch val="init"/>
        </dgm:presLayoutVars>
      </dgm:prSet>
      <dgm:spPr/>
    </dgm:pt>
    <dgm:pt modelId="{2D22D9C4-B962-44D9-846A-34702A8111F2}" type="pres">
      <dgm:prSet presAssocID="{3794BAF1-AE72-4D8E-8093-6241DCBF0264}" presName="rootComposite2" presStyleCnt="0"/>
      <dgm:spPr/>
    </dgm:pt>
    <dgm:pt modelId="{3A350AB1-BE3A-455E-AAF0-EBB833440752}" type="pres">
      <dgm:prSet presAssocID="{3794BAF1-AE72-4D8E-8093-6241DCBF0264}" presName="rootText2" presStyleLbl="alignAcc1" presStyleIdx="0" presStyleCnt="0">
        <dgm:presLayoutVars>
          <dgm:chPref val="3"/>
        </dgm:presLayoutVars>
      </dgm:prSet>
      <dgm:spPr/>
      <dgm:t>
        <a:bodyPr/>
        <a:lstStyle/>
        <a:p>
          <a:endParaRPr lang="en-US"/>
        </a:p>
      </dgm:t>
    </dgm:pt>
    <dgm:pt modelId="{7895FFA5-102F-488E-8ACF-16B80B72E509}" type="pres">
      <dgm:prSet presAssocID="{3794BAF1-AE72-4D8E-8093-6241DCBF0264}" presName="topArc2" presStyleLbl="parChTrans1D1" presStyleIdx="2" presStyleCnt="8"/>
      <dgm:spPr/>
    </dgm:pt>
    <dgm:pt modelId="{B2C0E74D-B8D1-4041-9400-57870DB460DC}" type="pres">
      <dgm:prSet presAssocID="{3794BAF1-AE72-4D8E-8093-6241DCBF0264}" presName="bottomArc2" presStyleLbl="parChTrans1D1" presStyleIdx="3" presStyleCnt="8"/>
      <dgm:spPr/>
    </dgm:pt>
    <dgm:pt modelId="{2557B4BF-E72D-4B01-983C-BDF66F35DECC}" type="pres">
      <dgm:prSet presAssocID="{3794BAF1-AE72-4D8E-8093-6241DCBF0264}" presName="topConnNode2" presStyleLbl="node2" presStyleIdx="0" presStyleCnt="0"/>
      <dgm:spPr/>
      <dgm:t>
        <a:bodyPr/>
        <a:lstStyle/>
        <a:p>
          <a:endParaRPr lang="en-US"/>
        </a:p>
      </dgm:t>
    </dgm:pt>
    <dgm:pt modelId="{9BECD727-CBF1-41DF-B9A8-484586B4A929}" type="pres">
      <dgm:prSet presAssocID="{3794BAF1-AE72-4D8E-8093-6241DCBF0264}" presName="hierChild4" presStyleCnt="0"/>
      <dgm:spPr/>
    </dgm:pt>
    <dgm:pt modelId="{3AA911B1-E70E-43BE-9B59-DD117916B5FA}" type="pres">
      <dgm:prSet presAssocID="{3794BAF1-AE72-4D8E-8093-6241DCBF0264}" presName="hierChild5" presStyleCnt="0"/>
      <dgm:spPr/>
    </dgm:pt>
    <dgm:pt modelId="{97B2330B-98CB-4ADE-8C65-A7DEE9A05643}" type="pres">
      <dgm:prSet presAssocID="{3F06E098-1073-4537-861A-3427A593E31E}" presName="Name28" presStyleLbl="parChTrans1D2" presStyleIdx="1" presStyleCnt="3"/>
      <dgm:spPr/>
      <dgm:t>
        <a:bodyPr/>
        <a:lstStyle/>
        <a:p>
          <a:endParaRPr lang="en-US"/>
        </a:p>
      </dgm:t>
    </dgm:pt>
    <dgm:pt modelId="{4E0AF378-6B8F-4DEE-AF76-1E5DAB335F4A}" type="pres">
      <dgm:prSet presAssocID="{C51E7623-8429-40EF-9138-58182CE959B4}" presName="hierRoot2" presStyleCnt="0">
        <dgm:presLayoutVars>
          <dgm:hierBranch val="init"/>
        </dgm:presLayoutVars>
      </dgm:prSet>
      <dgm:spPr/>
    </dgm:pt>
    <dgm:pt modelId="{9D26730B-F9F8-4EC7-863C-C1C1759D40D9}" type="pres">
      <dgm:prSet presAssocID="{C51E7623-8429-40EF-9138-58182CE959B4}" presName="rootComposite2" presStyleCnt="0"/>
      <dgm:spPr/>
    </dgm:pt>
    <dgm:pt modelId="{E5CAF3EA-317E-4208-9490-2405EBE21EC4}" type="pres">
      <dgm:prSet presAssocID="{C51E7623-8429-40EF-9138-58182CE959B4}" presName="rootText2" presStyleLbl="alignAcc1" presStyleIdx="0" presStyleCnt="0">
        <dgm:presLayoutVars>
          <dgm:chPref val="3"/>
        </dgm:presLayoutVars>
      </dgm:prSet>
      <dgm:spPr/>
      <dgm:t>
        <a:bodyPr/>
        <a:lstStyle/>
        <a:p>
          <a:endParaRPr lang="en-US"/>
        </a:p>
      </dgm:t>
    </dgm:pt>
    <dgm:pt modelId="{9B146964-11C6-4B61-96B8-83A62E5D2E07}" type="pres">
      <dgm:prSet presAssocID="{C51E7623-8429-40EF-9138-58182CE959B4}" presName="topArc2" presStyleLbl="parChTrans1D1" presStyleIdx="4" presStyleCnt="8"/>
      <dgm:spPr/>
    </dgm:pt>
    <dgm:pt modelId="{1D66E3E9-FF8D-41EC-AB99-434D4E7594B5}" type="pres">
      <dgm:prSet presAssocID="{C51E7623-8429-40EF-9138-58182CE959B4}" presName="bottomArc2" presStyleLbl="parChTrans1D1" presStyleIdx="5" presStyleCnt="8"/>
      <dgm:spPr/>
    </dgm:pt>
    <dgm:pt modelId="{7752F9B9-B8D0-4946-A7ED-AFED226E0706}" type="pres">
      <dgm:prSet presAssocID="{C51E7623-8429-40EF-9138-58182CE959B4}" presName="topConnNode2" presStyleLbl="node2" presStyleIdx="0" presStyleCnt="0"/>
      <dgm:spPr/>
      <dgm:t>
        <a:bodyPr/>
        <a:lstStyle/>
        <a:p>
          <a:endParaRPr lang="en-US"/>
        </a:p>
      </dgm:t>
    </dgm:pt>
    <dgm:pt modelId="{A9CFCBAE-6348-4157-92D5-8B765F787E73}" type="pres">
      <dgm:prSet presAssocID="{C51E7623-8429-40EF-9138-58182CE959B4}" presName="hierChild4" presStyleCnt="0"/>
      <dgm:spPr/>
    </dgm:pt>
    <dgm:pt modelId="{3DF88AA6-6973-4B2E-89AE-C1E1ED5D3416}" type="pres">
      <dgm:prSet presAssocID="{C51E7623-8429-40EF-9138-58182CE959B4}" presName="hierChild5" presStyleCnt="0"/>
      <dgm:spPr/>
    </dgm:pt>
    <dgm:pt modelId="{88DF1ADA-8877-4449-BA57-F04EDC9D8C73}" type="pres">
      <dgm:prSet presAssocID="{7BD75C0C-87CF-4068-9A8D-5CF79FF092CF}" presName="Name28" presStyleLbl="parChTrans1D2" presStyleIdx="2" presStyleCnt="3"/>
      <dgm:spPr/>
      <dgm:t>
        <a:bodyPr/>
        <a:lstStyle/>
        <a:p>
          <a:endParaRPr lang="en-US"/>
        </a:p>
      </dgm:t>
    </dgm:pt>
    <dgm:pt modelId="{04B35336-AE4E-415D-A556-C126308EA3D3}" type="pres">
      <dgm:prSet presAssocID="{B8417624-FB85-4EEA-8015-CE69377F51C8}" presName="hierRoot2" presStyleCnt="0">
        <dgm:presLayoutVars>
          <dgm:hierBranch val="init"/>
        </dgm:presLayoutVars>
      </dgm:prSet>
      <dgm:spPr/>
    </dgm:pt>
    <dgm:pt modelId="{156E6F53-56EF-447F-A275-290FDF75C43C}" type="pres">
      <dgm:prSet presAssocID="{B8417624-FB85-4EEA-8015-CE69377F51C8}" presName="rootComposite2" presStyleCnt="0"/>
      <dgm:spPr/>
    </dgm:pt>
    <dgm:pt modelId="{B6F7DF1B-70F8-4528-AFE2-1F609BF56305}" type="pres">
      <dgm:prSet presAssocID="{B8417624-FB85-4EEA-8015-CE69377F51C8}" presName="rootText2" presStyleLbl="alignAcc1" presStyleIdx="0" presStyleCnt="0">
        <dgm:presLayoutVars>
          <dgm:chPref val="3"/>
        </dgm:presLayoutVars>
      </dgm:prSet>
      <dgm:spPr/>
      <dgm:t>
        <a:bodyPr/>
        <a:lstStyle/>
        <a:p>
          <a:endParaRPr lang="en-US"/>
        </a:p>
      </dgm:t>
    </dgm:pt>
    <dgm:pt modelId="{97F57AC2-19A5-40CB-9A9F-4641DC3C5209}" type="pres">
      <dgm:prSet presAssocID="{B8417624-FB85-4EEA-8015-CE69377F51C8}" presName="topArc2" presStyleLbl="parChTrans1D1" presStyleIdx="6" presStyleCnt="8"/>
      <dgm:spPr/>
    </dgm:pt>
    <dgm:pt modelId="{6F428E13-F199-42F7-830D-E045F34A713F}" type="pres">
      <dgm:prSet presAssocID="{B8417624-FB85-4EEA-8015-CE69377F51C8}" presName="bottomArc2" presStyleLbl="parChTrans1D1" presStyleIdx="7" presStyleCnt="8"/>
      <dgm:spPr/>
    </dgm:pt>
    <dgm:pt modelId="{5AB7E68A-0568-460F-B6C2-318F2CAD2AAC}" type="pres">
      <dgm:prSet presAssocID="{B8417624-FB85-4EEA-8015-CE69377F51C8}" presName="topConnNode2" presStyleLbl="node2" presStyleIdx="0" presStyleCnt="0"/>
      <dgm:spPr/>
      <dgm:t>
        <a:bodyPr/>
        <a:lstStyle/>
        <a:p>
          <a:endParaRPr lang="en-US"/>
        </a:p>
      </dgm:t>
    </dgm:pt>
    <dgm:pt modelId="{8A00BF43-A10D-42AB-8ABE-1851B2E1970B}" type="pres">
      <dgm:prSet presAssocID="{B8417624-FB85-4EEA-8015-CE69377F51C8}" presName="hierChild4" presStyleCnt="0"/>
      <dgm:spPr/>
    </dgm:pt>
    <dgm:pt modelId="{F07962C8-1EE9-41C5-B352-978DEE1FD76F}" type="pres">
      <dgm:prSet presAssocID="{B8417624-FB85-4EEA-8015-CE69377F51C8}" presName="hierChild5" presStyleCnt="0"/>
      <dgm:spPr/>
    </dgm:pt>
    <dgm:pt modelId="{91BEB1ED-0B6C-4D6B-83B7-4E3B34308DF6}" type="pres">
      <dgm:prSet presAssocID="{421A370C-A32C-4F1B-A449-5DBEFA7FBA2B}" presName="hierChild3" presStyleCnt="0"/>
      <dgm:spPr/>
    </dgm:pt>
  </dgm:ptLst>
  <dgm:cxnLst>
    <dgm:cxn modelId="{BB4C3DFC-0043-48B6-81EC-4EF862AB1785}" type="presOf" srcId="{C51E7623-8429-40EF-9138-58182CE959B4}" destId="{7752F9B9-B8D0-4946-A7ED-AFED226E0706}" srcOrd="1" destOrd="0" presId="urn:microsoft.com/office/officeart/2008/layout/HalfCircleOrganizationChart"/>
    <dgm:cxn modelId="{9BA43A58-EC18-430A-9BAD-4EAE36173121}" srcId="{468F4A2B-9627-402B-B67D-3B5E7EC34609}" destId="{421A370C-A32C-4F1B-A449-5DBEFA7FBA2B}" srcOrd="0" destOrd="0" parTransId="{B5133DD5-EB48-465B-84B5-21AA4F6473BF}" sibTransId="{61F13069-FE22-489A-B3D5-CA964F1FF9E8}"/>
    <dgm:cxn modelId="{1E1DE502-5F17-40E8-B378-96C20E7BB2AC}" type="presOf" srcId="{3F06E098-1073-4537-861A-3427A593E31E}" destId="{97B2330B-98CB-4ADE-8C65-A7DEE9A05643}" srcOrd="0" destOrd="0" presId="urn:microsoft.com/office/officeart/2008/layout/HalfCircleOrganizationChart"/>
    <dgm:cxn modelId="{8DD80E96-AEA6-4F3B-AFA9-37680E1B9354}" type="presOf" srcId="{B8417624-FB85-4EEA-8015-CE69377F51C8}" destId="{5AB7E68A-0568-460F-B6C2-318F2CAD2AAC}" srcOrd="1" destOrd="0" presId="urn:microsoft.com/office/officeart/2008/layout/HalfCircleOrganizationChart"/>
    <dgm:cxn modelId="{A1C006A7-9E91-4CDA-8BA9-B25D9F6C8BC8}" srcId="{421A370C-A32C-4F1B-A449-5DBEFA7FBA2B}" destId="{3794BAF1-AE72-4D8E-8093-6241DCBF0264}" srcOrd="0" destOrd="0" parTransId="{805C5010-C600-44FF-9C30-5854355FD0F1}" sibTransId="{5F01F505-1D20-4F68-A357-6C7BA2BB68C1}"/>
    <dgm:cxn modelId="{C72CBB32-822A-4318-85FB-377D2CD6CB16}" type="presOf" srcId="{805C5010-C600-44FF-9C30-5854355FD0F1}" destId="{78D6B07B-421C-45DA-8099-9A52C74D46EE}" srcOrd="0" destOrd="0" presId="urn:microsoft.com/office/officeart/2008/layout/HalfCircleOrganizationChart"/>
    <dgm:cxn modelId="{87744BB5-1B58-4613-88D3-17D427964F47}" type="presOf" srcId="{7BD75C0C-87CF-4068-9A8D-5CF79FF092CF}" destId="{88DF1ADA-8877-4449-BA57-F04EDC9D8C73}" srcOrd="0" destOrd="0" presId="urn:microsoft.com/office/officeart/2008/layout/HalfCircleOrganizationChart"/>
    <dgm:cxn modelId="{1DE99DFF-AAED-4669-835F-956594AF40AA}" type="presOf" srcId="{3794BAF1-AE72-4D8E-8093-6241DCBF0264}" destId="{3A350AB1-BE3A-455E-AAF0-EBB833440752}" srcOrd="0" destOrd="0" presId="urn:microsoft.com/office/officeart/2008/layout/HalfCircleOrganizationChart"/>
    <dgm:cxn modelId="{95589B80-BD93-461B-B00D-B64A5EB30854}" type="presOf" srcId="{468F4A2B-9627-402B-B67D-3B5E7EC34609}" destId="{834A1493-1D8F-40B9-A8A5-BA1D8916A2BA}" srcOrd="0" destOrd="0" presId="urn:microsoft.com/office/officeart/2008/layout/HalfCircleOrganizationChart"/>
    <dgm:cxn modelId="{C539D4F4-47FC-40A6-A578-3AF685B53204}" srcId="{421A370C-A32C-4F1B-A449-5DBEFA7FBA2B}" destId="{C51E7623-8429-40EF-9138-58182CE959B4}" srcOrd="1" destOrd="0" parTransId="{3F06E098-1073-4537-861A-3427A593E31E}" sibTransId="{1A56C8AE-9E51-4F8A-8976-C6765D0AB29F}"/>
    <dgm:cxn modelId="{7A043604-A7BC-41C2-8BDF-410EFAA50129}" type="presOf" srcId="{B8417624-FB85-4EEA-8015-CE69377F51C8}" destId="{B6F7DF1B-70F8-4528-AFE2-1F609BF56305}" srcOrd="0" destOrd="0" presId="urn:microsoft.com/office/officeart/2008/layout/HalfCircleOrganizationChart"/>
    <dgm:cxn modelId="{90A4959C-6C1C-4D7A-93DA-F235E7B1700E}" type="presOf" srcId="{421A370C-A32C-4F1B-A449-5DBEFA7FBA2B}" destId="{37E965B6-7815-451C-96EE-21D640BD060B}" srcOrd="1" destOrd="0" presId="urn:microsoft.com/office/officeart/2008/layout/HalfCircleOrganizationChart"/>
    <dgm:cxn modelId="{E93051AF-EB92-4A54-910A-C637AC0CBA4B}" type="presOf" srcId="{421A370C-A32C-4F1B-A449-5DBEFA7FBA2B}" destId="{612B2AFE-C36B-4A94-AE2F-7C8AED5EF885}" srcOrd="0" destOrd="0" presId="urn:microsoft.com/office/officeart/2008/layout/HalfCircleOrganizationChart"/>
    <dgm:cxn modelId="{9572475F-CB95-44B4-8608-6CD129E7F4A7}" type="presOf" srcId="{C51E7623-8429-40EF-9138-58182CE959B4}" destId="{E5CAF3EA-317E-4208-9490-2405EBE21EC4}" srcOrd="0" destOrd="0" presId="urn:microsoft.com/office/officeart/2008/layout/HalfCircleOrganizationChart"/>
    <dgm:cxn modelId="{B0C8CC55-6BAC-4CD3-A8FE-85CF32D6F2EC}" type="presOf" srcId="{3794BAF1-AE72-4D8E-8093-6241DCBF0264}" destId="{2557B4BF-E72D-4B01-983C-BDF66F35DECC}" srcOrd="1" destOrd="0" presId="urn:microsoft.com/office/officeart/2008/layout/HalfCircleOrganizationChart"/>
    <dgm:cxn modelId="{5FCB9BDF-D7EE-4207-94E3-D8468AE76413}" srcId="{421A370C-A32C-4F1B-A449-5DBEFA7FBA2B}" destId="{B8417624-FB85-4EEA-8015-CE69377F51C8}" srcOrd="2" destOrd="0" parTransId="{7BD75C0C-87CF-4068-9A8D-5CF79FF092CF}" sibTransId="{11BD9BC4-7104-4D42-A58F-FE490305F66C}"/>
    <dgm:cxn modelId="{811DFD3D-18A3-4A6A-BFAC-F13B9BEFABCF}" type="presParOf" srcId="{834A1493-1D8F-40B9-A8A5-BA1D8916A2BA}" destId="{56D632BF-BE03-442B-A4D3-48AC59B5DAD7}" srcOrd="0" destOrd="0" presId="urn:microsoft.com/office/officeart/2008/layout/HalfCircleOrganizationChart"/>
    <dgm:cxn modelId="{B36E6B82-F810-49E8-BC3E-5B27C2167E07}" type="presParOf" srcId="{56D632BF-BE03-442B-A4D3-48AC59B5DAD7}" destId="{2186B6C9-C57F-407B-B637-A1B75884BEB7}" srcOrd="0" destOrd="0" presId="urn:microsoft.com/office/officeart/2008/layout/HalfCircleOrganizationChart"/>
    <dgm:cxn modelId="{EAA0497A-6FAE-4DAD-B0F9-0792CFBBB011}" type="presParOf" srcId="{2186B6C9-C57F-407B-B637-A1B75884BEB7}" destId="{612B2AFE-C36B-4A94-AE2F-7C8AED5EF885}" srcOrd="0" destOrd="0" presId="urn:microsoft.com/office/officeart/2008/layout/HalfCircleOrganizationChart"/>
    <dgm:cxn modelId="{8931FF87-841C-487E-A2FD-E32ED01DAD03}" type="presParOf" srcId="{2186B6C9-C57F-407B-B637-A1B75884BEB7}" destId="{4363C85D-8881-41C2-A6BF-1EB896BDC73E}" srcOrd="1" destOrd="0" presId="urn:microsoft.com/office/officeart/2008/layout/HalfCircleOrganizationChart"/>
    <dgm:cxn modelId="{1D50BAD2-4093-4171-929B-675053973DE2}" type="presParOf" srcId="{2186B6C9-C57F-407B-B637-A1B75884BEB7}" destId="{27B13963-07ED-4997-A38C-69639A7F9E00}" srcOrd="2" destOrd="0" presId="urn:microsoft.com/office/officeart/2008/layout/HalfCircleOrganizationChart"/>
    <dgm:cxn modelId="{5C1E4C50-E013-4571-A291-1B5186B22CC4}" type="presParOf" srcId="{2186B6C9-C57F-407B-B637-A1B75884BEB7}" destId="{37E965B6-7815-451C-96EE-21D640BD060B}" srcOrd="3" destOrd="0" presId="urn:microsoft.com/office/officeart/2008/layout/HalfCircleOrganizationChart"/>
    <dgm:cxn modelId="{75C1927D-0554-45BA-AACC-27D74E7DFF89}" type="presParOf" srcId="{56D632BF-BE03-442B-A4D3-48AC59B5DAD7}" destId="{6CED9CB0-5E20-481C-B380-DA7D24F5B06B}" srcOrd="1" destOrd="0" presId="urn:microsoft.com/office/officeart/2008/layout/HalfCircleOrganizationChart"/>
    <dgm:cxn modelId="{AA5242EA-1835-46DD-B1CF-0D94AF99ABA9}" type="presParOf" srcId="{6CED9CB0-5E20-481C-B380-DA7D24F5B06B}" destId="{78D6B07B-421C-45DA-8099-9A52C74D46EE}" srcOrd="0" destOrd="0" presId="urn:microsoft.com/office/officeart/2008/layout/HalfCircleOrganizationChart"/>
    <dgm:cxn modelId="{17A9F853-4D15-411E-BA78-D85C019A4E19}" type="presParOf" srcId="{6CED9CB0-5E20-481C-B380-DA7D24F5B06B}" destId="{E771CAFA-EBCB-4332-A597-B2BD73E1D9F6}" srcOrd="1" destOrd="0" presId="urn:microsoft.com/office/officeart/2008/layout/HalfCircleOrganizationChart"/>
    <dgm:cxn modelId="{1B6FD373-B1CA-44FE-8884-9C3907C7A398}" type="presParOf" srcId="{E771CAFA-EBCB-4332-A597-B2BD73E1D9F6}" destId="{2D22D9C4-B962-44D9-846A-34702A8111F2}" srcOrd="0" destOrd="0" presId="urn:microsoft.com/office/officeart/2008/layout/HalfCircleOrganizationChart"/>
    <dgm:cxn modelId="{E6348691-6B00-4E71-938D-E0BB73DEDCD1}" type="presParOf" srcId="{2D22D9C4-B962-44D9-846A-34702A8111F2}" destId="{3A350AB1-BE3A-455E-AAF0-EBB833440752}" srcOrd="0" destOrd="0" presId="urn:microsoft.com/office/officeart/2008/layout/HalfCircleOrganizationChart"/>
    <dgm:cxn modelId="{02503A24-E6FF-49F3-B58C-BB5ABCDA30C9}" type="presParOf" srcId="{2D22D9C4-B962-44D9-846A-34702A8111F2}" destId="{7895FFA5-102F-488E-8ACF-16B80B72E509}" srcOrd="1" destOrd="0" presId="urn:microsoft.com/office/officeart/2008/layout/HalfCircleOrganizationChart"/>
    <dgm:cxn modelId="{8B1055EB-E90C-4979-8EFD-4E32EEBC56E4}" type="presParOf" srcId="{2D22D9C4-B962-44D9-846A-34702A8111F2}" destId="{B2C0E74D-B8D1-4041-9400-57870DB460DC}" srcOrd="2" destOrd="0" presId="urn:microsoft.com/office/officeart/2008/layout/HalfCircleOrganizationChart"/>
    <dgm:cxn modelId="{1130478C-5036-4439-9FA6-EF20EF39A74C}" type="presParOf" srcId="{2D22D9C4-B962-44D9-846A-34702A8111F2}" destId="{2557B4BF-E72D-4B01-983C-BDF66F35DECC}" srcOrd="3" destOrd="0" presId="urn:microsoft.com/office/officeart/2008/layout/HalfCircleOrganizationChart"/>
    <dgm:cxn modelId="{E01FA9F6-227F-45D7-9AF8-F920184D787D}" type="presParOf" srcId="{E771CAFA-EBCB-4332-A597-B2BD73E1D9F6}" destId="{9BECD727-CBF1-41DF-B9A8-484586B4A929}" srcOrd="1" destOrd="0" presId="urn:microsoft.com/office/officeart/2008/layout/HalfCircleOrganizationChart"/>
    <dgm:cxn modelId="{7230F416-0D94-4B7C-B9B7-715758DF11E1}" type="presParOf" srcId="{E771CAFA-EBCB-4332-A597-B2BD73E1D9F6}" destId="{3AA911B1-E70E-43BE-9B59-DD117916B5FA}" srcOrd="2" destOrd="0" presId="urn:microsoft.com/office/officeart/2008/layout/HalfCircleOrganizationChart"/>
    <dgm:cxn modelId="{7A87DC68-BC9B-4E5C-8D34-FF01C749B668}" type="presParOf" srcId="{6CED9CB0-5E20-481C-B380-DA7D24F5B06B}" destId="{97B2330B-98CB-4ADE-8C65-A7DEE9A05643}" srcOrd="2" destOrd="0" presId="urn:microsoft.com/office/officeart/2008/layout/HalfCircleOrganizationChart"/>
    <dgm:cxn modelId="{78AE1F31-3DC7-48BA-9C9B-1EC83630D1C4}" type="presParOf" srcId="{6CED9CB0-5E20-481C-B380-DA7D24F5B06B}" destId="{4E0AF378-6B8F-4DEE-AF76-1E5DAB335F4A}" srcOrd="3" destOrd="0" presId="urn:microsoft.com/office/officeart/2008/layout/HalfCircleOrganizationChart"/>
    <dgm:cxn modelId="{E3AF8298-E113-4D7D-9CFC-105A098E290A}" type="presParOf" srcId="{4E0AF378-6B8F-4DEE-AF76-1E5DAB335F4A}" destId="{9D26730B-F9F8-4EC7-863C-C1C1759D40D9}" srcOrd="0" destOrd="0" presId="urn:microsoft.com/office/officeart/2008/layout/HalfCircleOrganizationChart"/>
    <dgm:cxn modelId="{34630A60-0CCB-4240-B233-245DD03E5E80}" type="presParOf" srcId="{9D26730B-F9F8-4EC7-863C-C1C1759D40D9}" destId="{E5CAF3EA-317E-4208-9490-2405EBE21EC4}" srcOrd="0" destOrd="0" presId="urn:microsoft.com/office/officeart/2008/layout/HalfCircleOrganizationChart"/>
    <dgm:cxn modelId="{E1230D6D-1310-40C0-8A75-E5201F37D128}" type="presParOf" srcId="{9D26730B-F9F8-4EC7-863C-C1C1759D40D9}" destId="{9B146964-11C6-4B61-96B8-83A62E5D2E07}" srcOrd="1" destOrd="0" presId="urn:microsoft.com/office/officeart/2008/layout/HalfCircleOrganizationChart"/>
    <dgm:cxn modelId="{D6FB090B-98DD-4021-A3B7-72D293B01A44}" type="presParOf" srcId="{9D26730B-F9F8-4EC7-863C-C1C1759D40D9}" destId="{1D66E3E9-FF8D-41EC-AB99-434D4E7594B5}" srcOrd="2" destOrd="0" presId="urn:microsoft.com/office/officeart/2008/layout/HalfCircleOrganizationChart"/>
    <dgm:cxn modelId="{1A5F6B94-D504-47C3-B29C-D3DE19C2B03F}" type="presParOf" srcId="{9D26730B-F9F8-4EC7-863C-C1C1759D40D9}" destId="{7752F9B9-B8D0-4946-A7ED-AFED226E0706}" srcOrd="3" destOrd="0" presId="urn:microsoft.com/office/officeart/2008/layout/HalfCircleOrganizationChart"/>
    <dgm:cxn modelId="{C8A7C12D-8C4E-4F9C-97C2-EFEFFE644EE9}" type="presParOf" srcId="{4E0AF378-6B8F-4DEE-AF76-1E5DAB335F4A}" destId="{A9CFCBAE-6348-4157-92D5-8B765F787E73}" srcOrd="1" destOrd="0" presId="urn:microsoft.com/office/officeart/2008/layout/HalfCircleOrganizationChart"/>
    <dgm:cxn modelId="{EB2A9C8F-382B-4D05-B080-C30B4E3E0A17}" type="presParOf" srcId="{4E0AF378-6B8F-4DEE-AF76-1E5DAB335F4A}" destId="{3DF88AA6-6973-4B2E-89AE-C1E1ED5D3416}" srcOrd="2" destOrd="0" presId="urn:microsoft.com/office/officeart/2008/layout/HalfCircleOrganizationChart"/>
    <dgm:cxn modelId="{02260177-D47C-4E9D-A255-B1D53EE47DBA}" type="presParOf" srcId="{6CED9CB0-5E20-481C-B380-DA7D24F5B06B}" destId="{88DF1ADA-8877-4449-BA57-F04EDC9D8C73}" srcOrd="4" destOrd="0" presId="urn:microsoft.com/office/officeart/2008/layout/HalfCircleOrganizationChart"/>
    <dgm:cxn modelId="{1B0F1373-9F87-4B2F-9805-5D70F1FA51D9}" type="presParOf" srcId="{6CED9CB0-5E20-481C-B380-DA7D24F5B06B}" destId="{04B35336-AE4E-415D-A556-C126308EA3D3}" srcOrd="5" destOrd="0" presId="urn:microsoft.com/office/officeart/2008/layout/HalfCircleOrganizationChart"/>
    <dgm:cxn modelId="{05473D58-E5E3-4F09-8031-3D6FE831E95C}" type="presParOf" srcId="{04B35336-AE4E-415D-A556-C126308EA3D3}" destId="{156E6F53-56EF-447F-A275-290FDF75C43C}" srcOrd="0" destOrd="0" presId="urn:microsoft.com/office/officeart/2008/layout/HalfCircleOrganizationChart"/>
    <dgm:cxn modelId="{5B79205F-60D8-44D7-A8DD-B5355154115A}" type="presParOf" srcId="{156E6F53-56EF-447F-A275-290FDF75C43C}" destId="{B6F7DF1B-70F8-4528-AFE2-1F609BF56305}" srcOrd="0" destOrd="0" presId="urn:microsoft.com/office/officeart/2008/layout/HalfCircleOrganizationChart"/>
    <dgm:cxn modelId="{A5C83994-821C-464C-91DD-548CCFC37520}" type="presParOf" srcId="{156E6F53-56EF-447F-A275-290FDF75C43C}" destId="{97F57AC2-19A5-40CB-9A9F-4641DC3C5209}" srcOrd="1" destOrd="0" presId="urn:microsoft.com/office/officeart/2008/layout/HalfCircleOrganizationChart"/>
    <dgm:cxn modelId="{C91B3106-C6D6-4CBF-80E9-3DD419DE3332}" type="presParOf" srcId="{156E6F53-56EF-447F-A275-290FDF75C43C}" destId="{6F428E13-F199-42F7-830D-E045F34A713F}" srcOrd="2" destOrd="0" presId="urn:microsoft.com/office/officeart/2008/layout/HalfCircleOrganizationChart"/>
    <dgm:cxn modelId="{44A00E73-F9F6-4527-BFCF-C34CA54A19A0}" type="presParOf" srcId="{156E6F53-56EF-447F-A275-290FDF75C43C}" destId="{5AB7E68A-0568-460F-B6C2-318F2CAD2AAC}" srcOrd="3" destOrd="0" presId="urn:microsoft.com/office/officeart/2008/layout/HalfCircleOrganizationChart"/>
    <dgm:cxn modelId="{F3572C72-6EBF-4DD9-B325-5E9D8222564D}" type="presParOf" srcId="{04B35336-AE4E-415D-A556-C126308EA3D3}" destId="{8A00BF43-A10D-42AB-8ABE-1851B2E1970B}" srcOrd="1" destOrd="0" presId="urn:microsoft.com/office/officeart/2008/layout/HalfCircleOrganizationChart"/>
    <dgm:cxn modelId="{3D48154C-7441-4D78-8874-C4C041206CB9}" type="presParOf" srcId="{04B35336-AE4E-415D-A556-C126308EA3D3}" destId="{F07962C8-1EE9-41C5-B352-978DEE1FD76F}" srcOrd="2" destOrd="0" presId="urn:microsoft.com/office/officeart/2008/layout/HalfCircleOrganizationChart"/>
    <dgm:cxn modelId="{C315C0F9-CDE4-4624-BA50-BDAF502BC91E}" type="presParOf" srcId="{56D632BF-BE03-442B-A4D3-48AC59B5DAD7}" destId="{91BEB1ED-0B6C-4D6B-83B7-4E3B34308DF6}"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75831-7F86-45AE-BB4D-49BE6EA3D4B7}">
      <dsp:nvSpPr>
        <dsp:cNvPr id="0" name=""/>
        <dsp:cNvSpPr/>
      </dsp:nvSpPr>
      <dsp:spPr>
        <a:xfrm>
          <a:off x="2855259" y="1251706"/>
          <a:ext cx="2020117" cy="350598"/>
        </a:xfrm>
        <a:custGeom>
          <a:avLst/>
          <a:gdLst/>
          <a:ahLst/>
          <a:cxnLst/>
          <a:rect l="0" t="0" r="0" b="0"/>
          <a:pathLst>
            <a:path>
              <a:moveTo>
                <a:pt x="0" y="0"/>
              </a:moveTo>
              <a:lnTo>
                <a:pt x="0" y="175299"/>
              </a:lnTo>
              <a:lnTo>
                <a:pt x="2020117" y="175299"/>
              </a:lnTo>
              <a:lnTo>
                <a:pt x="2020117" y="350598"/>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D6350EE8-F240-48E8-A884-BBFBC8E4A5D6}">
      <dsp:nvSpPr>
        <dsp:cNvPr id="0" name=""/>
        <dsp:cNvSpPr/>
      </dsp:nvSpPr>
      <dsp:spPr>
        <a:xfrm>
          <a:off x="2809539" y="1251706"/>
          <a:ext cx="91440" cy="350598"/>
        </a:xfrm>
        <a:custGeom>
          <a:avLst/>
          <a:gdLst/>
          <a:ahLst/>
          <a:cxnLst/>
          <a:rect l="0" t="0" r="0" b="0"/>
          <a:pathLst>
            <a:path>
              <a:moveTo>
                <a:pt x="45720" y="0"/>
              </a:moveTo>
              <a:lnTo>
                <a:pt x="45720" y="350598"/>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B50C8A60-9D6C-4342-9E32-DF528D50CF6F}">
      <dsp:nvSpPr>
        <dsp:cNvPr id="0" name=""/>
        <dsp:cNvSpPr/>
      </dsp:nvSpPr>
      <dsp:spPr>
        <a:xfrm>
          <a:off x="835142" y="1251706"/>
          <a:ext cx="2020117" cy="350598"/>
        </a:xfrm>
        <a:custGeom>
          <a:avLst/>
          <a:gdLst/>
          <a:ahLst/>
          <a:cxnLst/>
          <a:rect l="0" t="0" r="0" b="0"/>
          <a:pathLst>
            <a:path>
              <a:moveTo>
                <a:pt x="2020117" y="0"/>
              </a:moveTo>
              <a:lnTo>
                <a:pt x="2020117" y="175299"/>
              </a:lnTo>
              <a:lnTo>
                <a:pt x="0" y="175299"/>
              </a:lnTo>
              <a:lnTo>
                <a:pt x="0" y="350598"/>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2BAEC83F-6317-45BA-B45C-838EA2533DE6}">
      <dsp:nvSpPr>
        <dsp:cNvPr id="0" name=""/>
        <dsp:cNvSpPr/>
      </dsp:nvSpPr>
      <dsp:spPr>
        <a:xfrm>
          <a:off x="2437879" y="416947"/>
          <a:ext cx="834759" cy="83475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BD8262-1B89-4DF5-AF1E-3DA4CA983FF6}">
      <dsp:nvSpPr>
        <dsp:cNvPr id="0" name=""/>
        <dsp:cNvSpPr/>
      </dsp:nvSpPr>
      <dsp:spPr>
        <a:xfrm>
          <a:off x="2437879" y="416947"/>
          <a:ext cx="834759" cy="83475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EF1FD3-F900-4225-A140-F1F1781BC3DA}">
      <dsp:nvSpPr>
        <dsp:cNvPr id="0" name=""/>
        <dsp:cNvSpPr/>
      </dsp:nvSpPr>
      <dsp:spPr>
        <a:xfrm>
          <a:off x="2020500" y="567204"/>
          <a:ext cx="1669518" cy="5342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Agriculture</a:t>
          </a:r>
          <a:endParaRPr lang="en-US" sz="2500" kern="1200" dirty="0"/>
        </a:p>
      </dsp:txBody>
      <dsp:txXfrm>
        <a:off x="2020500" y="567204"/>
        <a:ext cx="1669518" cy="534245"/>
      </dsp:txXfrm>
    </dsp:sp>
    <dsp:sp modelId="{D357CE07-5EBA-49B0-8F74-BDAF3CE74F7E}">
      <dsp:nvSpPr>
        <dsp:cNvPr id="0" name=""/>
        <dsp:cNvSpPr/>
      </dsp:nvSpPr>
      <dsp:spPr>
        <a:xfrm>
          <a:off x="417762" y="1602305"/>
          <a:ext cx="834759" cy="83475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0C5114-E59D-4972-BF41-ECF292CF423B}">
      <dsp:nvSpPr>
        <dsp:cNvPr id="0" name=""/>
        <dsp:cNvSpPr/>
      </dsp:nvSpPr>
      <dsp:spPr>
        <a:xfrm>
          <a:off x="417762" y="1602305"/>
          <a:ext cx="834759" cy="83475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783689-F5F9-48E8-A312-D2537DAFF69F}">
      <dsp:nvSpPr>
        <dsp:cNvPr id="0" name=""/>
        <dsp:cNvSpPr/>
      </dsp:nvSpPr>
      <dsp:spPr>
        <a:xfrm>
          <a:off x="383" y="1752562"/>
          <a:ext cx="1669518" cy="5342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Soil</a:t>
          </a:r>
          <a:endParaRPr lang="en-US" sz="2500" kern="1200" dirty="0"/>
        </a:p>
      </dsp:txBody>
      <dsp:txXfrm>
        <a:off x="383" y="1752562"/>
        <a:ext cx="1669518" cy="534245"/>
      </dsp:txXfrm>
    </dsp:sp>
    <dsp:sp modelId="{1D9DDD70-7C02-42E0-9A7C-49028A4DD00A}">
      <dsp:nvSpPr>
        <dsp:cNvPr id="0" name=""/>
        <dsp:cNvSpPr/>
      </dsp:nvSpPr>
      <dsp:spPr>
        <a:xfrm>
          <a:off x="2437879" y="1602305"/>
          <a:ext cx="834759" cy="83475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70CA9C-F059-4A82-A17A-2E0706298F97}">
      <dsp:nvSpPr>
        <dsp:cNvPr id="0" name=""/>
        <dsp:cNvSpPr/>
      </dsp:nvSpPr>
      <dsp:spPr>
        <a:xfrm>
          <a:off x="2437879" y="1602305"/>
          <a:ext cx="834759" cy="83475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E5076C-F438-4D52-920C-BD86C5EB52A2}">
      <dsp:nvSpPr>
        <dsp:cNvPr id="0" name=""/>
        <dsp:cNvSpPr/>
      </dsp:nvSpPr>
      <dsp:spPr>
        <a:xfrm>
          <a:off x="2020500" y="1752562"/>
          <a:ext cx="1669518" cy="5342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Plant</a:t>
          </a:r>
          <a:endParaRPr lang="en-US" sz="2500" kern="1200" dirty="0"/>
        </a:p>
      </dsp:txBody>
      <dsp:txXfrm>
        <a:off x="2020500" y="1752562"/>
        <a:ext cx="1669518" cy="534245"/>
      </dsp:txXfrm>
    </dsp:sp>
    <dsp:sp modelId="{8D758A0C-9A79-4308-8A24-C17975B7D520}">
      <dsp:nvSpPr>
        <dsp:cNvPr id="0" name=""/>
        <dsp:cNvSpPr/>
      </dsp:nvSpPr>
      <dsp:spPr>
        <a:xfrm>
          <a:off x="4457996" y="1602305"/>
          <a:ext cx="834759" cy="83475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E98602-02DA-4C3A-A6FD-1CE3B25C3075}">
      <dsp:nvSpPr>
        <dsp:cNvPr id="0" name=""/>
        <dsp:cNvSpPr/>
      </dsp:nvSpPr>
      <dsp:spPr>
        <a:xfrm>
          <a:off x="4457996" y="1602305"/>
          <a:ext cx="834759" cy="83475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7A6842-4F16-42E0-8079-A2BAD5044910}">
      <dsp:nvSpPr>
        <dsp:cNvPr id="0" name=""/>
        <dsp:cNvSpPr/>
      </dsp:nvSpPr>
      <dsp:spPr>
        <a:xfrm>
          <a:off x="4040617" y="1752562"/>
          <a:ext cx="1669518" cy="53424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solidFill>
                <a:srgbClr val="FF0000"/>
              </a:solidFill>
            </a:rPr>
            <a:t>Atmosphere</a:t>
          </a:r>
          <a:endParaRPr lang="en-US" sz="2500" kern="1200" dirty="0">
            <a:solidFill>
              <a:srgbClr val="FF0000"/>
            </a:solidFill>
          </a:endParaRPr>
        </a:p>
      </dsp:txBody>
      <dsp:txXfrm>
        <a:off x="4040617" y="1752562"/>
        <a:ext cx="1669518" cy="534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B2873-E585-495D-B767-017F08FFDC2A}">
      <dsp:nvSpPr>
        <dsp:cNvPr id="0" name=""/>
        <dsp:cNvSpPr/>
      </dsp:nvSpPr>
      <dsp:spPr>
        <a:xfrm>
          <a:off x="3936623" y="1847782"/>
          <a:ext cx="3275070" cy="277010"/>
        </a:xfrm>
        <a:custGeom>
          <a:avLst/>
          <a:gdLst/>
          <a:ahLst/>
          <a:cxnLst/>
          <a:rect l="0" t="0" r="0" b="0"/>
          <a:pathLst>
            <a:path>
              <a:moveTo>
                <a:pt x="0" y="0"/>
              </a:moveTo>
              <a:lnTo>
                <a:pt x="0" y="138505"/>
              </a:lnTo>
              <a:lnTo>
                <a:pt x="3275070" y="138505"/>
              </a:lnTo>
              <a:lnTo>
                <a:pt x="3275070" y="2770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4A8A93A-26C7-4A8E-B28E-2B9AE8340548}">
      <dsp:nvSpPr>
        <dsp:cNvPr id="0" name=""/>
        <dsp:cNvSpPr/>
      </dsp:nvSpPr>
      <dsp:spPr>
        <a:xfrm>
          <a:off x="3936623" y="1847782"/>
          <a:ext cx="1678964" cy="277010"/>
        </a:xfrm>
        <a:custGeom>
          <a:avLst/>
          <a:gdLst/>
          <a:ahLst/>
          <a:cxnLst/>
          <a:rect l="0" t="0" r="0" b="0"/>
          <a:pathLst>
            <a:path>
              <a:moveTo>
                <a:pt x="0" y="0"/>
              </a:moveTo>
              <a:lnTo>
                <a:pt x="0" y="138505"/>
              </a:lnTo>
              <a:lnTo>
                <a:pt x="1678964" y="138505"/>
              </a:lnTo>
              <a:lnTo>
                <a:pt x="1678964" y="2770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7E47C3E-DFB4-447F-840A-D6E2DA040446}">
      <dsp:nvSpPr>
        <dsp:cNvPr id="0" name=""/>
        <dsp:cNvSpPr/>
      </dsp:nvSpPr>
      <dsp:spPr>
        <a:xfrm>
          <a:off x="3890903" y="1847782"/>
          <a:ext cx="91440" cy="277010"/>
        </a:xfrm>
        <a:custGeom>
          <a:avLst/>
          <a:gdLst/>
          <a:ahLst/>
          <a:cxnLst/>
          <a:rect l="0" t="0" r="0" b="0"/>
          <a:pathLst>
            <a:path>
              <a:moveTo>
                <a:pt x="45720" y="0"/>
              </a:moveTo>
              <a:lnTo>
                <a:pt x="45720" y="2770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759549A-3C49-4CDC-8751-F76849E0D634}">
      <dsp:nvSpPr>
        <dsp:cNvPr id="0" name=""/>
        <dsp:cNvSpPr/>
      </dsp:nvSpPr>
      <dsp:spPr>
        <a:xfrm>
          <a:off x="2257658" y="1847782"/>
          <a:ext cx="1678964" cy="277010"/>
        </a:xfrm>
        <a:custGeom>
          <a:avLst/>
          <a:gdLst/>
          <a:ahLst/>
          <a:cxnLst/>
          <a:rect l="0" t="0" r="0" b="0"/>
          <a:pathLst>
            <a:path>
              <a:moveTo>
                <a:pt x="1678964" y="0"/>
              </a:moveTo>
              <a:lnTo>
                <a:pt x="1678964" y="138505"/>
              </a:lnTo>
              <a:lnTo>
                <a:pt x="0" y="138505"/>
              </a:lnTo>
              <a:lnTo>
                <a:pt x="0" y="2770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E46D8FB-5BBE-4A79-B127-B42EBA5A22E7}">
      <dsp:nvSpPr>
        <dsp:cNvPr id="0" name=""/>
        <dsp:cNvSpPr/>
      </dsp:nvSpPr>
      <dsp:spPr>
        <a:xfrm>
          <a:off x="661553" y="1847782"/>
          <a:ext cx="3275070" cy="277010"/>
        </a:xfrm>
        <a:custGeom>
          <a:avLst/>
          <a:gdLst/>
          <a:ahLst/>
          <a:cxnLst/>
          <a:rect l="0" t="0" r="0" b="0"/>
          <a:pathLst>
            <a:path>
              <a:moveTo>
                <a:pt x="3275070" y="0"/>
              </a:moveTo>
              <a:lnTo>
                <a:pt x="3275070" y="138505"/>
              </a:lnTo>
              <a:lnTo>
                <a:pt x="0" y="138505"/>
              </a:lnTo>
              <a:lnTo>
                <a:pt x="0" y="277010"/>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4572372-6EDD-42F4-A80C-DC9258552113}">
      <dsp:nvSpPr>
        <dsp:cNvPr id="0" name=""/>
        <dsp:cNvSpPr/>
      </dsp:nvSpPr>
      <dsp:spPr>
        <a:xfrm>
          <a:off x="2261339" y="1188235"/>
          <a:ext cx="3350568" cy="659547"/>
        </a:xfrm>
        <a:prstGeom prst="rect">
          <a:avLst/>
        </a:prstGeom>
        <a:solidFill>
          <a:srgbClr val="FF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ct val="35000"/>
            </a:spcAft>
          </a:pPr>
          <a:r>
            <a:rPr lang="en-US" sz="2200" b="1" kern="1200" dirty="0" smtClean="0">
              <a:latin typeface="Times New Roman" panose="02020603050405020304" pitchFamily="18" charset="0"/>
              <a:cs typeface="Times New Roman" panose="02020603050405020304" pitchFamily="18" charset="0"/>
            </a:rPr>
            <a:t>Meteorological Dangers</a:t>
          </a:r>
          <a:endParaRPr lang="en-US" sz="2200" b="1" kern="1200" dirty="0">
            <a:latin typeface="Times New Roman" panose="02020603050405020304" pitchFamily="18" charset="0"/>
            <a:cs typeface="Times New Roman" panose="02020603050405020304" pitchFamily="18" charset="0"/>
          </a:endParaRPr>
        </a:p>
      </dsp:txBody>
      <dsp:txXfrm>
        <a:off x="2261339" y="1188235"/>
        <a:ext cx="3350568" cy="659547"/>
      </dsp:txXfrm>
    </dsp:sp>
    <dsp:sp modelId="{CAEF6026-188D-44B8-AB92-CFF4133B59A9}">
      <dsp:nvSpPr>
        <dsp:cNvPr id="0" name=""/>
        <dsp:cNvSpPr/>
      </dsp:nvSpPr>
      <dsp:spPr>
        <a:xfrm>
          <a:off x="2005" y="2124793"/>
          <a:ext cx="1319095" cy="65954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ct val="35000"/>
            </a:spcAft>
          </a:pPr>
          <a:r>
            <a:rPr lang="en-US" sz="2200" kern="1200" dirty="0" smtClean="0"/>
            <a:t>Frost</a:t>
          </a:r>
          <a:endParaRPr lang="en-US" sz="2200" kern="1200" dirty="0"/>
        </a:p>
      </dsp:txBody>
      <dsp:txXfrm>
        <a:off x="2005" y="2124793"/>
        <a:ext cx="1319095" cy="659547"/>
      </dsp:txXfrm>
    </dsp:sp>
    <dsp:sp modelId="{25D0B1DC-363E-455E-9A1C-D69366B1AF39}">
      <dsp:nvSpPr>
        <dsp:cNvPr id="0" name=""/>
        <dsp:cNvSpPr/>
      </dsp:nvSpPr>
      <dsp:spPr>
        <a:xfrm>
          <a:off x="1598110" y="2124793"/>
          <a:ext cx="1319095" cy="65954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ct val="35000"/>
            </a:spcAft>
          </a:pPr>
          <a:r>
            <a:rPr lang="en-US" sz="2200" kern="1200" dirty="0" smtClean="0"/>
            <a:t>drought</a:t>
          </a:r>
          <a:endParaRPr lang="en-US" sz="2200" kern="1200" dirty="0"/>
        </a:p>
      </dsp:txBody>
      <dsp:txXfrm>
        <a:off x="1598110" y="2124793"/>
        <a:ext cx="1319095" cy="659547"/>
      </dsp:txXfrm>
    </dsp:sp>
    <dsp:sp modelId="{6BA78421-7F89-4832-9426-C020ACF2CFAD}">
      <dsp:nvSpPr>
        <dsp:cNvPr id="0" name=""/>
        <dsp:cNvSpPr/>
      </dsp:nvSpPr>
      <dsp:spPr>
        <a:xfrm>
          <a:off x="3194216" y="2124793"/>
          <a:ext cx="1484813" cy="65954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ct val="35000"/>
            </a:spcAft>
          </a:pPr>
          <a:r>
            <a:rPr lang="en-US" sz="2200" kern="1200" dirty="0" smtClean="0"/>
            <a:t>soil erosion </a:t>
          </a:r>
          <a:endParaRPr lang="en-US" sz="2200" kern="1200" dirty="0"/>
        </a:p>
      </dsp:txBody>
      <dsp:txXfrm>
        <a:off x="3194216" y="2124793"/>
        <a:ext cx="1484813" cy="659547"/>
      </dsp:txXfrm>
    </dsp:sp>
    <dsp:sp modelId="{57A2F3D8-C301-4535-AA7C-B3D8C8D83360}">
      <dsp:nvSpPr>
        <dsp:cNvPr id="0" name=""/>
        <dsp:cNvSpPr/>
      </dsp:nvSpPr>
      <dsp:spPr>
        <a:xfrm>
          <a:off x="4956040" y="2124793"/>
          <a:ext cx="1319095" cy="65954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ct val="35000"/>
            </a:spcAft>
          </a:pPr>
          <a:r>
            <a:rPr lang="en-US" sz="2200" kern="1200" dirty="0" smtClean="0"/>
            <a:t>pollution</a:t>
          </a:r>
          <a:endParaRPr lang="en-US" sz="2200" kern="1200" dirty="0"/>
        </a:p>
      </dsp:txBody>
      <dsp:txXfrm>
        <a:off x="4956040" y="2124793"/>
        <a:ext cx="1319095" cy="659547"/>
      </dsp:txXfrm>
    </dsp:sp>
    <dsp:sp modelId="{562C772F-F2D7-4A01-AD47-8AD950A0BC0D}">
      <dsp:nvSpPr>
        <dsp:cNvPr id="0" name=""/>
        <dsp:cNvSpPr/>
      </dsp:nvSpPr>
      <dsp:spPr>
        <a:xfrm>
          <a:off x="6552146" y="2124793"/>
          <a:ext cx="1319095" cy="65954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100000"/>
            </a:lnSpc>
            <a:spcBef>
              <a:spcPct val="0"/>
            </a:spcBef>
            <a:spcAft>
              <a:spcPct val="35000"/>
            </a:spcAft>
          </a:pPr>
          <a:r>
            <a:rPr lang="en-US" sz="2200" kern="1200" dirty="0" smtClean="0"/>
            <a:t>Forest fires</a:t>
          </a:r>
          <a:endParaRPr lang="en-US" sz="2200" kern="1200" dirty="0"/>
        </a:p>
      </dsp:txBody>
      <dsp:txXfrm>
        <a:off x="6552146" y="2124793"/>
        <a:ext cx="1319095" cy="6595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0405F-271B-458B-B1A3-35519CB29B76}">
      <dsp:nvSpPr>
        <dsp:cNvPr id="0" name=""/>
        <dsp:cNvSpPr/>
      </dsp:nvSpPr>
      <dsp:spPr>
        <a:xfrm>
          <a:off x="0" y="3122"/>
          <a:ext cx="4598895" cy="323973"/>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The roles of Agrometeorology</a:t>
          </a:r>
          <a:endParaRPr lang="en-US" sz="2800" kern="1200" dirty="0"/>
        </a:p>
      </dsp:txBody>
      <dsp:txXfrm>
        <a:off x="15815" y="18937"/>
        <a:ext cx="4567265" cy="2923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102A3-A1B7-40FE-A486-FA2B60F7C908}">
      <dsp:nvSpPr>
        <dsp:cNvPr id="0" name=""/>
        <dsp:cNvSpPr/>
      </dsp:nvSpPr>
      <dsp:spPr>
        <a:xfrm rot="10800000">
          <a:off x="753225" y="5"/>
          <a:ext cx="8295152" cy="118305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1693" tIns="106680" rIns="199136" bIns="106680" numCol="1" spcCol="1270" anchor="t" anchorCtr="0">
          <a:noAutofit/>
        </a:bodyPr>
        <a:lstStyle/>
        <a:p>
          <a:pPr lvl="0" algn="l" defTabSz="1244600">
            <a:lnSpc>
              <a:spcPct val="90000"/>
            </a:lnSpc>
            <a:spcBef>
              <a:spcPct val="0"/>
            </a:spcBef>
            <a:spcAft>
              <a:spcPts val="600"/>
            </a:spcAft>
          </a:pPr>
          <a:r>
            <a:rPr lang="en-US" sz="2800" kern="1200" dirty="0" smtClean="0"/>
            <a:t>Strategical</a:t>
          </a:r>
          <a:endParaRPr lang="en-US" sz="3600" kern="1200" dirty="0"/>
        </a:p>
        <a:p>
          <a:pPr marL="228600" lvl="1" indent="-228600" algn="l" defTabSz="889000">
            <a:lnSpc>
              <a:spcPct val="90000"/>
            </a:lnSpc>
            <a:spcBef>
              <a:spcPct val="0"/>
            </a:spcBef>
            <a:spcAft>
              <a:spcPct val="15000"/>
            </a:spcAft>
            <a:buChar char="••"/>
          </a:pPr>
          <a:r>
            <a:rPr lang="en-US" sz="2000" kern="1200" dirty="0" smtClean="0"/>
            <a:t>assessment of long-term utilization of natural resources in the development of crop diversity </a:t>
          </a:r>
          <a:endParaRPr lang="en-US" sz="2000" kern="1200" dirty="0"/>
        </a:p>
      </dsp:txBody>
      <dsp:txXfrm rot="10800000">
        <a:off x="1048988" y="5"/>
        <a:ext cx="7999389" cy="1183051"/>
      </dsp:txXfrm>
    </dsp:sp>
    <dsp:sp modelId="{E29A5BC8-9F0D-40EE-B9C8-B847796AE2D1}">
      <dsp:nvSpPr>
        <dsp:cNvPr id="0" name=""/>
        <dsp:cNvSpPr/>
      </dsp:nvSpPr>
      <dsp:spPr>
        <a:xfrm>
          <a:off x="0" y="5"/>
          <a:ext cx="1183051" cy="118305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B655AC-DA1D-4F71-BFAC-54A8DD254CEB}">
      <dsp:nvSpPr>
        <dsp:cNvPr id="0" name=""/>
        <dsp:cNvSpPr/>
      </dsp:nvSpPr>
      <dsp:spPr>
        <a:xfrm rot="10800000">
          <a:off x="831990" y="1479465"/>
          <a:ext cx="8216387" cy="118305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1693" tIns="106680" rIns="199136" bIns="106680" numCol="1" spcCol="1270" anchor="t" anchorCtr="0">
          <a:noAutofit/>
        </a:bodyPr>
        <a:lstStyle/>
        <a:p>
          <a:pPr lvl="0" algn="l" defTabSz="1244600">
            <a:lnSpc>
              <a:spcPct val="90000"/>
            </a:lnSpc>
            <a:spcBef>
              <a:spcPct val="0"/>
            </a:spcBef>
            <a:spcAft>
              <a:spcPts val="600"/>
            </a:spcAft>
          </a:pPr>
          <a:r>
            <a:rPr lang="en-US" sz="2800" kern="1200" dirty="0" smtClean="0"/>
            <a:t>Tactical</a:t>
          </a:r>
          <a:endParaRPr lang="en-US" sz="2800" kern="1200" dirty="0"/>
        </a:p>
        <a:p>
          <a:pPr marL="228600" lvl="1" indent="-228600" algn="l" defTabSz="889000">
            <a:lnSpc>
              <a:spcPct val="90000"/>
            </a:lnSpc>
            <a:spcBef>
              <a:spcPct val="0"/>
            </a:spcBef>
            <a:spcAft>
              <a:spcPct val="15000"/>
            </a:spcAft>
            <a:buChar char="••"/>
          </a:pPr>
          <a:r>
            <a:rPr lang="en-US" sz="2000" kern="1200" dirty="0" smtClean="0"/>
            <a:t>concerned with the short-term and field-scale decisions that directly influence crop growth and development.</a:t>
          </a:r>
          <a:endParaRPr lang="en-US" sz="2000" kern="1200" dirty="0"/>
        </a:p>
      </dsp:txBody>
      <dsp:txXfrm rot="10800000">
        <a:off x="1127753" y="1479465"/>
        <a:ext cx="7920624" cy="1183051"/>
      </dsp:txXfrm>
    </dsp:sp>
    <dsp:sp modelId="{91F80AE3-140F-4221-8964-7FECEBAA70FC}">
      <dsp:nvSpPr>
        <dsp:cNvPr id="0" name=""/>
        <dsp:cNvSpPr/>
      </dsp:nvSpPr>
      <dsp:spPr>
        <a:xfrm>
          <a:off x="119826" y="1479139"/>
          <a:ext cx="1183051" cy="118305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A9961-735E-4934-9471-1E573290939D}">
      <dsp:nvSpPr>
        <dsp:cNvPr id="0" name=""/>
        <dsp:cNvSpPr/>
      </dsp:nvSpPr>
      <dsp:spPr>
        <a:xfrm>
          <a:off x="1069" y="527093"/>
          <a:ext cx="2493988" cy="12469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smtClean="0"/>
            <a:t>Annual loses in agriculture</a:t>
          </a:r>
          <a:endParaRPr lang="en-US" sz="3300" kern="1200" dirty="0"/>
        </a:p>
      </dsp:txBody>
      <dsp:txXfrm>
        <a:off x="37592" y="563616"/>
        <a:ext cx="2420942" cy="1173948"/>
      </dsp:txXfrm>
    </dsp:sp>
    <dsp:sp modelId="{E3FB5E97-FA23-4CEF-838F-CC1104348798}">
      <dsp:nvSpPr>
        <dsp:cNvPr id="0" name=""/>
        <dsp:cNvSpPr/>
      </dsp:nvSpPr>
      <dsp:spPr>
        <a:xfrm>
          <a:off x="250468" y="1774087"/>
          <a:ext cx="249398" cy="935245"/>
        </a:xfrm>
        <a:custGeom>
          <a:avLst/>
          <a:gdLst/>
          <a:ahLst/>
          <a:cxnLst/>
          <a:rect l="0" t="0" r="0" b="0"/>
          <a:pathLst>
            <a:path>
              <a:moveTo>
                <a:pt x="0" y="0"/>
              </a:moveTo>
              <a:lnTo>
                <a:pt x="0" y="935245"/>
              </a:lnTo>
              <a:lnTo>
                <a:pt x="249398" y="9352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3E3891-07E3-4F09-AEDE-8C22CB4DE6D4}">
      <dsp:nvSpPr>
        <dsp:cNvPr id="0" name=""/>
        <dsp:cNvSpPr/>
      </dsp:nvSpPr>
      <dsp:spPr>
        <a:xfrm>
          <a:off x="499867" y="2085836"/>
          <a:ext cx="7054815" cy="12469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Weather effects</a:t>
          </a:r>
          <a:r>
            <a:rPr lang="en-US" sz="3400" kern="1200" dirty="0" smtClean="0"/>
            <a:t>: drought, flash floods, untimely rains, frost, hail, and storms</a:t>
          </a:r>
          <a:endParaRPr lang="en-US" sz="3400" kern="1200" dirty="0"/>
        </a:p>
      </dsp:txBody>
      <dsp:txXfrm>
        <a:off x="536390" y="2122359"/>
        <a:ext cx="6981769" cy="1173948"/>
      </dsp:txXfrm>
    </dsp:sp>
    <dsp:sp modelId="{53ACD3A4-A7E7-44EB-8FD6-8FBF629C7B4B}">
      <dsp:nvSpPr>
        <dsp:cNvPr id="0" name=""/>
        <dsp:cNvSpPr/>
      </dsp:nvSpPr>
      <dsp:spPr>
        <a:xfrm>
          <a:off x="250468" y="1774087"/>
          <a:ext cx="249398" cy="2493988"/>
        </a:xfrm>
        <a:custGeom>
          <a:avLst/>
          <a:gdLst/>
          <a:ahLst/>
          <a:cxnLst/>
          <a:rect l="0" t="0" r="0" b="0"/>
          <a:pathLst>
            <a:path>
              <a:moveTo>
                <a:pt x="0" y="0"/>
              </a:moveTo>
              <a:lnTo>
                <a:pt x="0" y="2493988"/>
              </a:lnTo>
              <a:lnTo>
                <a:pt x="249398" y="249398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1A6628-9845-4159-80A8-435BA4EC264C}">
      <dsp:nvSpPr>
        <dsp:cNvPr id="0" name=""/>
        <dsp:cNvSpPr/>
      </dsp:nvSpPr>
      <dsp:spPr>
        <a:xfrm>
          <a:off x="499867" y="3644579"/>
          <a:ext cx="7054097" cy="12469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Other</a:t>
          </a:r>
          <a:r>
            <a:rPr lang="en-US" sz="3400" kern="1200" dirty="0" smtClean="0"/>
            <a:t>: Losses in harvest and storage, parasites, insects, and plant diseases</a:t>
          </a:r>
          <a:endParaRPr lang="en-US" sz="3400" kern="1200" dirty="0"/>
        </a:p>
      </dsp:txBody>
      <dsp:txXfrm>
        <a:off x="536390" y="3681102"/>
        <a:ext cx="6981051" cy="1173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F1ADA-8877-4449-BA57-F04EDC9D8C73}">
      <dsp:nvSpPr>
        <dsp:cNvPr id="0" name=""/>
        <dsp:cNvSpPr/>
      </dsp:nvSpPr>
      <dsp:spPr>
        <a:xfrm>
          <a:off x="2783541" y="1805821"/>
          <a:ext cx="1969375" cy="341792"/>
        </a:xfrm>
        <a:custGeom>
          <a:avLst/>
          <a:gdLst/>
          <a:ahLst/>
          <a:cxnLst/>
          <a:rect l="0" t="0" r="0" b="0"/>
          <a:pathLst>
            <a:path>
              <a:moveTo>
                <a:pt x="0" y="0"/>
              </a:moveTo>
              <a:lnTo>
                <a:pt x="0" y="170896"/>
              </a:lnTo>
              <a:lnTo>
                <a:pt x="1969375" y="170896"/>
              </a:lnTo>
              <a:lnTo>
                <a:pt x="1969375" y="341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B2330B-98CB-4ADE-8C65-A7DEE9A05643}">
      <dsp:nvSpPr>
        <dsp:cNvPr id="0" name=""/>
        <dsp:cNvSpPr/>
      </dsp:nvSpPr>
      <dsp:spPr>
        <a:xfrm>
          <a:off x="2737821" y="1805821"/>
          <a:ext cx="91440" cy="341792"/>
        </a:xfrm>
        <a:custGeom>
          <a:avLst/>
          <a:gdLst/>
          <a:ahLst/>
          <a:cxnLst/>
          <a:rect l="0" t="0" r="0" b="0"/>
          <a:pathLst>
            <a:path>
              <a:moveTo>
                <a:pt x="45720" y="0"/>
              </a:moveTo>
              <a:lnTo>
                <a:pt x="45720" y="341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D6B07B-421C-45DA-8099-9A52C74D46EE}">
      <dsp:nvSpPr>
        <dsp:cNvPr id="0" name=""/>
        <dsp:cNvSpPr/>
      </dsp:nvSpPr>
      <dsp:spPr>
        <a:xfrm>
          <a:off x="814165" y="1805821"/>
          <a:ext cx="1969375" cy="341792"/>
        </a:xfrm>
        <a:custGeom>
          <a:avLst/>
          <a:gdLst/>
          <a:ahLst/>
          <a:cxnLst/>
          <a:rect l="0" t="0" r="0" b="0"/>
          <a:pathLst>
            <a:path>
              <a:moveTo>
                <a:pt x="1969375" y="0"/>
              </a:moveTo>
              <a:lnTo>
                <a:pt x="1969375" y="170896"/>
              </a:lnTo>
              <a:lnTo>
                <a:pt x="0" y="170896"/>
              </a:lnTo>
              <a:lnTo>
                <a:pt x="0" y="341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63C85D-8881-41C2-A6BF-1EB896BDC73E}">
      <dsp:nvSpPr>
        <dsp:cNvPr id="0" name=""/>
        <dsp:cNvSpPr/>
      </dsp:nvSpPr>
      <dsp:spPr>
        <a:xfrm>
          <a:off x="2376645" y="992029"/>
          <a:ext cx="813791" cy="813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B13963-07ED-4997-A38C-69639A7F9E00}">
      <dsp:nvSpPr>
        <dsp:cNvPr id="0" name=""/>
        <dsp:cNvSpPr/>
      </dsp:nvSpPr>
      <dsp:spPr>
        <a:xfrm>
          <a:off x="2376645" y="992029"/>
          <a:ext cx="813791" cy="813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2B2AFE-C36B-4A94-AE2F-7C8AED5EF885}">
      <dsp:nvSpPr>
        <dsp:cNvPr id="0" name=""/>
        <dsp:cNvSpPr/>
      </dsp:nvSpPr>
      <dsp:spPr>
        <a:xfrm>
          <a:off x="1969749" y="1138512"/>
          <a:ext cx="1627583" cy="52082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1370 (100%)</a:t>
          </a:r>
          <a:endParaRPr lang="en-US" sz="1500" kern="1200" dirty="0"/>
        </a:p>
      </dsp:txBody>
      <dsp:txXfrm>
        <a:off x="1969749" y="1138512"/>
        <a:ext cx="1627583" cy="520826"/>
      </dsp:txXfrm>
    </dsp:sp>
    <dsp:sp modelId="{7895FFA5-102F-488E-8ACF-16B80B72E509}">
      <dsp:nvSpPr>
        <dsp:cNvPr id="0" name=""/>
        <dsp:cNvSpPr/>
      </dsp:nvSpPr>
      <dsp:spPr>
        <a:xfrm>
          <a:off x="407269" y="2147613"/>
          <a:ext cx="813791" cy="813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C0E74D-B8D1-4041-9400-57870DB460DC}">
      <dsp:nvSpPr>
        <dsp:cNvPr id="0" name=""/>
        <dsp:cNvSpPr/>
      </dsp:nvSpPr>
      <dsp:spPr>
        <a:xfrm>
          <a:off x="407269" y="2147613"/>
          <a:ext cx="813791" cy="813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350AB1-BE3A-455E-AAF0-EBB833440752}">
      <dsp:nvSpPr>
        <dsp:cNvPr id="0" name=""/>
        <dsp:cNvSpPr/>
      </dsp:nvSpPr>
      <dsp:spPr>
        <a:xfrm>
          <a:off x="373" y="2294096"/>
          <a:ext cx="1627583" cy="52082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31 % is scattered back to space</a:t>
          </a:r>
          <a:endParaRPr lang="en-US" sz="1500" kern="1200" dirty="0"/>
        </a:p>
      </dsp:txBody>
      <dsp:txXfrm>
        <a:off x="373" y="2294096"/>
        <a:ext cx="1627583" cy="520826"/>
      </dsp:txXfrm>
    </dsp:sp>
    <dsp:sp modelId="{9B146964-11C6-4B61-96B8-83A62E5D2E07}">
      <dsp:nvSpPr>
        <dsp:cNvPr id="0" name=""/>
        <dsp:cNvSpPr/>
      </dsp:nvSpPr>
      <dsp:spPr>
        <a:xfrm>
          <a:off x="2376645" y="2147613"/>
          <a:ext cx="813791" cy="813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66E3E9-FF8D-41EC-AB99-434D4E7594B5}">
      <dsp:nvSpPr>
        <dsp:cNvPr id="0" name=""/>
        <dsp:cNvSpPr/>
      </dsp:nvSpPr>
      <dsp:spPr>
        <a:xfrm>
          <a:off x="2376645" y="2147613"/>
          <a:ext cx="813791" cy="813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CAF3EA-317E-4208-9490-2405EBE21EC4}">
      <dsp:nvSpPr>
        <dsp:cNvPr id="0" name=""/>
        <dsp:cNvSpPr/>
      </dsp:nvSpPr>
      <dsp:spPr>
        <a:xfrm>
          <a:off x="1969749" y="2294096"/>
          <a:ext cx="1627583" cy="52082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43 % is absorbed by</a:t>
          </a:r>
        </a:p>
        <a:p>
          <a:pPr lvl="0" algn="ctr" defTabSz="666750">
            <a:lnSpc>
              <a:spcPct val="90000"/>
            </a:lnSpc>
            <a:spcBef>
              <a:spcPct val="0"/>
            </a:spcBef>
            <a:spcAft>
              <a:spcPct val="35000"/>
            </a:spcAft>
          </a:pPr>
          <a:r>
            <a:rPr lang="en-US" sz="1500" kern="1200" dirty="0" smtClean="0"/>
            <a:t>the earth’s surface</a:t>
          </a:r>
          <a:endParaRPr lang="en-US" sz="1500" kern="1200" dirty="0"/>
        </a:p>
      </dsp:txBody>
      <dsp:txXfrm>
        <a:off x="1969749" y="2294096"/>
        <a:ext cx="1627583" cy="520826"/>
      </dsp:txXfrm>
    </dsp:sp>
    <dsp:sp modelId="{97F57AC2-19A5-40CB-9A9F-4641DC3C5209}">
      <dsp:nvSpPr>
        <dsp:cNvPr id="0" name=""/>
        <dsp:cNvSpPr/>
      </dsp:nvSpPr>
      <dsp:spPr>
        <a:xfrm>
          <a:off x="4346021" y="2147613"/>
          <a:ext cx="813791" cy="81379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428E13-F199-42F7-830D-E045F34A713F}">
      <dsp:nvSpPr>
        <dsp:cNvPr id="0" name=""/>
        <dsp:cNvSpPr/>
      </dsp:nvSpPr>
      <dsp:spPr>
        <a:xfrm>
          <a:off x="4346021" y="2147613"/>
          <a:ext cx="813791" cy="81379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F7DF1B-70F8-4528-AFE2-1F609BF56305}">
      <dsp:nvSpPr>
        <dsp:cNvPr id="0" name=""/>
        <dsp:cNvSpPr/>
      </dsp:nvSpPr>
      <dsp:spPr>
        <a:xfrm>
          <a:off x="3939125" y="2294096"/>
          <a:ext cx="1627583" cy="52082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26% absorbed by the atmosphere</a:t>
          </a:r>
          <a:endParaRPr lang="en-US" sz="1500" kern="1200" dirty="0"/>
        </a:p>
      </dsp:txBody>
      <dsp:txXfrm>
        <a:off x="3939125" y="2294096"/>
        <a:ext cx="1627583" cy="520826"/>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56D1A0-43F6-4C15-8968-982D120A2027}"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1367976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56D1A0-43F6-4C15-8968-982D120A2027}"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319429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56D1A0-43F6-4C15-8968-982D120A2027}"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522446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56D1A0-43F6-4C15-8968-982D120A2027}"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1487937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56D1A0-43F6-4C15-8968-982D120A2027}" type="datetimeFigureOut">
              <a:rPr lang="en-US" smtClean="0"/>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120621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56D1A0-43F6-4C15-8968-982D120A2027}"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2342949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56D1A0-43F6-4C15-8968-982D120A2027}" type="datetimeFigureOut">
              <a:rPr lang="en-US" smtClean="0"/>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102779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56D1A0-43F6-4C15-8968-982D120A2027}" type="datetimeFigureOut">
              <a:rPr lang="en-US" smtClean="0"/>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12529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6D1A0-43F6-4C15-8968-982D120A2027}" type="datetimeFigureOut">
              <a:rPr lang="en-US" smtClean="0"/>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110239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56D1A0-43F6-4C15-8968-982D120A2027}"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4272914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56D1A0-43F6-4C15-8968-982D120A2027}" type="datetimeFigureOut">
              <a:rPr lang="en-US" smtClean="0"/>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AD75BA-5BCB-4AC8-8F29-507020C0FBA4}" type="slidenum">
              <a:rPr lang="en-US" smtClean="0"/>
              <a:t>‹#›</a:t>
            </a:fld>
            <a:endParaRPr lang="en-US"/>
          </a:p>
        </p:txBody>
      </p:sp>
    </p:spTree>
    <p:extLst>
      <p:ext uri="{BB962C8B-B14F-4D97-AF65-F5344CB8AC3E}">
        <p14:creationId xmlns:p14="http://schemas.microsoft.com/office/powerpoint/2010/main" val="281834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6D1A0-43F6-4C15-8968-982D120A2027}" type="datetimeFigureOut">
              <a:rPr lang="en-US" smtClean="0"/>
              <a:t>3/15/2023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D75BA-5BCB-4AC8-8F29-507020C0FBA4}" type="slidenum">
              <a:rPr lang="en-US" smtClean="0"/>
              <a:t>‹#›</a:t>
            </a:fld>
            <a:endParaRPr lang="en-US"/>
          </a:p>
        </p:txBody>
      </p:sp>
    </p:spTree>
    <p:extLst>
      <p:ext uri="{BB962C8B-B14F-4D97-AF65-F5344CB8AC3E}">
        <p14:creationId xmlns:p14="http://schemas.microsoft.com/office/powerpoint/2010/main" val="3689170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3100013"/>
          </a:xfrm>
        </p:spPr>
        <p:txBody>
          <a:bodyPr>
            <a:normAutofit fontScale="90000"/>
          </a:bodyPr>
          <a:lstStyle/>
          <a:p>
            <a:pPr>
              <a:spcAft>
                <a:spcPts val="0"/>
              </a:spcAft>
            </a:pPr>
            <a:r>
              <a:rPr lang="en-US" sz="4000" b="1" kern="1400" spc="-50" dirty="0" smtClean="0">
                <a:effectLst/>
                <a:latin typeface="Calibri Light" panose="020F0302020204030204" pitchFamily="34" charset="0"/>
                <a:ea typeface="Times New Roman" panose="02020603050405020304" pitchFamily="18" charset="0"/>
                <a:cs typeface="Times New Roman" panose="02020603050405020304" pitchFamily="18" charset="0"/>
              </a:rPr>
              <a:t>Advanced Agro-Hydro- Meteorology</a:t>
            </a:r>
            <a:r>
              <a:rPr lang="en-US" sz="7200" kern="1400" spc="-50" dirty="0" smtClean="0">
                <a:effectLst/>
                <a:latin typeface="Calibri Light" panose="020F0302020204030204" pitchFamily="34" charset="0"/>
                <a:ea typeface="Times New Roman" panose="02020603050405020304" pitchFamily="18" charset="0"/>
                <a:cs typeface="Times New Roman" panose="02020603050405020304" pitchFamily="18" charset="0"/>
              </a:rPr>
              <a:t/>
            </a:r>
            <a:br>
              <a:rPr lang="en-US" sz="7200" kern="1400" spc="-50" dirty="0" smtClean="0">
                <a:effectLst/>
                <a:latin typeface="Calibri Light" panose="020F0302020204030204" pitchFamily="34" charset="0"/>
                <a:ea typeface="Times New Roman" panose="02020603050405020304" pitchFamily="18" charset="0"/>
                <a:cs typeface="Times New Roman" panose="02020603050405020304" pitchFamily="18" charset="0"/>
              </a:rPr>
            </a:br>
            <a:r>
              <a:rPr lang="en-US" sz="3600" kern="1400" spc="-50" dirty="0" smtClean="0">
                <a:effectLst/>
                <a:latin typeface="Calibri Light" panose="020F0302020204030204" pitchFamily="34" charset="0"/>
                <a:ea typeface="Times New Roman" panose="02020603050405020304" pitchFamily="18" charset="0"/>
                <a:cs typeface="Times New Roman" panose="02020603050405020304" pitchFamily="18" charset="0"/>
              </a:rPr>
              <a:t>A MSc course for students of Atmospheric Sciences</a:t>
            </a:r>
            <a:r>
              <a:rPr lang="en-US" sz="7200" kern="1400" spc="-50" dirty="0" smtClean="0">
                <a:effectLst/>
                <a:latin typeface="Calibri Light" panose="020F0302020204030204" pitchFamily="34" charset="0"/>
                <a:ea typeface="Times New Roman" panose="02020603050405020304" pitchFamily="18" charset="0"/>
                <a:cs typeface="Times New Roman" panose="02020603050405020304" pitchFamily="18" charset="0"/>
              </a:rPr>
              <a:t/>
            </a:r>
            <a:br>
              <a:rPr lang="en-US" sz="7200" kern="1400" spc="-50" dirty="0" smtClean="0">
                <a:effectLst/>
                <a:latin typeface="Calibri Light" panose="020F0302020204030204" pitchFamily="34" charset="0"/>
                <a:ea typeface="Times New Roman" panose="02020603050405020304" pitchFamily="18" charset="0"/>
                <a:cs typeface="Times New Roman" panose="02020603050405020304" pitchFamily="18" charset="0"/>
              </a:rPr>
            </a:br>
            <a:r>
              <a:rPr lang="en-US" sz="2000" b="1" i="1" kern="0" dirty="0" smtClean="0">
                <a:solidFill>
                  <a:srgbClr val="404040"/>
                </a:solidFill>
                <a:effectLst/>
                <a:latin typeface="Calibri Light" panose="020F0302020204030204" pitchFamily="34" charset="0"/>
                <a:ea typeface="Times New Roman" panose="02020603050405020304" pitchFamily="18" charset="0"/>
                <a:cs typeface="Times New Roman" panose="02020603050405020304" pitchFamily="18" charset="0"/>
              </a:rPr>
              <a:t>Dr. Thaer Obaid Roomi</a:t>
            </a:r>
            <a:r>
              <a:rPr lang="en-US" sz="20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
            </a:r>
            <a:br>
              <a:rPr lang="en-US" sz="20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20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
            </a:r>
            <a:br>
              <a:rPr lang="en-US" sz="20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
            </a:r>
            <a:br>
              <a:rPr lang="en-US" sz="20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br>
            <a:r>
              <a:rPr lang="en-US" sz="20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t/>
            </a:r>
            <a:br>
              <a:rPr lang="en-US" sz="2000" b="1" kern="0" dirty="0" smtClean="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4400" b="1" dirty="0" smtClean="0">
                <a:effectLst/>
                <a:latin typeface="Times New Roman" panose="02020603050405020304" pitchFamily="18" charset="0"/>
                <a:ea typeface="Calibri" panose="020F0502020204030204" pitchFamily="34" charset="0"/>
              </a:rPr>
              <a:t>Lecture 5: </a:t>
            </a:r>
            <a:r>
              <a:rPr lang="en-US" sz="4400" b="1" dirty="0">
                <a:latin typeface="Times New Roman" panose="02020603050405020304" pitchFamily="18" charset="0"/>
                <a:ea typeface="Calibri" panose="020F0502020204030204" pitchFamily="34" charset="0"/>
              </a:rPr>
              <a:t>Agrometeorology and the solar radiation</a:t>
            </a:r>
            <a:endParaRPr lang="en-US" dirty="0"/>
          </a:p>
        </p:txBody>
      </p:sp>
    </p:spTree>
    <p:extLst>
      <p:ext uri="{BB962C8B-B14F-4D97-AF65-F5344CB8AC3E}">
        <p14:creationId xmlns:p14="http://schemas.microsoft.com/office/powerpoint/2010/main" val="661578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502508" y="167834"/>
                <a:ext cx="10495006" cy="1463606"/>
              </a:xfrm>
              <a:prstGeom prst="rect">
                <a:avLst/>
              </a:prstGeom>
            </p:spPr>
            <p:txBody>
              <a:bodyPr wrap="square">
                <a:spAutoFit/>
              </a:bodyPr>
              <a:lstStyle/>
              <a:p>
                <a:pPr marL="342900" lvl="0" indent="-342900" algn="just">
                  <a:lnSpc>
                    <a:spcPct val="107000"/>
                  </a:lnSpc>
                  <a:spcAft>
                    <a:spcPts val="800"/>
                  </a:spcAft>
                  <a:buFont typeface="Symbol" panose="05050102010706020507" pitchFamily="18" charset="2"/>
                  <a:buChar char=""/>
                </a:pPr>
                <a:r>
                  <a:rPr lang="en-US" b="1" i="1" dirty="0" smtClean="0">
                    <a:solidFill>
                      <a:srgbClr val="231F20"/>
                    </a:solidFill>
                    <a:latin typeface="Times New Roman" panose="02020603050405020304" pitchFamily="18" charset="0"/>
                    <a:ea typeface="Calibri" panose="020F0502020204030204" pitchFamily="34" charset="0"/>
                    <a:cs typeface="Times New Roman" panose="02020603050405020304" pitchFamily="18" charset="0"/>
                  </a:rPr>
                  <a:t>Kirchhoff’s </a:t>
                </a:r>
                <a:r>
                  <a:rPr lang="en-US" b="1" i="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Law</a:t>
                </a:r>
                <a:endParaRPr lang="en-US" dirty="0">
                  <a:effectLst/>
                  <a:latin typeface="Times New Roman" panose="02020603050405020304" pitchFamily="18" charset="0"/>
                  <a:ea typeface="Calibri" panose="020F0502020204030204" pitchFamily="34" charset="0"/>
                </a:endParaRPr>
              </a:p>
              <a:p>
                <a:pPr marL="180340" algn="just">
                  <a:lnSpc>
                    <a:spcPct val="107000"/>
                  </a:lnSpc>
                  <a:spcAft>
                    <a:spcPts val="800"/>
                  </a:spcAft>
                  <a:tabLst>
                    <a:tab pos="771525" algn="l"/>
                  </a:tabLst>
                </a:pPr>
                <a:r>
                  <a:rPr lang="en-US" dirty="0">
                    <a:effectLst/>
                    <a:latin typeface="Times New Roman" panose="02020603050405020304" pitchFamily="18" charset="0"/>
                    <a:ea typeface="Calibri" panose="020F0502020204030204" pitchFamily="34" charset="0"/>
                  </a:rPr>
                  <a:t>This law states that the absorptivity </a:t>
                </a:r>
                <a:r>
                  <a:rPr lang="en-US" i="1" dirty="0">
                    <a:effectLst/>
                    <a:latin typeface="Times New Roman" panose="02020603050405020304" pitchFamily="18" charset="0"/>
                    <a:ea typeface="Calibri" panose="020F0502020204030204" pitchFamily="34" charset="0"/>
                  </a:rPr>
                  <a:t>a</a:t>
                </a:r>
                <a:r>
                  <a:rPr lang="en-US" dirty="0">
                    <a:effectLst/>
                    <a:latin typeface="Times New Roman" panose="02020603050405020304" pitchFamily="18" charset="0"/>
                    <a:ea typeface="Calibri" panose="020F0502020204030204" pitchFamily="34" charset="0"/>
                  </a:rPr>
                  <a:t> of an </a:t>
                </a:r>
                <a:r>
                  <a:rPr lang="en-US" dirty="0" smtClean="0">
                    <a:effectLst/>
                    <a:latin typeface="Times New Roman" panose="02020603050405020304" pitchFamily="18" charset="0"/>
                    <a:ea typeface="Calibri" panose="020F0502020204030204" pitchFamily="34" charset="0"/>
                  </a:rPr>
                  <a:t>object (</a:t>
                </a:r>
                <a:r>
                  <a:rPr lang="en-US" i="1" dirty="0" smtClean="0">
                    <a:effectLst/>
                    <a:latin typeface="Times New Roman" panose="02020603050405020304" pitchFamily="18" charset="0"/>
                    <a:ea typeface="Calibri" panose="020F0502020204030204" pitchFamily="34" charset="0"/>
                  </a:rPr>
                  <a:t>black or gray</a:t>
                </a:r>
                <a:r>
                  <a:rPr lang="en-US" dirty="0" smtClean="0">
                    <a:effectLst/>
                    <a:latin typeface="Times New Roman" panose="02020603050405020304" pitchFamily="18" charset="0"/>
                    <a:ea typeface="Calibri" panose="020F0502020204030204" pitchFamily="34" charset="0"/>
                  </a:rPr>
                  <a:t>) </a:t>
                </a:r>
                <a:r>
                  <a:rPr lang="en-US" dirty="0">
                    <a:effectLst/>
                    <a:latin typeface="Times New Roman" panose="02020603050405020304" pitchFamily="18" charset="0"/>
                    <a:ea typeface="Calibri" panose="020F0502020204030204" pitchFamily="34" charset="0"/>
                  </a:rPr>
                  <a:t>for radiation of a specific wavelength is equal to its emissivity </a:t>
                </a:r>
                <a:r>
                  <a:rPr lang="en-US" i="1" dirty="0">
                    <a:effectLst/>
                    <a:latin typeface="Times New Roman" panose="02020603050405020304" pitchFamily="18" charset="0"/>
                    <a:ea typeface="Calibri" panose="020F0502020204030204" pitchFamily="34" charset="0"/>
                  </a:rPr>
                  <a:t>e</a:t>
                </a:r>
                <a:r>
                  <a:rPr lang="en-US" dirty="0">
                    <a:effectLst/>
                    <a:latin typeface="Times New Roman" panose="02020603050405020304" pitchFamily="18" charset="0"/>
                    <a:ea typeface="Calibri" panose="020F0502020204030204" pitchFamily="34" charset="0"/>
                  </a:rPr>
                  <a:t> for the same wavelength. The equation of the law is</a:t>
                </a:r>
              </a:p>
              <a:p>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𝑎</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𝜆</m:t>
                      </m:r>
                      <m:r>
                        <a:rPr lang="en-US" i="1">
                          <a:effectLst/>
                          <a:latin typeface="Cambria Math" panose="02040503050406030204" pitchFamily="18" charset="0"/>
                          <a:ea typeface="Calibri" panose="020F0502020204030204" pitchFamily="34" charset="0"/>
                          <a:cs typeface="Times New Roman" panose="02020603050405020304" pitchFamily="18" charset="0"/>
                        </a:rPr>
                        <m:t>) = </m:t>
                      </m:r>
                      <m:r>
                        <a:rPr lang="en-US" i="1">
                          <a:effectLst/>
                          <a:latin typeface="Cambria Math" panose="02040503050406030204" pitchFamily="18" charset="0"/>
                          <a:ea typeface="Calibri" panose="020F0502020204030204" pitchFamily="34" charset="0"/>
                          <a:cs typeface="Times New Roman" panose="02020603050405020304" pitchFamily="18" charset="0"/>
                        </a:rPr>
                        <m:t>𝑒</m:t>
                      </m:r>
                      <m:r>
                        <a:rPr lang="en-US" i="1">
                          <a:effectLst/>
                          <a:latin typeface="Cambria Math" panose="02040503050406030204" pitchFamily="18" charset="0"/>
                          <a:ea typeface="Calibri" panose="020F0502020204030204" pitchFamily="34" charset="0"/>
                          <a:cs typeface="Times New Roman" panose="02020603050405020304" pitchFamily="18" charset="0"/>
                        </a:rPr>
                        <m:t>(</m:t>
                      </m:r>
                      <m:r>
                        <a:rPr lang="en-US" i="1">
                          <a:effectLst/>
                          <a:latin typeface="Cambria Math" panose="02040503050406030204" pitchFamily="18" charset="0"/>
                          <a:ea typeface="Calibri" panose="020F0502020204030204" pitchFamily="34" charset="0"/>
                          <a:cs typeface="Times New Roman" panose="02020603050405020304" pitchFamily="18" charset="0"/>
                        </a:rPr>
                        <m:t>𝜆</m:t>
                      </m:r>
                      <m:r>
                        <a:rPr lang="en-US" i="1">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502508" y="167834"/>
                <a:ext cx="10495006" cy="1463606"/>
              </a:xfrm>
              <a:prstGeom prst="rect">
                <a:avLst/>
              </a:prstGeom>
              <a:blipFill rotWithShape="0">
                <a:blip r:embed="rId2"/>
                <a:stretch>
                  <a:fillRect l="-465" t="-2917" r="-465" b="-2500"/>
                </a:stretch>
              </a:blipFill>
            </p:spPr>
            <p:txBody>
              <a:bodyPr/>
              <a:lstStyle/>
              <a:p>
                <a:r>
                  <a:rPr lang="en-US">
                    <a:noFill/>
                  </a:rPr>
                  <a:t> </a:t>
                </a:r>
              </a:p>
            </p:txBody>
          </p:sp>
        </mc:Fallback>
      </mc:AlternateContent>
      <p:sp>
        <p:nvSpPr>
          <p:cNvPr id="4" name="Rounded Rectangle 3"/>
          <p:cNvSpPr/>
          <p:nvPr/>
        </p:nvSpPr>
        <p:spPr>
          <a:xfrm>
            <a:off x="7920681" y="994889"/>
            <a:ext cx="3954162" cy="3533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Good absorbers are good emitters</a:t>
            </a:r>
            <a:endParaRPr lang="en-US" b="1" dirty="0"/>
          </a:p>
        </p:txBody>
      </p:sp>
      <p:sp>
        <p:nvSpPr>
          <p:cNvPr id="5" name="Rounded Rectangle 4"/>
          <p:cNvSpPr/>
          <p:nvPr/>
        </p:nvSpPr>
        <p:spPr>
          <a:xfrm>
            <a:off x="7061250" y="1399111"/>
            <a:ext cx="5004486" cy="3168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It’s a form of the first law of thermodynamics</a:t>
            </a:r>
            <a:endParaRPr lang="en-US" b="1" dirty="0"/>
          </a:p>
        </p:txBody>
      </p:sp>
      <mc:AlternateContent xmlns:mc="http://schemas.openxmlformats.org/markup-compatibility/2006" xmlns:a14="http://schemas.microsoft.com/office/drawing/2010/main">
        <mc:Choice Requires="a14">
          <p:sp>
            <p:nvSpPr>
              <p:cNvPr id="6" name="Rectangle 5"/>
              <p:cNvSpPr/>
              <p:nvPr/>
            </p:nvSpPr>
            <p:spPr>
              <a:xfrm>
                <a:off x="502508" y="1919855"/>
                <a:ext cx="10495006" cy="1496564"/>
              </a:xfrm>
              <a:prstGeom prst="rect">
                <a:avLst/>
              </a:prstGeom>
            </p:spPr>
            <p:txBody>
              <a:bodyPr wrap="square">
                <a:spAutoFit/>
              </a:bodyPr>
              <a:lstStyle/>
              <a:p>
                <a:pPr marL="342900" lvl="0" indent="-342900" algn="just">
                  <a:lnSpc>
                    <a:spcPct val="107000"/>
                  </a:lnSpc>
                  <a:spcAft>
                    <a:spcPts val="800"/>
                  </a:spcAft>
                  <a:buFont typeface="Symbol" panose="05050102010706020507" pitchFamily="18" charset="2"/>
                  <a:buChar char=""/>
                </a:pPr>
                <a:r>
                  <a:rPr lang="en-US" b="1" i="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Stefan-Boltzmann</a:t>
                </a:r>
                <a:r>
                  <a:rPr lang="en-US" sz="2000" b="1" i="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 Law</a:t>
                </a:r>
                <a:endParaRPr lang="en-US" sz="2000" dirty="0">
                  <a:effectLst/>
                  <a:latin typeface="Times New Roman" panose="02020603050405020304" pitchFamily="18" charset="0"/>
                  <a:ea typeface="Calibri" panose="020F0502020204030204" pitchFamily="34" charset="0"/>
                </a:endParaRPr>
              </a:p>
              <a:p>
                <a:pPr marL="180340" algn="just">
                  <a:lnSpc>
                    <a:spcPct val="107000"/>
                  </a:lnSpc>
                  <a:spcAft>
                    <a:spcPts val="800"/>
                  </a:spcAft>
                </a:pPr>
                <a:r>
                  <a:rPr lang="en-US" dirty="0">
                    <a:effectLst/>
                    <a:latin typeface="Times New Roman" panose="02020603050405020304" pitchFamily="18" charset="0"/>
                    <a:ea typeface="Calibri" panose="020F0502020204030204" pitchFamily="34" charset="0"/>
                  </a:rPr>
                  <a:t>It states that the intensity of radiation emitted by a radiating body is proportional to the fourth power of the absolute temperature of that body:</a:t>
                </a:r>
              </a:p>
              <a:p>
                <a:pPr algn="ctr"/>
                <a14:m>
                  <m:oMath xmlns:m="http://schemas.openxmlformats.org/officeDocument/2006/math">
                    <m:r>
                      <a:rPr lang="en-US" i="1">
                        <a:effectLst/>
                        <a:latin typeface="Cambria Math" panose="02040503050406030204" pitchFamily="18" charset="0"/>
                        <a:ea typeface="Calibri" panose="020F0502020204030204" pitchFamily="34" charset="0"/>
                        <a:cs typeface="Times New Roman" panose="02020603050405020304" pitchFamily="18" charset="0"/>
                      </a:rPr>
                      <m:t>𝐹𝑙𝑢𝑥</m:t>
                    </m:r>
                    <m:r>
                      <a:rPr lang="en-US" i="1">
                        <a:effectLst/>
                        <a:latin typeface="Cambria Math" panose="02040503050406030204" pitchFamily="18" charset="0"/>
                        <a:ea typeface="Calibri" panose="020F0502020204030204" pitchFamily="34" charset="0"/>
                        <a:cs typeface="Times New Roman" panose="02020603050405020304" pitchFamily="18" charset="0"/>
                      </a:rPr>
                      <m:t> = </m:t>
                    </m:r>
                    <m:r>
                      <a:rPr lang="en-US" i="1">
                        <a:effectLst/>
                        <a:latin typeface="Cambria Math" panose="02040503050406030204" pitchFamily="18" charset="0"/>
                        <a:ea typeface="Calibri" panose="020F0502020204030204" pitchFamily="34" charset="0"/>
                        <a:cs typeface="Times New Roman" panose="02020603050405020304" pitchFamily="18" charset="0"/>
                      </a:rPr>
                      <m:t>𝜎</m:t>
                    </m:r>
                    <m:r>
                      <a:rPr lang="en-US"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effectLst/>
                            <a:latin typeface="Cambria Math" panose="02040503050406030204" pitchFamily="18" charset="0"/>
                          </a:rPr>
                        </m:ctrlPr>
                      </m:sSubPr>
                      <m:e>
                        <m:r>
                          <a:rPr lang="en-US" i="1">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i="1">
                            <a:effectLst/>
                            <a:latin typeface="Cambria Math" panose="02040503050406030204" pitchFamily="18" charset="0"/>
                            <a:ea typeface="Calibri" panose="020F0502020204030204" pitchFamily="34" charset="0"/>
                            <a:cs typeface="Times New Roman" panose="02020603050405020304" pitchFamily="18" charset="0"/>
                          </a:rPr>
                          <m:t>𝑎</m:t>
                        </m:r>
                      </m:sub>
                    </m:sSub>
                  </m:oMath>
                </a14:m>
                <a:r>
                  <a:rPr lang="en-US" dirty="0" smtClean="0"/>
                  <a:t>                              {</a:t>
                </a:r>
                <a:r>
                  <a:rPr lang="en-US" i="1" dirty="0" smtClean="0"/>
                  <a:t>Flux= power/area  =   energy/(time × area)</a:t>
                </a:r>
                <a:r>
                  <a:rPr lang="en-US" dirty="0" smtClean="0"/>
                  <a:t>}</a:t>
                </a:r>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502508" y="1919855"/>
                <a:ext cx="10495006" cy="1496564"/>
              </a:xfrm>
              <a:prstGeom prst="rect">
                <a:avLst/>
              </a:prstGeom>
              <a:blipFill rotWithShape="0">
                <a:blip r:embed="rId3"/>
                <a:stretch>
                  <a:fillRect l="-465" t="-2449" r="-465" b="-5714"/>
                </a:stretch>
              </a:blipFill>
            </p:spPr>
            <p:txBody>
              <a:bodyPr/>
              <a:lstStyle/>
              <a:p>
                <a:r>
                  <a:rPr lang="en-US">
                    <a:noFill/>
                  </a:rPr>
                  <a:t> </a:t>
                </a:r>
              </a:p>
            </p:txBody>
          </p:sp>
        </mc:Fallback>
      </mc:AlternateContent>
      <p:sp>
        <p:nvSpPr>
          <p:cNvPr id="8" name="Rectangle 7"/>
          <p:cNvSpPr/>
          <p:nvPr/>
        </p:nvSpPr>
        <p:spPr>
          <a:xfrm>
            <a:off x="2188343" y="3416419"/>
            <a:ext cx="5732338" cy="369332"/>
          </a:xfrm>
          <a:prstGeom prst="rect">
            <a:avLst/>
          </a:prstGeom>
        </p:spPr>
        <p:txBody>
          <a:bodyPr wrap="none">
            <a:spAutoFit/>
          </a:bodyPr>
          <a:lstStyle/>
          <a:p>
            <a:r>
              <a:rPr lang="en-US" i="1" dirty="0">
                <a:latin typeface="Times New Roman" panose="02020603050405020304" pitchFamily="18" charset="0"/>
                <a:ea typeface="Calibri" panose="020F0502020204030204" pitchFamily="34" charset="0"/>
              </a:rPr>
              <a:t>σ</a:t>
            </a:r>
            <a:r>
              <a:rPr lang="en-US" dirty="0">
                <a:latin typeface="Times New Roman" panose="02020603050405020304" pitchFamily="18" charset="0"/>
                <a:ea typeface="Calibri" panose="020F0502020204030204" pitchFamily="34" charset="0"/>
              </a:rPr>
              <a:t> is the Stefan-Boltzmann constant (5.67 × 10</a:t>
            </a:r>
            <a:r>
              <a:rPr lang="en-US" baseline="30000" dirty="0">
                <a:latin typeface="Times New Roman" panose="02020603050405020304" pitchFamily="18" charset="0"/>
                <a:ea typeface="Calibri" panose="020F0502020204030204" pitchFamily="34" charset="0"/>
              </a:rPr>
              <a:t>–8</a:t>
            </a:r>
            <a:r>
              <a:rPr lang="en-US" dirty="0">
                <a:latin typeface="Times New Roman" panose="02020603050405020304" pitchFamily="18" charset="0"/>
                <a:ea typeface="Calibri" panose="020F0502020204030204" pitchFamily="34" charset="0"/>
              </a:rPr>
              <a:t> W m</a:t>
            </a:r>
            <a:r>
              <a:rPr lang="en-US" baseline="30000" dirty="0">
                <a:latin typeface="Times New Roman" panose="02020603050405020304" pitchFamily="18" charset="0"/>
                <a:ea typeface="Calibri" panose="020F0502020204030204" pitchFamily="34" charset="0"/>
              </a:rPr>
              <a:t>–2 </a:t>
            </a:r>
            <a:r>
              <a:rPr lang="en-US" dirty="0">
                <a:latin typeface="Times New Roman" panose="02020603050405020304" pitchFamily="18" charset="0"/>
                <a:ea typeface="Calibri" panose="020F0502020204030204" pitchFamily="34" charset="0"/>
              </a:rPr>
              <a:t> K</a:t>
            </a:r>
            <a:r>
              <a:rPr lang="en-US" baseline="30000" dirty="0">
                <a:latin typeface="Times New Roman" panose="02020603050405020304" pitchFamily="18" charset="0"/>
                <a:ea typeface="Calibri" panose="020F0502020204030204" pitchFamily="34" charset="0"/>
              </a:rPr>
              <a:t>–4</a:t>
            </a:r>
            <a:r>
              <a:rPr lang="en-US" dirty="0">
                <a:latin typeface="Times New Roman" panose="02020603050405020304" pitchFamily="18" charset="0"/>
                <a:ea typeface="Calibri" panose="020F0502020204030204" pitchFamily="34" charset="0"/>
              </a:rPr>
              <a:t>)</a:t>
            </a:r>
            <a:endParaRPr lang="en-US" dirty="0"/>
          </a:p>
        </p:txBody>
      </p:sp>
      <mc:AlternateContent xmlns:mc="http://schemas.openxmlformats.org/markup-compatibility/2006" xmlns:a14="http://schemas.microsoft.com/office/drawing/2010/main">
        <mc:Choice Requires="a14">
          <p:sp>
            <p:nvSpPr>
              <p:cNvPr id="9" name="Rectangle 8"/>
              <p:cNvSpPr/>
              <p:nvPr/>
            </p:nvSpPr>
            <p:spPr>
              <a:xfrm>
                <a:off x="243017" y="4069608"/>
                <a:ext cx="6479059" cy="2321405"/>
              </a:xfrm>
              <a:prstGeom prst="rect">
                <a:avLst/>
              </a:prstGeom>
            </p:spPr>
            <p:txBody>
              <a:bodyPr wrap="square">
                <a:spAutoFit/>
              </a:bodyPr>
              <a:lstStyle/>
              <a:p>
                <a:pPr marL="342900" lvl="0" indent="-342900" algn="just">
                  <a:lnSpc>
                    <a:spcPct val="107000"/>
                  </a:lnSpc>
                  <a:spcAft>
                    <a:spcPts val="800"/>
                  </a:spcAft>
                  <a:buFont typeface="Symbol" panose="05050102010706020507" pitchFamily="18" charset="2"/>
                  <a:buChar char=""/>
                </a:pPr>
                <a:r>
                  <a:rPr lang="en-US" b="1" i="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Wein’s Law</a:t>
                </a:r>
                <a:endParaRPr lang="en-US" dirty="0">
                  <a:effectLst/>
                  <a:latin typeface="Times New Roman" panose="02020603050405020304" pitchFamily="18" charset="0"/>
                  <a:ea typeface="Calibri" panose="020F0502020204030204" pitchFamily="34" charset="0"/>
                </a:endParaRPr>
              </a:p>
              <a:p>
                <a:pPr marL="180340" algn="just">
                  <a:lnSpc>
                    <a:spcPct val="107000"/>
                  </a:lnSpc>
                  <a:spcAft>
                    <a:spcPts val="800"/>
                  </a:spcAft>
                </a:pPr>
                <a:r>
                  <a:rPr lang="en-US" sz="1700" dirty="0">
                    <a:effectLst/>
                    <a:latin typeface="Times New Roman" panose="02020603050405020304" pitchFamily="18" charset="0"/>
                    <a:ea typeface="Calibri" panose="020F0502020204030204" pitchFamily="34" charset="0"/>
                  </a:rPr>
                  <a:t>The wavelength of maximum intensity of emission from a black body is inversely proportional to the absolute temperature (T) of the body. Thus, </a:t>
                </a:r>
              </a:p>
              <a:p>
                <a:pPr marL="180340" algn="ctr">
                  <a:lnSpc>
                    <a:spcPct val="107000"/>
                  </a:lnSpc>
                  <a:spcAft>
                    <a:spcPts val="800"/>
                  </a:spcAft>
                </a:pPr>
                <a14:m>
                  <m:oMathPara xmlns:m="http://schemas.openxmlformats.org/officeDocument/2006/math">
                    <m:oMathParaPr>
                      <m:jc m:val="centerGroup"/>
                    </m:oMathParaPr>
                    <m:oMath xmlns:m="http://schemas.openxmlformats.org/officeDocument/2006/math">
                      <m:r>
                        <a:rPr lang="en-US" sz="1700" i="1">
                          <a:effectLst/>
                          <a:latin typeface="Cambria Math" panose="02040503050406030204" pitchFamily="18" charset="0"/>
                          <a:ea typeface="Calibri" panose="020F0502020204030204" pitchFamily="34" charset="0"/>
                        </a:rPr>
                        <m:t>𝑊𝑎𝑣𝑒𝑙𝑒𝑛𝑔𝑡h</m:t>
                      </m:r>
                      <m:r>
                        <a:rPr lang="en-US" sz="1700" i="1">
                          <a:effectLst/>
                          <a:latin typeface="Cambria Math" panose="02040503050406030204" pitchFamily="18" charset="0"/>
                          <a:ea typeface="Calibri" panose="020F0502020204030204" pitchFamily="34" charset="0"/>
                        </a:rPr>
                        <m:t> </m:t>
                      </m:r>
                      <m:r>
                        <a:rPr lang="en-US" sz="1700" i="1">
                          <a:effectLst/>
                          <a:latin typeface="Cambria Math" panose="02040503050406030204" pitchFamily="18" charset="0"/>
                          <a:ea typeface="Calibri" panose="020F0502020204030204" pitchFamily="34" charset="0"/>
                        </a:rPr>
                        <m:t>𝑜𝑓</m:t>
                      </m:r>
                      <m:r>
                        <a:rPr lang="en-US" sz="1700" i="1">
                          <a:effectLst/>
                          <a:latin typeface="Cambria Math" panose="02040503050406030204" pitchFamily="18" charset="0"/>
                          <a:ea typeface="Calibri" panose="020F0502020204030204" pitchFamily="34" charset="0"/>
                        </a:rPr>
                        <m:t> </m:t>
                      </m:r>
                      <m:r>
                        <a:rPr lang="en-US" sz="1700" i="1">
                          <a:effectLst/>
                          <a:latin typeface="Cambria Math" panose="02040503050406030204" pitchFamily="18" charset="0"/>
                          <a:ea typeface="Calibri" panose="020F0502020204030204" pitchFamily="34" charset="0"/>
                        </a:rPr>
                        <m:t>𝑚𝑎𝑥𝑖𝑚𝑢𝑚</m:t>
                      </m:r>
                      <m:r>
                        <a:rPr lang="en-US" sz="1700" i="1">
                          <a:effectLst/>
                          <a:latin typeface="Cambria Math" panose="02040503050406030204" pitchFamily="18" charset="0"/>
                          <a:ea typeface="Calibri" panose="020F0502020204030204" pitchFamily="34" charset="0"/>
                        </a:rPr>
                        <m:t> </m:t>
                      </m:r>
                      <m:r>
                        <a:rPr lang="en-US" sz="1700" i="1">
                          <a:effectLst/>
                          <a:latin typeface="Cambria Math" panose="02040503050406030204" pitchFamily="18" charset="0"/>
                          <a:ea typeface="Calibri" panose="020F0502020204030204" pitchFamily="34" charset="0"/>
                        </a:rPr>
                        <m:t>𝑖𝑛𝑡𝑒𝑛𝑠𝑖𝑡𝑦</m:t>
                      </m:r>
                      <m:r>
                        <a:rPr lang="en-US" sz="1700" i="1">
                          <a:effectLst/>
                          <a:latin typeface="Cambria Math" panose="02040503050406030204" pitchFamily="18" charset="0"/>
                          <a:ea typeface="Calibri" panose="020F0502020204030204" pitchFamily="34" charset="0"/>
                        </a:rPr>
                        <m:t> </m:t>
                      </m:r>
                      <m:d>
                        <m:dPr>
                          <m:ctrlPr>
                            <a:rPr lang="en-US" sz="1700" i="1">
                              <a:effectLst/>
                              <a:latin typeface="Cambria Math" panose="02040503050406030204" pitchFamily="18" charset="0"/>
                              <a:ea typeface="Calibri" panose="020F0502020204030204" pitchFamily="34" charset="0"/>
                            </a:rPr>
                          </m:ctrlPr>
                        </m:dPr>
                        <m:e>
                          <m:r>
                            <a:rPr lang="en-US" sz="1700" i="1">
                              <a:effectLst/>
                              <a:latin typeface="Cambria Math" panose="02040503050406030204" pitchFamily="18" charset="0"/>
                              <a:ea typeface="Calibri" panose="020F0502020204030204" pitchFamily="34" charset="0"/>
                            </a:rPr>
                            <m:t>𝜇</m:t>
                          </m:r>
                          <m:r>
                            <a:rPr lang="en-US" sz="1700" i="1">
                              <a:effectLst/>
                              <a:latin typeface="Cambria Math" panose="02040503050406030204" pitchFamily="18" charset="0"/>
                              <a:ea typeface="Calibri" panose="020F0502020204030204" pitchFamily="34" charset="0"/>
                            </a:rPr>
                            <m:t>𝑚</m:t>
                          </m:r>
                        </m:e>
                      </m:d>
                      <m:r>
                        <a:rPr lang="en-US" sz="1700" i="1">
                          <a:effectLst/>
                          <a:latin typeface="Cambria Math" panose="02040503050406030204" pitchFamily="18" charset="0"/>
                          <a:ea typeface="Calibri" panose="020F0502020204030204" pitchFamily="34" charset="0"/>
                        </a:rPr>
                        <m:t>= </m:t>
                      </m:r>
                      <m:f>
                        <m:fPr>
                          <m:ctrlPr>
                            <a:rPr lang="en-US" sz="1700" i="1">
                              <a:effectLst/>
                              <a:latin typeface="Cambria Math" panose="02040503050406030204" pitchFamily="18" charset="0"/>
                              <a:ea typeface="Calibri" panose="020F0502020204030204" pitchFamily="34" charset="0"/>
                            </a:rPr>
                          </m:ctrlPr>
                        </m:fPr>
                        <m:num>
                          <m:r>
                            <a:rPr lang="en-US" sz="1700" i="1">
                              <a:effectLst/>
                              <a:latin typeface="Cambria Math" panose="02040503050406030204" pitchFamily="18" charset="0"/>
                              <a:ea typeface="Calibri" panose="020F0502020204030204" pitchFamily="34" charset="0"/>
                            </a:rPr>
                            <m:t>2897</m:t>
                          </m:r>
                        </m:num>
                        <m:den>
                          <m:r>
                            <a:rPr lang="en-US" sz="1700" i="1">
                              <a:effectLst/>
                              <a:latin typeface="Cambria Math" panose="02040503050406030204" pitchFamily="18" charset="0"/>
                              <a:ea typeface="Calibri" panose="020F0502020204030204" pitchFamily="34" charset="0"/>
                            </a:rPr>
                            <m:t>𝑇</m:t>
                          </m:r>
                        </m:den>
                      </m:f>
                      <m:r>
                        <a:rPr lang="en-US" sz="1700" i="1">
                          <a:effectLst/>
                          <a:latin typeface="Cambria Math" panose="02040503050406030204" pitchFamily="18" charset="0"/>
                          <a:ea typeface="Calibri" panose="020F0502020204030204" pitchFamily="34" charset="0"/>
                        </a:rPr>
                        <m:t>                </m:t>
                      </m:r>
                    </m:oMath>
                  </m:oMathPara>
                </a14:m>
                <a:endParaRPr lang="en-US" sz="1700" dirty="0" smtClean="0">
                  <a:effectLst/>
                  <a:latin typeface="Times New Roman" panose="02020603050405020304" pitchFamily="18" charset="0"/>
                  <a:ea typeface="Calibri" panose="020F0502020204030204" pitchFamily="34" charset="0"/>
                </a:endParaRPr>
              </a:p>
              <a:p>
                <a:pPr marL="180340" algn="ctr">
                  <a:lnSpc>
                    <a:spcPct val="107000"/>
                  </a:lnSpc>
                  <a:spcAft>
                    <a:spcPts val="800"/>
                  </a:spcAft>
                </a:pPr>
                <a:r>
                  <a:rPr lang="en-US" sz="1700" dirty="0" smtClean="0">
                    <a:effectLst/>
                    <a:latin typeface="Times New Roman" panose="02020603050405020304" pitchFamily="18" charset="0"/>
                    <a:ea typeface="Calibri" panose="020F0502020204030204" pitchFamily="34" charset="0"/>
                  </a:rPr>
                  <a:t>For </a:t>
                </a:r>
                <a:r>
                  <a:rPr lang="en-US" sz="1700" dirty="0">
                    <a:effectLst/>
                    <a:latin typeface="Times New Roman" panose="02020603050405020304" pitchFamily="18" charset="0"/>
                    <a:ea typeface="Calibri" panose="020F0502020204030204" pitchFamily="34" charset="0"/>
                  </a:rPr>
                  <a:t>the sun, </a:t>
                </a:r>
                <a14:m>
                  <m:oMath xmlns:m="http://schemas.openxmlformats.org/officeDocument/2006/math">
                    <m:sSub>
                      <m:sSubPr>
                        <m:ctrlPr>
                          <a:rPr lang="en-US" sz="1700" i="1">
                            <a:effectLst/>
                            <a:latin typeface="Cambria Math" panose="02040503050406030204" pitchFamily="18" charset="0"/>
                            <a:ea typeface="Times New Roman" panose="02020603050405020304" pitchFamily="18" charset="0"/>
                          </a:rPr>
                        </m:ctrlPr>
                      </m:sSubPr>
                      <m:e>
                        <m:r>
                          <a:rPr lang="en-US" sz="1700" i="1">
                            <a:effectLst/>
                            <a:latin typeface="Cambria Math" panose="02040503050406030204" pitchFamily="18" charset="0"/>
                            <a:ea typeface="Times New Roman" panose="02020603050405020304" pitchFamily="18" charset="0"/>
                          </a:rPr>
                          <m:t>𝜆</m:t>
                        </m:r>
                      </m:e>
                      <m:sub>
                        <m:r>
                          <a:rPr lang="en-US" sz="1700" i="1">
                            <a:effectLst/>
                            <a:latin typeface="Cambria Math" panose="02040503050406030204" pitchFamily="18" charset="0"/>
                            <a:ea typeface="Times New Roman" panose="02020603050405020304" pitchFamily="18" charset="0"/>
                          </a:rPr>
                          <m:t>𝑚𝑎𝑥</m:t>
                        </m:r>
                      </m:sub>
                    </m:sSub>
                  </m:oMath>
                </a14:m>
                <a:r>
                  <a:rPr lang="en-US" sz="1700" dirty="0">
                    <a:effectLst/>
                    <a:latin typeface="Times New Roman" panose="02020603050405020304" pitchFamily="18" charset="0"/>
                    <a:ea typeface="Times New Roman" panose="02020603050405020304" pitchFamily="18" charset="0"/>
                  </a:rPr>
                  <a:t> </a:t>
                </a:r>
                <a:r>
                  <a:rPr lang="en-US" sz="1700" dirty="0">
                    <a:effectLst/>
                    <a:latin typeface="Times New Roman" panose="02020603050405020304" pitchFamily="18" charset="0"/>
                    <a:ea typeface="Calibri" panose="020F0502020204030204" pitchFamily="34" charset="0"/>
                  </a:rPr>
                  <a:t>is near </a:t>
                </a:r>
                <a14:m>
                  <m:oMath xmlns:m="http://schemas.openxmlformats.org/officeDocument/2006/math">
                    <m:r>
                      <a:rPr lang="en-US" sz="1700" i="1">
                        <a:effectLst/>
                        <a:latin typeface="Cambria Math" panose="02040503050406030204" pitchFamily="18" charset="0"/>
                        <a:ea typeface="Calibri" panose="020F0502020204030204" pitchFamily="34" charset="0"/>
                      </a:rPr>
                      <m:t>0</m:t>
                    </m:r>
                    <m:r>
                      <a:rPr lang="en-US" sz="1700" i="1">
                        <a:effectLst/>
                        <a:latin typeface="Cambria Math" panose="02040503050406030204" pitchFamily="18" charset="0"/>
                        <a:ea typeface="Calibri" panose="020F0502020204030204" pitchFamily="34" charset="0"/>
                      </a:rPr>
                      <m:t>.</m:t>
                    </m:r>
                    <m:r>
                      <a:rPr lang="en-US" sz="1700" i="1">
                        <a:effectLst/>
                        <a:latin typeface="Cambria Math" panose="02040503050406030204" pitchFamily="18" charset="0"/>
                        <a:ea typeface="Calibri" panose="020F0502020204030204" pitchFamily="34" charset="0"/>
                      </a:rPr>
                      <m:t>5</m:t>
                    </m:r>
                    <m:r>
                      <a:rPr lang="en-US" sz="1700" i="1">
                        <a:effectLst/>
                        <a:latin typeface="Cambria Math" panose="02040503050406030204" pitchFamily="18" charset="0"/>
                        <a:ea typeface="Calibri" panose="020F0502020204030204" pitchFamily="34" charset="0"/>
                      </a:rPr>
                      <m:t> </m:t>
                    </m:r>
                    <m:r>
                      <a:rPr lang="en-US" sz="1700" i="1">
                        <a:effectLst/>
                        <a:latin typeface="Cambria Math" panose="02040503050406030204" pitchFamily="18" charset="0"/>
                        <a:ea typeface="Calibri" panose="020F0502020204030204" pitchFamily="34" charset="0"/>
                      </a:rPr>
                      <m:t>𝜇</m:t>
                    </m:r>
                    <m:r>
                      <a:rPr lang="en-US" sz="1700" i="1">
                        <a:effectLst/>
                        <a:latin typeface="Cambria Math" panose="02040503050406030204" pitchFamily="18" charset="0"/>
                        <a:ea typeface="Calibri" panose="020F0502020204030204" pitchFamily="34" charset="0"/>
                      </a:rPr>
                      <m:t>𝑚</m:t>
                    </m:r>
                  </m:oMath>
                </a14:m>
                <a:r>
                  <a:rPr lang="en-US" sz="1700" dirty="0">
                    <a:effectLst/>
                    <a:latin typeface="Times New Roman" panose="02020603050405020304" pitchFamily="18" charset="0"/>
                    <a:ea typeface="Calibri" panose="020F0502020204030204" pitchFamily="34" charset="0"/>
                  </a:rPr>
                  <a:t> and is in the visible spectrum.</a:t>
                </a:r>
              </a:p>
            </p:txBody>
          </p:sp>
        </mc:Choice>
        <mc:Fallback xmlns="">
          <p:sp>
            <p:nvSpPr>
              <p:cNvPr id="9" name="Rectangle 8"/>
              <p:cNvSpPr>
                <a:spLocks noRot="1" noChangeAspect="1" noMove="1" noResize="1" noEditPoints="1" noAdjustHandles="1" noChangeArrowheads="1" noChangeShapeType="1" noTextEdit="1"/>
              </p:cNvSpPr>
              <p:nvPr/>
            </p:nvSpPr>
            <p:spPr>
              <a:xfrm>
                <a:off x="243017" y="4069608"/>
                <a:ext cx="6479059" cy="2321405"/>
              </a:xfrm>
              <a:prstGeom prst="rect">
                <a:avLst/>
              </a:prstGeom>
              <a:blipFill rotWithShape="0">
                <a:blip r:embed="rId4"/>
                <a:stretch>
                  <a:fillRect l="-847" t="-1842" r="-564" b="-3158"/>
                </a:stretch>
              </a:blipFill>
            </p:spPr>
            <p:txBody>
              <a:bodyPr/>
              <a:lstStyle/>
              <a:p>
                <a:r>
                  <a:rPr lang="en-US">
                    <a:noFill/>
                  </a:rPr>
                  <a:t> </a:t>
                </a:r>
              </a:p>
            </p:txBody>
          </p:sp>
        </mc:Fallback>
      </mc:AlternateContent>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1250" y="3836605"/>
            <a:ext cx="4813593" cy="2638336"/>
          </a:xfrm>
          <a:prstGeom prst="rect">
            <a:avLst/>
          </a:prstGeom>
        </p:spPr>
      </p:pic>
    </p:spTree>
    <p:extLst>
      <p:ext uri="{BB962C8B-B14F-4D97-AF65-F5344CB8AC3E}">
        <p14:creationId xmlns:p14="http://schemas.microsoft.com/office/powerpoint/2010/main" val="1477278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650789" y="445041"/>
                <a:ext cx="5601730" cy="3175293"/>
              </a:xfrm>
              <a:prstGeom prst="rect">
                <a:avLst/>
              </a:prstGeom>
            </p:spPr>
            <p:txBody>
              <a:bodyPr wrap="square">
                <a:spAutoFit/>
              </a:bodyPr>
              <a:lstStyle/>
              <a:p>
                <a:pPr marL="342900" lvl="0" indent="-342900" algn="just">
                  <a:lnSpc>
                    <a:spcPct val="107000"/>
                  </a:lnSpc>
                  <a:spcAft>
                    <a:spcPts val="800"/>
                  </a:spcAft>
                  <a:buFont typeface="Symbol" panose="05050102010706020507" pitchFamily="18" charset="2"/>
                  <a:buChar char=""/>
                </a:pPr>
                <a:r>
                  <a:rPr lang="en-US" b="1" i="1" dirty="0">
                    <a:solidFill>
                      <a:srgbClr val="231F20"/>
                    </a:solidFill>
                    <a:latin typeface="Times New Roman" panose="02020603050405020304" pitchFamily="18" charset="0"/>
                    <a:ea typeface="Calibri" panose="020F0502020204030204" pitchFamily="34" charset="0"/>
                    <a:cs typeface="Times New Roman" panose="02020603050405020304" pitchFamily="18" charset="0"/>
                  </a:rPr>
                  <a:t>Beer and Lambert’s Laws </a:t>
                </a:r>
                <a:endParaRPr lang="en-US" dirty="0">
                  <a:effectLst/>
                  <a:latin typeface="Times New Roman" panose="02020603050405020304" pitchFamily="18" charset="0"/>
                  <a:ea typeface="Calibri" panose="020F0502020204030204" pitchFamily="34" charset="0"/>
                </a:endParaRPr>
              </a:p>
              <a:p>
                <a:pPr marL="180340" algn="just">
                  <a:lnSpc>
                    <a:spcPct val="107000"/>
                  </a:lnSpc>
                  <a:spcAft>
                    <a:spcPts val="800"/>
                  </a:spcAft>
                </a:pPr>
                <a:r>
                  <a:rPr lang="en-US" dirty="0">
                    <a:effectLst/>
                    <a:latin typeface="Times New Roman" panose="02020603050405020304" pitchFamily="18" charset="0"/>
                    <a:ea typeface="Calibri" panose="020F0502020204030204" pitchFamily="34" charset="0"/>
                  </a:rPr>
                  <a:t>Beer law states that concentration and absorbance are directly proportional to each other. Lambert law states that absorbance and path length are directly proportional. </a:t>
                </a:r>
              </a:p>
              <a:p>
                <a:pPr marL="180340" algn="just">
                  <a:lnSpc>
                    <a:spcPct val="107000"/>
                  </a:lnSpc>
                  <a:spcAft>
                    <a:spcPts val="800"/>
                  </a:spcAft>
                </a:pPr>
                <a:r>
                  <a:rPr lang="en-US" dirty="0">
                    <a:effectLst/>
                    <a:latin typeface="Times New Roman" panose="02020603050405020304" pitchFamily="18" charset="0"/>
                    <a:ea typeface="Calibri" panose="020F0502020204030204" pitchFamily="34" charset="0"/>
                  </a:rPr>
                  <a:t>The intensity according Beer-Lambert law equation </a:t>
                </a:r>
              </a:p>
              <a:p>
                <a:pPr marL="180340" algn="ctr">
                  <a:lnSpc>
                    <a:spcPct val="107000"/>
                  </a:lnSpc>
                  <a:spcAft>
                    <a:spcPts val="800"/>
                  </a:spcAft>
                </a:pPr>
                <a14:m>
                  <m:oMathPara xmlns:m="http://schemas.openxmlformats.org/officeDocument/2006/math">
                    <m:oMathParaPr>
                      <m:jc m:val="centerGroup"/>
                    </m:oMathParaPr>
                    <m:oMath xmlns:m="http://schemas.openxmlformats.org/officeDocument/2006/math">
                      <m:r>
                        <a:rPr lang="en-US" i="1">
                          <a:effectLst/>
                          <a:latin typeface="Cambria Math" panose="02040503050406030204" pitchFamily="18" charset="0"/>
                          <a:ea typeface="Calibri" panose="020F0502020204030204" pitchFamily="34" charset="0"/>
                        </a:rPr>
                        <m:t>𝐼</m:t>
                      </m:r>
                      <m:r>
                        <a:rPr lang="en-US" i="1">
                          <a:effectLst/>
                          <a:latin typeface="Cambria Math" panose="02040503050406030204" pitchFamily="18" charset="0"/>
                          <a:ea typeface="Calibri" panose="020F0502020204030204" pitchFamily="34" charset="0"/>
                        </a:rPr>
                        <m:t> = </m:t>
                      </m:r>
                      <m:sSub>
                        <m:sSubPr>
                          <m:ctrlPr>
                            <a:rPr lang="en-US" i="1">
                              <a:effectLst/>
                              <a:latin typeface="Cambria Math" panose="02040503050406030204" pitchFamily="18" charset="0"/>
                              <a:ea typeface="Calibri" panose="020F0502020204030204" pitchFamily="34" charset="0"/>
                            </a:rPr>
                          </m:ctrlPr>
                        </m:sSubPr>
                        <m:e>
                          <m:r>
                            <a:rPr lang="en-US" i="1">
                              <a:effectLst/>
                              <a:latin typeface="Cambria Math" panose="02040503050406030204" pitchFamily="18" charset="0"/>
                              <a:ea typeface="Calibri" panose="020F0502020204030204" pitchFamily="34" charset="0"/>
                            </a:rPr>
                            <m:t>𝐼</m:t>
                          </m:r>
                        </m:e>
                        <m:sub>
                          <m:r>
                            <a:rPr lang="en-US" i="1">
                              <a:effectLst/>
                              <a:latin typeface="Cambria Math" panose="02040503050406030204" pitchFamily="18" charset="0"/>
                              <a:ea typeface="Calibri" panose="020F0502020204030204" pitchFamily="34" charset="0"/>
                            </a:rPr>
                            <m:t>𝑜</m:t>
                          </m:r>
                        </m:sub>
                      </m:sSub>
                      <m:r>
                        <a:rPr lang="en-US" i="1">
                          <a:effectLst/>
                          <a:latin typeface="Cambria Math" panose="02040503050406030204" pitchFamily="18" charset="0"/>
                          <a:ea typeface="Calibri" panose="020F0502020204030204" pitchFamily="34" charset="0"/>
                        </a:rPr>
                        <m:t> </m:t>
                      </m:r>
                      <m:sSup>
                        <m:sSupPr>
                          <m:ctrlPr>
                            <a:rPr lang="en-US" i="1">
                              <a:effectLst/>
                              <a:latin typeface="Cambria Math" panose="02040503050406030204" pitchFamily="18" charset="0"/>
                              <a:ea typeface="Calibri" panose="020F0502020204030204" pitchFamily="34" charset="0"/>
                            </a:rPr>
                          </m:ctrlPr>
                        </m:sSupPr>
                        <m:e>
                          <m:r>
                            <a:rPr lang="en-US" i="1">
                              <a:effectLst/>
                              <a:latin typeface="Cambria Math" panose="02040503050406030204" pitchFamily="18" charset="0"/>
                              <a:ea typeface="Calibri" panose="020F0502020204030204" pitchFamily="34" charset="0"/>
                            </a:rPr>
                            <m:t>𝑒</m:t>
                          </m:r>
                        </m:e>
                        <m:sup>
                          <m:r>
                            <a:rPr lang="en-US" i="1">
                              <a:effectLst/>
                              <a:latin typeface="Cambria Math" panose="02040503050406030204" pitchFamily="18" charset="0"/>
                              <a:ea typeface="Calibri" panose="020F0502020204030204" pitchFamily="34" charset="0"/>
                            </a:rPr>
                            <m:t>− </m:t>
                          </m:r>
                          <m:r>
                            <a:rPr lang="en-US" i="1">
                              <a:effectLst/>
                              <a:latin typeface="Cambria Math" panose="02040503050406030204" pitchFamily="18" charset="0"/>
                              <a:ea typeface="Calibri" panose="020F0502020204030204" pitchFamily="34" charset="0"/>
                            </a:rPr>
                            <m:t>𝜇</m:t>
                          </m:r>
                          <m:r>
                            <a:rPr lang="en-US" i="1">
                              <a:effectLst/>
                              <a:latin typeface="Cambria Math" panose="02040503050406030204" pitchFamily="18" charset="0"/>
                              <a:ea typeface="Calibri" panose="020F0502020204030204" pitchFamily="34" charset="0"/>
                            </a:rPr>
                            <m:t> </m:t>
                          </m:r>
                          <m:r>
                            <a:rPr lang="en-US" i="1">
                              <a:effectLst/>
                              <a:latin typeface="Cambria Math" panose="02040503050406030204" pitchFamily="18" charset="0"/>
                              <a:ea typeface="Calibri" panose="020F0502020204030204" pitchFamily="34" charset="0"/>
                            </a:rPr>
                            <m:t>𝑑</m:t>
                          </m:r>
                        </m:sup>
                      </m:sSup>
                      <m:r>
                        <a:rPr lang="en-US" i="1">
                          <a:effectLst/>
                          <a:latin typeface="Cambria Math" panose="02040503050406030204" pitchFamily="18" charset="0"/>
                          <a:ea typeface="Calibri" panose="020F0502020204030204" pitchFamily="34" charset="0"/>
                        </a:rPr>
                        <m:t>                     </m:t>
                      </m:r>
                    </m:oMath>
                  </m:oMathPara>
                </a14:m>
                <a:endParaRPr lang="en-US" dirty="0" smtClean="0">
                  <a:effectLst/>
                  <a:latin typeface="Times New Roman" panose="02020603050405020304" pitchFamily="18" charset="0"/>
                  <a:ea typeface="Calibri" panose="020F0502020204030204" pitchFamily="34" charset="0"/>
                </a:endParaRPr>
              </a:p>
              <a:p>
                <a:pPr marL="180340" algn="just">
                  <a:lnSpc>
                    <a:spcPct val="107000"/>
                  </a:lnSpc>
                  <a:spcAft>
                    <a:spcPts val="800"/>
                  </a:spcAft>
                </a:pPr>
                <a:r>
                  <a:rPr lang="en-US" dirty="0" smtClean="0">
                    <a:effectLst/>
                    <a:latin typeface="Times New Roman" panose="02020603050405020304" pitchFamily="18" charset="0"/>
                    <a:ea typeface="Calibri" panose="020F0502020204030204" pitchFamily="34" charset="0"/>
                  </a:rPr>
                  <a:t>where </a:t>
                </a:r>
                <a:r>
                  <a:rPr lang="en-US" i="1" dirty="0">
                    <a:effectLst/>
                    <a:latin typeface="Times New Roman" panose="02020603050405020304" pitchFamily="18" charset="0"/>
                    <a:ea typeface="Calibri" panose="020F0502020204030204" pitchFamily="34" charset="0"/>
                  </a:rPr>
                  <a:t>I</a:t>
                </a:r>
                <a:r>
                  <a:rPr lang="en-US" i="1" baseline="-25000" dirty="0">
                    <a:effectLst/>
                    <a:latin typeface="Times New Roman" panose="02020603050405020304" pitchFamily="18" charset="0"/>
                    <a:ea typeface="Calibri" panose="020F0502020204030204" pitchFamily="34" charset="0"/>
                  </a:rPr>
                  <a:t>o</a:t>
                </a:r>
                <a:r>
                  <a:rPr lang="en-US" dirty="0">
                    <a:effectLst/>
                    <a:latin typeface="Times New Roman" panose="02020603050405020304" pitchFamily="18" charset="0"/>
                    <a:ea typeface="Calibri" panose="020F0502020204030204" pitchFamily="34" charset="0"/>
                  </a:rPr>
                  <a:t> represents initial intensity (here the solar constant) , </a:t>
                </a:r>
                <a:r>
                  <a:rPr lang="en-US" i="1" dirty="0">
                    <a:effectLst/>
                    <a:latin typeface="Times New Roman" panose="02020603050405020304" pitchFamily="18" charset="0"/>
                    <a:ea typeface="Calibri" panose="020F0502020204030204" pitchFamily="34" charset="0"/>
                  </a:rPr>
                  <a:t>μ</a:t>
                </a:r>
                <a:r>
                  <a:rPr lang="en-US" dirty="0">
                    <a:effectLst/>
                    <a:latin typeface="Times New Roman" panose="02020603050405020304" pitchFamily="18" charset="0"/>
                    <a:ea typeface="Calibri" panose="020F0502020204030204" pitchFamily="34" charset="0"/>
                  </a:rPr>
                  <a:t> is the absorbance coefficient, and </a:t>
                </a:r>
                <a14:m>
                  <m:oMath xmlns:m="http://schemas.openxmlformats.org/officeDocument/2006/math">
                    <m:r>
                      <a:rPr lang="en-US" i="1">
                        <a:effectLst/>
                        <a:latin typeface="Cambria Math" panose="02040503050406030204" pitchFamily="18" charset="0"/>
                        <a:ea typeface="Calibri" panose="020F0502020204030204" pitchFamily="34" charset="0"/>
                      </a:rPr>
                      <m:t>𝑑</m:t>
                    </m:r>
                  </m:oMath>
                </a14:m>
                <a:r>
                  <a:rPr lang="en-US" dirty="0">
                    <a:effectLst/>
                    <a:latin typeface="Times New Roman" panose="02020603050405020304" pitchFamily="18" charset="0"/>
                    <a:ea typeface="Calibri" panose="020F0502020204030204" pitchFamily="34" charset="0"/>
                  </a:rPr>
                  <a:t> represents distance of the air </a:t>
                </a:r>
                <a:r>
                  <a:rPr lang="en-US" dirty="0" smtClean="0">
                    <a:effectLst/>
                    <a:latin typeface="Times New Roman" panose="02020603050405020304" pitchFamily="18" charset="0"/>
                    <a:ea typeface="Calibri" panose="020F0502020204030204" pitchFamily="34" charset="0"/>
                  </a:rPr>
                  <a:t>transverse. </a:t>
                </a:r>
                <a:endParaRPr lang="en-US" dirty="0">
                  <a:effectLst/>
                  <a:latin typeface="Times New Roman" panose="02020603050405020304" pitchFamily="18" charset="0"/>
                  <a:ea typeface="Calibri" panose="020F050202020403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50789" y="445041"/>
                <a:ext cx="5601730" cy="3175293"/>
              </a:xfrm>
              <a:prstGeom prst="rect">
                <a:avLst/>
              </a:prstGeom>
              <a:blipFill rotWithShape="0">
                <a:blip r:embed="rId2"/>
                <a:stretch>
                  <a:fillRect l="-979" t="-1152" r="-871" b="-1536"/>
                </a:stretch>
              </a:blipFill>
            </p:spPr>
            <p:txBody>
              <a:bodyPr/>
              <a:lstStyle/>
              <a:p>
                <a:r>
                  <a:rPr lang="en-US">
                    <a:noFill/>
                  </a:rPr>
                  <a:t> </a:t>
                </a:r>
              </a:p>
            </p:txBody>
          </p:sp>
        </mc:Fallback>
      </mc:AlternateContent>
      <p:pic>
        <p:nvPicPr>
          <p:cNvPr id="4" name="Picture 3"/>
          <p:cNvPicPr>
            <a:picLocks noChangeAspect="1"/>
          </p:cNvPicPr>
          <p:nvPr/>
        </p:nvPicPr>
        <p:blipFill>
          <a:blip r:embed="rId3"/>
          <a:stretch>
            <a:fillRect/>
          </a:stretch>
        </p:blipFill>
        <p:spPr>
          <a:xfrm>
            <a:off x="6448602" y="766321"/>
            <a:ext cx="5025032" cy="3111255"/>
          </a:xfrm>
          <a:prstGeom prst="rect">
            <a:avLst/>
          </a:prstGeom>
        </p:spPr>
      </p:pic>
    </p:spTree>
    <p:extLst>
      <p:ext uri="{BB962C8B-B14F-4D97-AF65-F5344CB8AC3E}">
        <p14:creationId xmlns:p14="http://schemas.microsoft.com/office/powerpoint/2010/main" val="705042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740081" cy="1031189"/>
          </a:xfrm>
        </p:spPr>
        <p:txBody>
          <a:bodyPr>
            <a:normAutofit/>
          </a:bodyPr>
          <a:lstStyle/>
          <a:p>
            <a:pPr marL="342900" indent="-342900">
              <a:buFont typeface="Arial" panose="020B0604020202020204" pitchFamily="34" charset="0"/>
              <a:buChar char="•"/>
            </a:pPr>
            <a:r>
              <a:rPr lang="en-US" sz="2000" dirty="0" smtClean="0"/>
              <a:t>When incident radiation interacts </a:t>
            </a:r>
            <a:r>
              <a:rPr lang="en-US" sz="2000" dirty="0"/>
              <a:t>with </a:t>
            </a:r>
            <a:r>
              <a:rPr lang="en-US" sz="2000" dirty="0" smtClean="0"/>
              <a:t>matter (solid, liquid, or gas) </a:t>
            </a:r>
            <a:r>
              <a:rPr lang="en-US" sz="2000" dirty="0"/>
              <a:t>can change the following properties of incident radiation: </a:t>
            </a:r>
            <a:r>
              <a:rPr lang="en-US" sz="2000" dirty="0" smtClean="0"/>
              <a:t>(1) </a:t>
            </a:r>
            <a:r>
              <a:rPr lang="en-US" sz="2000" i="1" dirty="0" smtClean="0"/>
              <a:t>intensity</a:t>
            </a:r>
            <a:r>
              <a:rPr lang="en-US" sz="2000" i="1" dirty="0"/>
              <a:t>, </a:t>
            </a:r>
            <a:r>
              <a:rPr lang="en-US" sz="2000" i="1" dirty="0" smtClean="0"/>
              <a:t>(2) direction</a:t>
            </a:r>
            <a:r>
              <a:rPr lang="en-US" sz="2000" i="1" dirty="0"/>
              <a:t>, </a:t>
            </a:r>
            <a:r>
              <a:rPr lang="en-US" sz="2000" i="1" dirty="0" smtClean="0"/>
              <a:t>(3) wavelength</a:t>
            </a:r>
            <a:r>
              <a:rPr lang="en-US" sz="2000" i="1" dirty="0"/>
              <a:t>, </a:t>
            </a:r>
            <a:r>
              <a:rPr lang="en-US" sz="2000" i="1" dirty="0" smtClean="0"/>
              <a:t>(4) polarization</a:t>
            </a:r>
            <a:r>
              <a:rPr lang="en-US" sz="2000" i="1" dirty="0"/>
              <a:t>, and </a:t>
            </a:r>
            <a:r>
              <a:rPr lang="en-US" sz="2000" i="1" dirty="0" smtClean="0"/>
              <a:t>(5) phase</a:t>
            </a:r>
            <a:r>
              <a:rPr lang="en-US" sz="2000" dirty="0"/>
              <a:t>. </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475838" y="1396314"/>
            <a:ext cx="4257803" cy="3777993"/>
          </a:xfrm>
          <a:prstGeom prst="rect">
            <a:avLst/>
          </a:prstGeom>
          <a:noFill/>
          <a:ln>
            <a:noFill/>
          </a:ln>
        </p:spPr>
      </p:pic>
      <mc:AlternateContent xmlns:mc="http://schemas.openxmlformats.org/markup-compatibility/2006" xmlns:a14="http://schemas.microsoft.com/office/drawing/2010/main">
        <mc:Choice Requires="a14">
          <p:sp>
            <p:nvSpPr>
              <p:cNvPr id="6" name="Rectangle 5"/>
              <p:cNvSpPr/>
              <p:nvPr/>
            </p:nvSpPr>
            <p:spPr>
              <a:xfrm>
                <a:off x="243015" y="2325336"/>
                <a:ext cx="652848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𝑄𝑠</m:t>
                      </m:r>
                      <m:r>
                        <a:rPr lang="en-US" i="0">
                          <a:latin typeface="Cambria Math" panose="02040503050406030204" pitchFamily="18" charset="0"/>
                        </a:rPr>
                        <m:t> = </m:t>
                      </m:r>
                      <m:r>
                        <a:rPr lang="en-US" i="1">
                          <a:latin typeface="Cambria Math" panose="02040503050406030204" pitchFamily="18" charset="0"/>
                        </a:rPr>
                        <m:t>𝐶𝑟</m:t>
                      </m:r>
                      <m:r>
                        <a:rPr lang="en-US" i="0">
                          <a:latin typeface="Cambria Math" panose="02040503050406030204" pitchFamily="18" charset="0"/>
                        </a:rPr>
                        <m:t> + </m:t>
                      </m:r>
                      <m:r>
                        <a:rPr lang="en-US" i="1">
                          <a:latin typeface="Cambria Math" panose="02040503050406030204" pitchFamily="18" charset="0"/>
                        </a:rPr>
                        <m:t>𝐴𝑟</m:t>
                      </m:r>
                      <m:r>
                        <a:rPr lang="en-US" i="0">
                          <a:latin typeface="Cambria Math" panose="02040503050406030204" pitchFamily="18" charset="0"/>
                        </a:rPr>
                        <m:t> + </m:t>
                      </m:r>
                      <m:r>
                        <a:rPr lang="en-US" i="1">
                          <a:latin typeface="Cambria Math" panose="02040503050406030204" pitchFamily="18" charset="0"/>
                        </a:rPr>
                        <m:t>𝐶𝑎</m:t>
                      </m:r>
                      <m:r>
                        <a:rPr lang="en-US" i="0">
                          <a:latin typeface="Cambria Math" panose="02040503050406030204" pitchFamily="18" charset="0"/>
                        </a:rPr>
                        <m:t> + </m:t>
                      </m:r>
                      <m:r>
                        <a:rPr lang="en-US" i="1">
                          <a:latin typeface="Cambria Math" panose="02040503050406030204" pitchFamily="18" charset="0"/>
                        </a:rPr>
                        <m:t>𝐴𝑎</m:t>
                      </m:r>
                      <m:r>
                        <a:rPr lang="en-US" i="0">
                          <a:latin typeface="Cambria Math" panose="02040503050406030204" pitchFamily="18" charset="0"/>
                        </a:rPr>
                        <m:t> + (</m:t>
                      </m:r>
                      <m:r>
                        <a:rPr lang="en-US" i="1">
                          <a:latin typeface="Cambria Math" panose="02040503050406030204" pitchFamily="18" charset="0"/>
                        </a:rPr>
                        <m:t>𝑄</m:t>
                      </m:r>
                      <m:r>
                        <a:rPr lang="en-US" i="0">
                          <a:latin typeface="Cambria Math" panose="02040503050406030204" pitchFamily="18" charset="0"/>
                        </a:rPr>
                        <m:t> + </m:t>
                      </m:r>
                      <m:r>
                        <a:rPr lang="en-US" i="1">
                          <a:latin typeface="Cambria Math" panose="02040503050406030204" pitchFamily="18" charset="0"/>
                        </a:rPr>
                        <m:t>𝑞</m:t>
                      </m:r>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 – </m:t>
                      </m:r>
                      <m:r>
                        <a:rPr lang="en-US" i="1">
                          <a:latin typeface="Cambria Math" panose="02040503050406030204" pitchFamily="18" charset="0"/>
                        </a:rPr>
                        <m:t>𝑎</m:t>
                      </m:r>
                      <m:r>
                        <a:rPr lang="en-US" i="0">
                          <a:latin typeface="Cambria Math" panose="02040503050406030204" pitchFamily="18" charset="0"/>
                        </a:rPr>
                        <m:t>) + (</m:t>
                      </m:r>
                      <m:r>
                        <a:rPr lang="en-US" i="1">
                          <a:latin typeface="Cambria Math" panose="02040503050406030204" pitchFamily="18" charset="0"/>
                        </a:rPr>
                        <m:t>𝑄</m:t>
                      </m:r>
                      <m:r>
                        <a:rPr lang="en-US" i="0">
                          <a:latin typeface="Cambria Math" panose="02040503050406030204" pitchFamily="18" charset="0"/>
                        </a:rPr>
                        <m:t> + </m:t>
                      </m:r>
                      <m:r>
                        <a:rPr lang="en-US" i="1">
                          <a:latin typeface="Cambria Math" panose="02040503050406030204" pitchFamily="18" charset="0"/>
                        </a:rPr>
                        <m:t>𝑞</m:t>
                      </m:r>
                      <m:r>
                        <a:rPr lang="en-US" i="0">
                          <a:latin typeface="Cambria Math" panose="02040503050406030204" pitchFamily="18" charset="0"/>
                        </a:rPr>
                        <m:t>) </m:t>
                      </m:r>
                      <m:r>
                        <a:rPr lang="en-US" i="1">
                          <a:latin typeface="Cambria Math" panose="02040503050406030204" pitchFamily="18" charset="0"/>
                        </a:rPr>
                        <m:t>𝑎</m:t>
                      </m:r>
                      <m:r>
                        <a:rPr lang="en-US" i="0">
                          <a:latin typeface="Cambria Math" panose="02040503050406030204" pitchFamily="18" charset="0"/>
                        </a:rPr>
                        <m:t> </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43015" y="2325336"/>
                <a:ext cx="6528487" cy="369332"/>
              </a:xfrm>
              <a:prstGeom prst="rect">
                <a:avLst/>
              </a:prstGeom>
              <a:blipFill rotWithShape="0">
                <a:blip r:embed="rId3"/>
                <a:stretch>
                  <a:fillRect b="-13115"/>
                </a:stretch>
              </a:blipFill>
            </p:spPr>
            <p:txBody>
              <a:bodyPr/>
              <a:lstStyle/>
              <a:p>
                <a:r>
                  <a:rPr lang="en-US">
                    <a:noFill/>
                  </a:rPr>
                  <a:t> </a:t>
                </a:r>
              </a:p>
            </p:txBody>
          </p:sp>
        </mc:Fallback>
      </mc:AlternateContent>
      <p:sp>
        <p:nvSpPr>
          <p:cNvPr id="7" name="Rectangle 6"/>
          <p:cNvSpPr/>
          <p:nvPr/>
        </p:nvSpPr>
        <p:spPr>
          <a:xfrm>
            <a:off x="243015" y="2915978"/>
            <a:ext cx="1794081" cy="369332"/>
          </a:xfrm>
          <a:prstGeom prst="rect">
            <a:avLst/>
          </a:prstGeom>
        </p:spPr>
        <p:txBody>
          <a:bodyPr wrap="none">
            <a:spAutoFit/>
          </a:bodyPr>
          <a:lstStyle/>
          <a:p>
            <a:r>
              <a:rPr lang="en-US" i="1" dirty="0">
                <a:latin typeface="Times New Roman" panose="02020603050405020304" pitchFamily="18" charset="0"/>
                <a:ea typeface="Calibri" panose="020F0502020204030204" pitchFamily="34" charset="0"/>
              </a:rPr>
              <a:t>Qs</a:t>
            </a:r>
            <a:r>
              <a:rPr lang="en-US" dirty="0">
                <a:latin typeface="Times New Roman" panose="02020603050405020304" pitchFamily="18" charset="0"/>
                <a:ea typeface="Calibri" panose="020F0502020204030204" pitchFamily="34" charset="0"/>
              </a:rPr>
              <a:t> is the incident</a:t>
            </a:r>
            <a:endParaRPr lang="en-US" dirty="0"/>
          </a:p>
        </p:txBody>
      </p:sp>
      <p:sp>
        <p:nvSpPr>
          <p:cNvPr id="8" name="Rectangle 7"/>
          <p:cNvSpPr/>
          <p:nvPr/>
        </p:nvSpPr>
        <p:spPr>
          <a:xfrm>
            <a:off x="243015" y="3285310"/>
            <a:ext cx="5166799" cy="369332"/>
          </a:xfrm>
          <a:prstGeom prst="rect">
            <a:avLst/>
          </a:prstGeom>
        </p:spPr>
        <p:txBody>
          <a:bodyPr wrap="none">
            <a:spAutoFit/>
          </a:bodyPr>
          <a:lstStyle/>
          <a:p>
            <a:r>
              <a:rPr lang="en-US" i="1" dirty="0">
                <a:latin typeface="Times New Roman" panose="02020603050405020304" pitchFamily="18" charset="0"/>
                <a:ea typeface="Calibri" panose="020F0502020204030204" pitchFamily="34" charset="0"/>
              </a:rPr>
              <a:t>Cr</a:t>
            </a:r>
            <a:r>
              <a:rPr lang="en-US" dirty="0">
                <a:latin typeface="Times New Roman" panose="02020603050405020304" pitchFamily="18" charset="0"/>
                <a:ea typeface="Calibri" panose="020F0502020204030204" pitchFamily="34" charset="0"/>
              </a:rPr>
              <a:t> is reflection and scattering back to space by clouds</a:t>
            </a:r>
            <a:endParaRPr lang="en-US" dirty="0"/>
          </a:p>
        </p:txBody>
      </p:sp>
      <p:sp>
        <p:nvSpPr>
          <p:cNvPr id="9" name="Rectangle 8"/>
          <p:cNvSpPr/>
          <p:nvPr/>
        </p:nvSpPr>
        <p:spPr>
          <a:xfrm>
            <a:off x="243015" y="3654642"/>
            <a:ext cx="2634054" cy="369332"/>
          </a:xfrm>
          <a:prstGeom prst="rect">
            <a:avLst/>
          </a:prstGeom>
        </p:spPr>
        <p:txBody>
          <a:bodyPr wrap="none">
            <a:spAutoFit/>
          </a:bodyPr>
          <a:lstStyle/>
          <a:p>
            <a:r>
              <a:rPr lang="en-US" i="1" dirty="0">
                <a:latin typeface="Times New Roman" panose="02020603050405020304" pitchFamily="18" charset="0"/>
                <a:ea typeface="Calibri" panose="020F0502020204030204" pitchFamily="34" charset="0"/>
              </a:rPr>
              <a:t>Ca</a:t>
            </a:r>
            <a:r>
              <a:rPr lang="en-US" dirty="0">
                <a:latin typeface="Times New Roman" panose="02020603050405020304" pitchFamily="18" charset="0"/>
                <a:ea typeface="Calibri" panose="020F0502020204030204" pitchFamily="34" charset="0"/>
              </a:rPr>
              <a:t> is absorption by clouds</a:t>
            </a:r>
            <a:endParaRPr lang="en-US" dirty="0"/>
          </a:p>
        </p:txBody>
      </p:sp>
      <p:sp>
        <p:nvSpPr>
          <p:cNvPr id="10" name="Rectangle 9"/>
          <p:cNvSpPr/>
          <p:nvPr/>
        </p:nvSpPr>
        <p:spPr>
          <a:xfrm>
            <a:off x="243015" y="4060618"/>
            <a:ext cx="4529189" cy="369332"/>
          </a:xfrm>
          <a:prstGeom prst="rect">
            <a:avLst/>
          </a:prstGeom>
        </p:spPr>
        <p:txBody>
          <a:bodyPr wrap="none">
            <a:spAutoFit/>
          </a:bodyPr>
          <a:lstStyle/>
          <a:p>
            <a:r>
              <a:rPr lang="en-US" i="1" dirty="0">
                <a:latin typeface="Times New Roman" panose="02020603050405020304" pitchFamily="18" charset="0"/>
                <a:ea typeface="Calibri" panose="020F0502020204030204" pitchFamily="34" charset="0"/>
              </a:rPr>
              <a:t>Aa</a:t>
            </a:r>
            <a:r>
              <a:rPr lang="en-US" dirty="0">
                <a:latin typeface="Times New Roman" panose="02020603050405020304" pitchFamily="18" charset="0"/>
                <a:ea typeface="Calibri" panose="020F0502020204030204" pitchFamily="34" charset="0"/>
              </a:rPr>
              <a:t> is absorption by air, dust, and water vapors </a:t>
            </a:r>
            <a:endParaRPr lang="en-US" dirty="0"/>
          </a:p>
        </p:txBody>
      </p:sp>
      <p:sp>
        <p:nvSpPr>
          <p:cNvPr id="11" name="Rectangle 10"/>
          <p:cNvSpPr/>
          <p:nvPr/>
        </p:nvSpPr>
        <p:spPr>
          <a:xfrm>
            <a:off x="243015" y="4466594"/>
            <a:ext cx="4854278" cy="369332"/>
          </a:xfrm>
          <a:prstGeom prst="rect">
            <a:avLst/>
          </a:prstGeom>
        </p:spPr>
        <p:txBody>
          <a:bodyPr wrap="none">
            <a:spAutoFit/>
          </a:bodyPr>
          <a:lstStyle/>
          <a:p>
            <a:r>
              <a:rPr lang="en-US" i="1" dirty="0">
                <a:latin typeface="Times New Roman" panose="02020603050405020304" pitchFamily="18" charset="0"/>
                <a:ea typeface="Calibri" panose="020F0502020204030204" pitchFamily="34" charset="0"/>
              </a:rPr>
              <a:t>(Q + q) (1 – a)</a:t>
            </a:r>
            <a:r>
              <a:rPr lang="en-US" dirty="0">
                <a:latin typeface="Times New Roman" panose="02020603050405020304" pitchFamily="18" charset="0"/>
                <a:ea typeface="Calibri" panose="020F0502020204030204" pitchFamily="34" charset="0"/>
              </a:rPr>
              <a:t> is absorption by the earth’s surface </a:t>
            </a:r>
            <a:endParaRPr lang="en-US" dirty="0"/>
          </a:p>
        </p:txBody>
      </p:sp>
      <p:sp>
        <p:nvSpPr>
          <p:cNvPr id="12" name="Rectangle 11"/>
          <p:cNvSpPr/>
          <p:nvPr/>
        </p:nvSpPr>
        <p:spPr>
          <a:xfrm>
            <a:off x="261165" y="4872570"/>
            <a:ext cx="3276859" cy="369332"/>
          </a:xfrm>
          <a:prstGeom prst="rect">
            <a:avLst/>
          </a:prstGeom>
        </p:spPr>
        <p:txBody>
          <a:bodyPr wrap="none">
            <a:spAutoFit/>
          </a:bodyPr>
          <a:lstStyle/>
          <a:p>
            <a:r>
              <a:rPr lang="en-US" i="1" dirty="0"/>
              <a:t>(Q + q)a</a:t>
            </a:r>
            <a:r>
              <a:rPr lang="en-US" dirty="0"/>
              <a:t> is </a:t>
            </a:r>
            <a:r>
              <a:rPr lang="en-US" dirty="0" smtClean="0">
                <a:latin typeface="Times New Roman" panose="02020603050405020304" pitchFamily="18" charset="0"/>
                <a:ea typeface="Calibri" panose="020F0502020204030204" pitchFamily="34" charset="0"/>
              </a:rPr>
              <a:t>reflection </a:t>
            </a:r>
            <a:r>
              <a:rPr lang="en-US" dirty="0">
                <a:latin typeface="Times New Roman" panose="02020603050405020304" pitchFamily="18" charset="0"/>
                <a:ea typeface="Calibri" panose="020F0502020204030204" pitchFamily="34" charset="0"/>
              </a:rPr>
              <a:t>by the earth </a:t>
            </a:r>
            <a:endParaRPr lang="en-US" dirty="0"/>
          </a:p>
        </p:txBody>
      </p:sp>
    </p:spTree>
    <p:extLst>
      <p:ext uri="{BB962C8B-B14F-4D97-AF65-F5344CB8AC3E}">
        <p14:creationId xmlns:p14="http://schemas.microsoft.com/office/powerpoint/2010/main" val="2553397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372" y="237291"/>
            <a:ext cx="7447671" cy="487491"/>
          </a:xfrm>
        </p:spPr>
        <p:txBody>
          <a:bodyPr>
            <a:normAutofit/>
          </a:bodyPr>
          <a:lstStyle/>
          <a:p>
            <a:r>
              <a:rPr lang="en-US" sz="2400" i="1" dirty="0" smtClean="0"/>
              <a:t>The atmosphere absorbs about 20% of the solar radiation</a:t>
            </a:r>
            <a:endParaRPr lang="en-US" sz="2400"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895" y="2569549"/>
            <a:ext cx="7049086" cy="392153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3" y="3011525"/>
            <a:ext cx="4691544" cy="3479562"/>
          </a:xfrm>
          <a:prstGeom prst="rect">
            <a:avLst/>
          </a:prstGeom>
        </p:spPr>
      </p:pic>
      <p:sp>
        <p:nvSpPr>
          <p:cNvPr id="5" name="TextBox 4"/>
          <p:cNvSpPr txBox="1"/>
          <p:nvPr/>
        </p:nvSpPr>
        <p:spPr>
          <a:xfrm>
            <a:off x="627185" y="725879"/>
            <a:ext cx="10515600" cy="2031325"/>
          </a:xfrm>
          <a:prstGeom prst="rect">
            <a:avLst/>
          </a:prstGeom>
          <a:noFill/>
        </p:spPr>
        <p:txBody>
          <a:bodyPr wrap="square" rtlCol="0">
            <a:spAutoFit/>
          </a:bodyPr>
          <a:lstStyle/>
          <a:p>
            <a:r>
              <a:rPr lang="en-US" dirty="0" smtClean="0"/>
              <a:t>Significant absorbers are:</a:t>
            </a:r>
          </a:p>
          <a:p>
            <a:r>
              <a:rPr lang="en-US" dirty="0" smtClean="0"/>
              <a:t>O and O2    &lt;0.1 </a:t>
            </a:r>
            <a:r>
              <a:rPr lang="en-US" dirty="0" err="1"/>
              <a:t>μm</a:t>
            </a:r>
            <a:r>
              <a:rPr lang="en-US" dirty="0"/>
              <a:t> </a:t>
            </a:r>
            <a:endParaRPr lang="en-US" dirty="0" smtClean="0"/>
          </a:p>
          <a:p>
            <a:r>
              <a:rPr lang="en-US" dirty="0" smtClean="0"/>
              <a:t>O3                0.1&lt;wavelengths&lt;0.3 </a:t>
            </a:r>
            <a:r>
              <a:rPr lang="en-US" dirty="0" err="1"/>
              <a:t>μm</a:t>
            </a:r>
            <a:r>
              <a:rPr lang="en-US" dirty="0"/>
              <a:t> </a:t>
            </a:r>
            <a:endParaRPr lang="en-US" dirty="0" smtClean="0"/>
          </a:p>
          <a:p>
            <a:r>
              <a:rPr lang="en-US" dirty="0" smtClean="0"/>
              <a:t>CO2              Strong around 15 </a:t>
            </a:r>
            <a:r>
              <a:rPr lang="en-US" dirty="0" err="1"/>
              <a:t>μm</a:t>
            </a:r>
            <a:endParaRPr lang="en-US" dirty="0" smtClean="0"/>
          </a:p>
          <a:p>
            <a:pPr marL="1082675" indent="-1082675"/>
            <a:r>
              <a:rPr lang="en-US" dirty="0" smtClean="0"/>
              <a:t>H2O             Strong absorbance around 6 </a:t>
            </a:r>
            <a:r>
              <a:rPr lang="en-US" dirty="0" err="1" smtClean="0"/>
              <a:t>μm</a:t>
            </a:r>
            <a:r>
              <a:rPr lang="en-US" dirty="0" smtClean="0"/>
              <a:t>. </a:t>
            </a:r>
            <a:r>
              <a:rPr lang="en-US" dirty="0"/>
              <a:t>where almost 100 % of longwave radiation may be absorbed if the atmosphere is sufficiently moist.</a:t>
            </a:r>
          </a:p>
          <a:p>
            <a:endParaRPr lang="en-US" dirty="0"/>
          </a:p>
        </p:txBody>
      </p:sp>
    </p:spTree>
    <p:extLst>
      <p:ext uri="{BB962C8B-B14F-4D97-AF65-F5344CB8AC3E}">
        <p14:creationId xmlns:p14="http://schemas.microsoft.com/office/powerpoint/2010/main" val="81317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721" y="455637"/>
            <a:ext cx="2200422" cy="1325563"/>
          </a:xfrm>
        </p:spPr>
        <p:txBody>
          <a:bodyPr/>
          <a:lstStyle/>
          <a:p>
            <a:r>
              <a:rPr lang="en-US" dirty="0" smtClean="0"/>
              <a:t>Albedo</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398" y="1781200"/>
            <a:ext cx="6350650" cy="4745916"/>
          </a:xfrm>
          <a:prstGeom prst="rect">
            <a:avLst/>
          </a:prstGeom>
        </p:spPr>
      </p:pic>
      <p:sp>
        <p:nvSpPr>
          <p:cNvPr id="4" name="Rectangle 3"/>
          <p:cNvSpPr/>
          <p:nvPr/>
        </p:nvSpPr>
        <p:spPr>
          <a:xfrm>
            <a:off x="220393" y="3148137"/>
            <a:ext cx="4745501" cy="2068259"/>
          </a:xfrm>
          <a:prstGeom prst="rect">
            <a:avLst/>
          </a:prstGeom>
        </p:spPr>
        <p:txBody>
          <a:bodyPr wrap="square">
            <a:spAutoFit/>
          </a:bodyPr>
          <a:lstStyle/>
          <a:p>
            <a:pPr marL="342900" lvl="0" indent="-342900" algn="just">
              <a:lnSpc>
                <a:spcPct val="107000"/>
              </a:lnSpc>
              <a:spcAft>
                <a:spcPts val="800"/>
              </a:spcAft>
              <a:buFont typeface="Symbol" panose="05050102010706020507" pitchFamily="18" charset="2"/>
              <a:buChar char=""/>
            </a:pPr>
            <a:r>
              <a:rPr lang="en-US" sz="2000" dirty="0" smtClean="0">
                <a:latin typeface="Times New Roman" panose="02020603050405020304" pitchFamily="18" charset="0"/>
                <a:ea typeface="Calibri" panose="020F0502020204030204" pitchFamily="34" charset="0"/>
              </a:rPr>
              <a:t>Albedo -- About </a:t>
            </a:r>
            <a:r>
              <a:rPr lang="en-US" sz="2000" dirty="0">
                <a:latin typeface="Times New Roman" panose="02020603050405020304" pitchFamily="18" charset="0"/>
                <a:ea typeface="Calibri" panose="020F0502020204030204" pitchFamily="34" charset="0"/>
              </a:rPr>
              <a:t>6 % of the solar radiation that reaches the earth is reflected back to </a:t>
            </a:r>
            <a:r>
              <a:rPr lang="en-US" sz="2000" dirty="0" smtClean="0">
                <a:latin typeface="Times New Roman" panose="02020603050405020304" pitchFamily="18" charset="0"/>
                <a:ea typeface="Calibri" panose="020F0502020204030204" pitchFamily="34" charset="0"/>
              </a:rPr>
              <a:t>space. </a:t>
            </a:r>
            <a:r>
              <a:rPr lang="en-US" sz="2000" dirty="0">
                <a:latin typeface="Times New Roman" panose="02020603050405020304" pitchFamily="18" charset="0"/>
                <a:ea typeface="Calibri" panose="020F0502020204030204" pitchFamily="34" charset="0"/>
              </a:rPr>
              <a:t>The albedo varies with the color and composition of the earth’s surface, the season, and the angle of the sun’s rays. </a:t>
            </a:r>
            <a:endParaRPr lang="en-US" sz="2000" dirty="0">
              <a:effectLst/>
              <a:latin typeface="Times New Roman" panose="02020603050405020304" pitchFamily="18" charset="0"/>
              <a:ea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0726" y="269012"/>
            <a:ext cx="2327930" cy="1222163"/>
          </a:xfrm>
          <a:prstGeom prst="rect">
            <a:avLst/>
          </a:prstGeom>
          <a:ln>
            <a:noFill/>
          </a:ln>
          <a:effectLst>
            <a:outerShdw blurRad="292100" dist="139700" dir="2700000" algn="tl" rotWithShape="0">
              <a:srgbClr val="333333">
                <a:alpha val="65000"/>
              </a:srgbClr>
            </a:outerShdw>
          </a:effectLst>
        </p:spPr>
      </p:pic>
      <p:cxnSp>
        <p:nvCxnSpPr>
          <p:cNvPr id="9" name="Curved Connector 8"/>
          <p:cNvCxnSpPr/>
          <p:nvPr/>
        </p:nvCxnSpPr>
        <p:spPr>
          <a:xfrm rot="16200000" flipH="1">
            <a:off x="10315154" y="1466575"/>
            <a:ext cx="1343428" cy="647114"/>
          </a:xfrm>
          <a:prstGeom prst="curvedConnector3">
            <a:avLst>
              <a:gd name="adj1" fmla="val 57330"/>
            </a:avLst>
          </a:prstGeom>
          <a:ln w="28575">
            <a:solidFill>
              <a:srgbClr val="002060"/>
            </a:solidFill>
            <a:tailEnd type="stealt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297551" y="717452"/>
            <a:ext cx="1072730" cy="461665"/>
          </a:xfrm>
          <a:prstGeom prst="rect">
            <a:avLst/>
          </a:prstGeom>
          <a:noFill/>
        </p:spPr>
        <p:txBody>
          <a:bodyPr wrap="none" rtlCol="0">
            <a:spAutoFit/>
          </a:bodyPr>
          <a:lstStyle/>
          <a:p>
            <a:r>
              <a:rPr lang="en-US" sz="2400" dirty="0" smtClean="0">
                <a:solidFill>
                  <a:srgbClr val="FF0000"/>
                </a:solidFill>
              </a:rPr>
              <a:t>Albedo</a:t>
            </a:r>
            <a:endParaRPr lang="en-US" sz="2400" dirty="0">
              <a:solidFill>
                <a:srgbClr val="FF0000"/>
              </a:solidFill>
            </a:endParaRPr>
          </a:p>
        </p:txBody>
      </p:sp>
    </p:spTree>
    <p:extLst>
      <p:ext uri="{BB962C8B-B14F-4D97-AF65-F5344CB8AC3E}">
        <p14:creationId xmlns:p14="http://schemas.microsoft.com/office/powerpoint/2010/main" val="20520235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372664" y="1862547"/>
            <a:ext cx="5317587" cy="3694192"/>
          </a:xfrm>
          <a:prstGeom prst="rect">
            <a:avLst/>
          </a:prstGeom>
          <a:noFill/>
          <a:ln>
            <a:noFill/>
          </a:ln>
        </p:spPr>
      </p:pic>
      <p:sp>
        <p:nvSpPr>
          <p:cNvPr id="4" name="Rectangle 3"/>
          <p:cNvSpPr/>
          <p:nvPr/>
        </p:nvSpPr>
        <p:spPr>
          <a:xfrm>
            <a:off x="150055" y="329168"/>
            <a:ext cx="6096000" cy="2540183"/>
          </a:xfrm>
          <a:prstGeom prst="rect">
            <a:avLst/>
          </a:prstGeom>
        </p:spPr>
        <p:txBody>
          <a:bodyPr>
            <a:spAutoFit/>
          </a:bodyPr>
          <a:lstStyle/>
          <a:p>
            <a:pPr marL="457200" indent="-367030" algn="just">
              <a:lnSpc>
                <a:spcPct val="107000"/>
              </a:lnSpc>
              <a:spcBef>
                <a:spcPts val="600"/>
              </a:spcBef>
              <a:spcAft>
                <a:spcPts val="600"/>
              </a:spcAft>
            </a:pPr>
            <a:r>
              <a:rPr lang="en-US" b="1" dirty="0">
                <a:latin typeface="Times New Roman" panose="02020603050405020304" pitchFamily="18" charset="0"/>
                <a:ea typeface="Calibri" panose="020F0502020204030204" pitchFamily="34" charset="0"/>
              </a:rPr>
              <a:t>Outgoing longwave radiation</a:t>
            </a:r>
            <a:endParaRPr lang="en-US" dirty="0">
              <a:latin typeface="Times New Roman" panose="02020603050405020304" pitchFamily="18" charset="0"/>
              <a:ea typeface="Calibri" panose="020F0502020204030204" pitchFamily="34" charset="0"/>
            </a:endParaRPr>
          </a:p>
          <a:p>
            <a:pPr marL="90170" algn="just">
              <a:lnSpc>
                <a:spcPct val="107000"/>
              </a:lnSpc>
              <a:spcAft>
                <a:spcPts val="800"/>
              </a:spcAft>
            </a:pPr>
            <a:r>
              <a:rPr lang="en-US" dirty="0">
                <a:latin typeface="Times New Roman" panose="02020603050405020304" pitchFamily="18" charset="0"/>
                <a:ea typeface="Calibri" panose="020F0502020204030204" pitchFamily="34" charset="0"/>
              </a:rPr>
              <a:t>The </a:t>
            </a:r>
            <a:r>
              <a:rPr lang="en-US" dirty="0" smtClean="0">
                <a:latin typeface="Times New Roman" panose="02020603050405020304" pitchFamily="18" charset="0"/>
                <a:ea typeface="Calibri" panose="020F0502020204030204" pitchFamily="34" charset="0"/>
              </a:rPr>
              <a:t>earth’s surface after </a:t>
            </a:r>
            <a:r>
              <a:rPr lang="en-US" dirty="0">
                <a:latin typeface="Times New Roman" panose="02020603050405020304" pitchFamily="18" charset="0"/>
                <a:ea typeface="Calibri" panose="020F0502020204030204" pitchFamily="34" charset="0"/>
              </a:rPr>
              <a:t>being heated by </a:t>
            </a:r>
            <a:r>
              <a:rPr lang="en-US" dirty="0" smtClean="0">
                <a:latin typeface="Times New Roman" panose="02020603050405020304" pitchFamily="18" charset="0"/>
                <a:ea typeface="Calibri" panose="020F0502020204030204" pitchFamily="34" charset="0"/>
              </a:rPr>
              <a:t>solar </a:t>
            </a:r>
            <a:r>
              <a:rPr lang="en-US" dirty="0">
                <a:latin typeface="Times New Roman" panose="02020603050405020304" pitchFamily="18" charset="0"/>
                <a:ea typeface="Calibri" panose="020F0502020204030204" pitchFamily="34" charset="0"/>
              </a:rPr>
              <a:t>radiation becomes a source of radiation </a:t>
            </a:r>
            <a:r>
              <a:rPr lang="en-US" dirty="0" smtClean="0">
                <a:latin typeface="Times New Roman" panose="02020603050405020304" pitchFamily="18" charset="0"/>
                <a:ea typeface="Calibri" panose="020F0502020204030204" pitchFamily="34" charset="0"/>
              </a:rPr>
              <a:t>itself. </a:t>
            </a:r>
            <a:r>
              <a:rPr lang="en-US" dirty="0">
                <a:latin typeface="Times New Roman" panose="02020603050405020304" pitchFamily="18" charset="0"/>
                <a:ea typeface="Calibri" panose="020F0502020204030204" pitchFamily="34" charset="0"/>
              </a:rPr>
              <a:t>Because the average temperature of the earth’s surface is about 285 K. 99 % of the radiation is emitted in the </a:t>
            </a:r>
            <a:r>
              <a:rPr lang="en-US" dirty="0" smtClean="0">
                <a:latin typeface="Times New Roman" panose="02020603050405020304" pitchFamily="18" charset="0"/>
                <a:ea typeface="Calibri" panose="020F0502020204030204" pitchFamily="34" charset="0"/>
              </a:rPr>
              <a:t>IR </a:t>
            </a:r>
            <a:r>
              <a:rPr lang="en-US" dirty="0">
                <a:latin typeface="Times New Roman" panose="02020603050405020304" pitchFamily="18" charset="0"/>
                <a:ea typeface="Calibri" panose="020F0502020204030204" pitchFamily="34" charset="0"/>
              </a:rPr>
              <a:t>range from 4 to 120 </a:t>
            </a:r>
            <a:r>
              <a:rPr lang="en-US" dirty="0" err="1">
                <a:latin typeface="Times New Roman" panose="02020603050405020304" pitchFamily="18" charset="0"/>
                <a:ea typeface="Calibri" panose="020F0502020204030204" pitchFamily="34" charset="0"/>
              </a:rPr>
              <a:t>μm</a:t>
            </a:r>
            <a:r>
              <a:rPr lang="en-US" dirty="0">
                <a:latin typeface="Times New Roman" panose="02020603050405020304" pitchFamily="18" charset="0"/>
                <a:ea typeface="Calibri" panose="020F0502020204030204" pitchFamily="34" charset="0"/>
              </a:rPr>
              <a:t>, with a peak near 10 </a:t>
            </a:r>
            <a:r>
              <a:rPr lang="en-US" dirty="0" err="1">
                <a:latin typeface="Times New Roman" panose="02020603050405020304" pitchFamily="18" charset="0"/>
                <a:ea typeface="Calibri" panose="020F0502020204030204" pitchFamily="34" charset="0"/>
              </a:rPr>
              <a:t>μm</a:t>
            </a:r>
            <a:r>
              <a:rPr lang="en-US" dirty="0">
                <a:latin typeface="Times New Roman" panose="02020603050405020304" pitchFamily="18" charset="0"/>
                <a:ea typeface="Calibri" panose="020F0502020204030204" pitchFamily="34" charset="0"/>
              </a:rPr>
              <a:t>, as indicated by Wein’s displacement law. This is longwave radiation and is also known as </a:t>
            </a:r>
            <a:r>
              <a:rPr lang="en-US" i="1" dirty="0">
                <a:latin typeface="Times New Roman" panose="02020603050405020304" pitchFamily="18" charset="0"/>
                <a:ea typeface="Calibri" panose="020F0502020204030204" pitchFamily="34" charset="0"/>
              </a:rPr>
              <a:t>terrestrial radiation</a:t>
            </a:r>
            <a:r>
              <a:rPr lang="en-US" dirty="0">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94" y="3145772"/>
            <a:ext cx="4629443" cy="3448935"/>
          </a:xfrm>
          <a:prstGeom prst="rect">
            <a:avLst/>
          </a:prstGeom>
        </p:spPr>
      </p:pic>
    </p:spTree>
    <p:extLst>
      <p:ext uri="{BB962C8B-B14F-4D97-AF65-F5344CB8AC3E}">
        <p14:creationId xmlns:p14="http://schemas.microsoft.com/office/powerpoint/2010/main" val="2823512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5422" y="1147925"/>
            <a:ext cx="6330462" cy="4989058"/>
          </a:xfrm>
          <a:prstGeom prst="rect">
            <a:avLst/>
          </a:prstGeom>
        </p:spPr>
        <p:txBody>
          <a:bodyPr wrap="square">
            <a:spAutoFit/>
          </a:bodyPr>
          <a:lstStyle/>
          <a:p>
            <a:pPr marL="342900" lvl="0" indent="-342900" algn="just">
              <a:lnSpc>
                <a:spcPct val="107000"/>
              </a:lnSpc>
              <a:spcAft>
                <a:spcPts val="800"/>
              </a:spcAft>
              <a:buFont typeface="Symbol" panose="05050102010706020507" pitchFamily="18" charset="2"/>
              <a:buChar char=""/>
            </a:pPr>
            <a:r>
              <a:rPr lang="en-US" sz="2000" dirty="0">
                <a:latin typeface="Times New Roman" panose="02020603050405020304" pitchFamily="18" charset="0"/>
                <a:ea typeface="Times New Roman" panose="02020603050405020304" pitchFamily="18" charset="0"/>
              </a:rPr>
              <a:t>The earth’s atmosphere absorbs about 90 % of the outgoing radiation from the earth’s surface. </a:t>
            </a:r>
            <a:endParaRPr lang="en-US" sz="2000" dirty="0" smtClean="0">
              <a:latin typeface="Times New Roman" panose="02020603050405020304" pitchFamily="18" charset="0"/>
              <a:ea typeface="Times New Roman" panose="02020603050405020304" pitchFamily="18" charset="0"/>
            </a:endParaRPr>
          </a:p>
          <a:p>
            <a:pPr marL="285750" lvl="0" indent="-285750" algn="just">
              <a:lnSpc>
                <a:spcPct val="107000"/>
              </a:lnSpc>
              <a:spcAft>
                <a:spcPts val="800"/>
              </a:spcAft>
              <a:buFont typeface="Wingdings" panose="05000000000000000000" pitchFamily="2" charset="2"/>
              <a:buChar char="v"/>
            </a:pPr>
            <a:r>
              <a:rPr lang="en-US" sz="2000" dirty="0" smtClean="0">
                <a:latin typeface="Times New Roman" panose="02020603050405020304" pitchFamily="18" charset="0"/>
                <a:ea typeface="Times New Roman" panose="02020603050405020304" pitchFamily="18" charset="0"/>
              </a:rPr>
              <a:t>Water </a:t>
            </a:r>
            <a:r>
              <a:rPr lang="en-US" sz="2000" dirty="0">
                <a:latin typeface="Times New Roman" panose="02020603050405020304" pitchFamily="18" charset="0"/>
                <a:ea typeface="Times New Roman" panose="02020603050405020304" pitchFamily="18" charset="0"/>
              </a:rPr>
              <a:t>vapors absorb in wavelengths of 5.3 to 7.7 </a:t>
            </a:r>
            <a:r>
              <a:rPr lang="en-US" sz="2000" dirty="0" err="1">
                <a:latin typeface="Times New Roman" panose="02020603050405020304" pitchFamily="18" charset="0"/>
                <a:ea typeface="Calibri" panose="020F0502020204030204" pitchFamily="34" charset="0"/>
              </a:rPr>
              <a:t>μm</a:t>
            </a:r>
            <a:r>
              <a:rPr lang="en-US" sz="2000" dirty="0">
                <a:latin typeface="Times New Roman" panose="02020603050405020304" pitchFamily="18" charset="0"/>
                <a:ea typeface="Times New Roman" panose="02020603050405020304" pitchFamily="18" charset="0"/>
              </a:rPr>
              <a:t> and beyond 20 </a:t>
            </a:r>
            <a:r>
              <a:rPr lang="en-US" sz="2000" dirty="0" err="1">
                <a:latin typeface="Times New Roman" panose="02020603050405020304" pitchFamily="18" charset="0"/>
                <a:ea typeface="Calibri" panose="020F0502020204030204" pitchFamily="34" charset="0"/>
              </a:rPr>
              <a:t>μm</a:t>
            </a:r>
            <a:r>
              <a:rPr lang="en-US" sz="2000" dirty="0">
                <a:latin typeface="Times New Roman" panose="02020603050405020304" pitchFamily="18" charset="0"/>
                <a:ea typeface="Times New Roman" panose="02020603050405020304" pitchFamily="18" charset="0"/>
              </a:rPr>
              <a:t>; </a:t>
            </a:r>
            <a:endParaRPr lang="en-US" sz="2000" dirty="0" smtClean="0">
              <a:latin typeface="Times New Roman" panose="02020603050405020304" pitchFamily="18" charset="0"/>
              <a:ea typeface="Times New Roman" panose="02020603050405020304" pitchFamily="18" charset="0"/>
            </a:endParaRPr>
          </a:p>
          <a:p>
            <a:pPr marL="285750" lvl="0" indent="-285750" algn="just">
              <a:lnSpc>
                <a:spcPct val="107000"/>
              </a:lnSpc>
              <a:spcAft>
                <a:spcPts val="800"/>
              </a:spcAft>
              <a:buFont typeface="Wingdings" panose="05000000000000000000" pitchFamily="2" charset="2"/>
              <a:buChar char="v"/>
            </a:pPr>
            <a:r>
              <a:rPr lang="en-US" sz="2000" dirty="0" smtClean="0">
                <a:latin typeface="Times New Roman" panose="02020603050405020304" pitchFamily="18" charset="0"/>
                <a:ea typeface="Times New Roman" panose="02020603050405020304" pitchFamily="18" charset="0"/>
              </a:rPr>
              <a:t>ozone </a:t>
            </a:r>
            <a:r>
              <a:rPr lang="en-US" sz="2000" dirty="0">
                <a:latin typeface="Times New Roman" panose="02020603050405020304" pitchFamily="18" charset="0"/>
                <a:ea typeface="Times New Roman" panose="02020603050405020304" pitchFamily="18" charset="0"/>
              </a:rPr>
              <a:t>in wavelengths of 9.4 to 9.8 </a:t>
            </a:r>
            <a:r>
              <a:rPr lang="en-US" sz="2000" dirty="0" err="1">
                <a:latin typeface="Times New Roman" panose="02020603050405020304" pitchFamily="18" charset="0"/>
                <a:ea typeface="Calibri" panose="020F0502020204030204" pitchFamily="34" charset="0"/>
              </a:rPr>
              <a:t>μm</a:t>
            </a:r>
            <a:r>
              <a:rPr lang="en-US" sz="2000" dirty="0">
                <a:latin typeface="Times New Roman" panose="02020603050405020304" pitchFamily="18" charset="0"/>
                <a:ea typeface="Times New Roman" panose="02020603050405020304" pitchFamily="18" charset="0"/>
              </a:rPr>
              <a:t>; </a:t>
            </a:r>
            <a:endParaRPr lang="en-US" sz="2000" dirty="0" smtClean="0">
              <a:latin typeface="Times New Roman" panose="02020603050405020304" pitchFamily="18" charset="0"/>
              <a:ea typeface="Times New Roman" panose="02020603050405020304" pitchFamily="18" charset="0"/>
            </a:endParaRPr>
          </a:p>
          <a:p>
            <a:pPr marL="285750" lvl="0" indent="-285750" algn="just">
              <a:lnSpc>
                <a:spcPct val="107000"/>
              </a:lnSpc>
              <a:spcAft>
                <a:spcPts val="800"/>
              </a:spcAft>
              <a:buFont typeface="Wingdings" panose="05000000000000000000" pitchFamily="2" charset="2"/>
              <a:buChar char="v"/>
            </a:pPr>
            <a:r>
              <a:rPr lang="en-US" sz="2000" dirty="0" smtClean="0">
                <a:latin typeface="Times New Roman" panose="02020603050405020304" pitchFamily="18" charset="0"/>
                <a:ea typeface="Times New Roman" panose="02020603050405020304" pitchFamily="18" charset="0"/>
              </a:rPr>
              <a:t>carbon </a:t>
            </a:r>
            <a:r>
              <a:rPr lang="en-US" sz="2000" dirty="0">
                <a:latin typeface="Times New Roman" panose="02020603050405020304" pitchFamily="18" charset="0"/>
                <a:ea typeface="Times New Roman" panose="02020603050405020304" pitchFamily="18" charset="0"/>
              </a:rPr>
              <a:t>dioxide in wavelengths of 13.1 to 16.9 </a:t>
            </a:r>
            <a:r>
              <a:rPr lang="en-US" sz="2000" dirty="0" err="1">
                <a:latin typeface="Times New Roman" panose="02020603050405020304" pitchFamily="18" charset="0"/>
                <a:ea typeface="Calibri" panose="020F0502020204030204" pitchFamily="34" charset="0"/>
              </a:rPr>
              <a:t>μm</a:t>
            </a:r>
            <a:r>
              <a:rPr lang="en-US" sz="2000" dirty="0">
                <a:latin typeface="Times New Roman" panose="02020603050405020304" pitchFamily="18" charset="0"/>
                <a:ea typeface="Times New Roman" panose="02020603050405020304" pitchFamily="18" charset="0"/>
              </a:rPr>
              <a:t>; </a:t>
            </a:r>
            <a:endParaRPr lang="en-US" sz="2000" dirty="0" smtClean="0">
              <a:latin typeface="Times New Roman" panose="02020603050405020304" pitchFamily="18" charset="0"/>
              <a:ea typeface="Times New Roman" panose="02020603050405020304" pitchFamily="18" charset="0"/>
            </a:endParaRPr>
          </a:p>
          <a:p>
            <a:pPr marL="285750" lvl="0" indent="-285750" algn="just">
              <a:lnSpc>
                <a:spcPct val="107000"/>
              </a:lnSpc>
              <a:spcAft>
                <a:spcPts val="800"/>
              </a:spcAft>
              <a:buFont typeface="Wingdings" panose="05000000000000000000" pitchFamily="2" charset="2"/>
              <a:buChar char="v"/>
            </a:pPr>
            <a:r>
              <a:rPr lang="en-US" sz="2000" dirty="0" smtClean="0">
                <a:latin typeface="Times New Roman" panose="02020603050405020304" pitchFamily="18" charset="0"/>
                <a:ea typeface="Times New Roman" panose="02020603050405020304" pitchFamily="18" charset="0"/>
              </a:rPr>
              <a:t>Clouds </a:t>
            </a:r>
            <a:r>
              <a:rPr lang="en-US" sz="2000" dirty="0">
                <a:latin typeface="Times New Roman" panose="02020603050405020304" pitchFamily="18" charset="0"/>
                <a:ea typeface="Times New Roman" panose="02020603050405020304" pitchFamily="18" charset="0"/>
              </a:rPr>
              <a:t>in all wavelengths. </a:t>
            </a:r>
            <a:endParaRPr lang="en-US" sz="2000" dirty="0" smtClean="0">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2000" dirty="0" smtClean="0">
                <a:latin typeface="Times New Roman" panose="02020603050405020304" pitchFamily="18" charset="0"/>
                <a:ea typeface="Times New Roman" panose="02020603050405020304" pitchFamily="18" charset="0"/>
              </a:rPr>
              <a:t>Longwave </a:t>
            </a:r>
            <a:r>
              <a:rPr lang="en-US" sz="2000" dirty="0">
                <a:latin typeface="Times New Roman" panose="02020603050405020304" pitchFamily="18" charset="0"/>
                <a:ea typeface="Times New Roman" panose="02020603050405020304" pitchFamily="18" charset="0"/>
              </a:rPr>
              <a:t>radiation escapes to space between 8.5 and 11.0 </a:t>
            </a:r>
            <a:r>
              <a:rPr lang="en-US" sz="2000" dirty="0" err="1">
                <a:latin typeface="Times New Roman" panose="02020603050405020304" pitchFamily="18" charset="0"/>
                <a:ea typeface="Calibri" panose="020F0502020204030204" pitchFamily="34" charset="0"/>
              </a:rPr>
              <a:t>μm</a:t>
            </a:r>
            <a:r>
              <a:rPr lang="en-US" sz="2000" dirty="0">
                <a:latin typeface="Times New Roman" panose="02020603050405020304" pitchFamily="18" charset="0"/>
                <a:ea typeface="Times New Roman" panose="02020603050405020304" pitchFamily="18" charset="0"/>
              </a:rPr>
              <a:t>, known as the atmospheric window. </a:t>
            </a:r>
            <a:endParaRPr lang="en-US" sz="2000" dirty="0" smtClean="0">
              <a:latin typeface="Times New Roman" panose="02020603050405020304" pitchFamily="18" charset="0"/>
              <a:ea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2000" dirty="0" smtClean="0">
                <a:latin typeface="Times New Roman" panose="02020603050405020304" pitchFamily="18" charset="0"/>
                <a:ea typeface="Times New Roman" panose="02020603050405020304" pitchFamily="18" charset="0"/>
              </a:rPr>
              <a:t>A </a:t>
            </a:r>
            <a:r>
              <a:rPr lang="en-US" sz="2000" dirty="0">
                <a:latin typeface="Times New Roman" panose="02020603050405020304" pitchFamily="18" charset="0"/>
                <a:ea typeface="Times New Roman" panose="02020603050405020304" pitchFamily="18" charset="0"/>
              </a:rPr>
              <a:t>large part of the radiation absorbed by the atmosphere is sent back to the earth’s surface as counter radiation. This counter radiation prevents the earth’s surface from excessive cooling at night.</a:t>
            </a:r>
            <a:endParaRPr lang="en-US" sz="2000" dirty="0">
              <a:effectLst/>
              <a:latin typeface="Times New Roman" panose="02020603050405020304" pitchFamily="18" charset="0"/>
              <a:ea typeface="Calibri" panose="020F0502020204030204" pitchFamily="34" charset="0"/>
            </a:endParaRPr>
          </a:p>
        </p:txBody>
      </p:sp>
      <p:grpSp>
        <p:nvGrpSpPr>
          <p:cNvPr id="27" name="Group 26"/>
          <p:cNvGrpSpPr/>
          <p:nvPr/>
        </p:nvGrpSpPr>
        <p:grpSpPr>
          <a:xfrm>
            <a:off x="6931764" y="1147925"/>
            <a:ext cx="4691544" cy="3494668"/>
            <a:chOff x="6945832" y="2124222"/>
            <a:chExt cx="4691544" cy="3494668"/>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34"/>
            <a:stretch/>
          </p:blipFill>
          <p:spPr>
            <a:xfrm>
              <a:off x="6945832" y="2124222"/>
              <a:ext cx="4691544" cy="3494668"/>
            </a:xfrm>
            <a:prstGeom prst="rect">
              <a:avLst/>
            </a:prstGeom>
          </p:spPr>
        </p:pic>
        <p:cxnSp>
          <p:nvCxnSpPr>
            <p:cNvPr id="15" name="Straight Connector 14"/>
            <p:cNvCxnSpPr/>
            <p:nvPr/>
          </p:nvCxnSpPr>
          <p:spPr>
            <a:xfrm>
              <a:off x="10142806" y="4459461"/>
              <a:ext cx="4783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875498" y="4445393"/>
              <a:ext cx="6459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0622279" y="3446585"/>
              <a:ext cx="97303" cy="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733650" y="3899692"/>
              <a:ext cx="252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7859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55320" y="519510"/>
            <a:ext cx="10134600" cy="2101344"/>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Calibri" panose="020F0502020204030204" pitchFamily="34" charset="0"/>
              </a:rPr>
              <a:t>Solar radiation and crop plants</a:t>
            </a:r>
            <a:endParaRPr lang="en-US" dirty="0">
              <a:latin typeface="Times New Roman" panose="02020603050405020304" pitchFamily="18" charset="0"/>
              <a:ea typeface="Calibri" panose="020F0502020204030204" pitchFamily="34" charset="0"/>
            </a:endParaRPr>
          </a:p>
          <a:p>
            <a:pPr marL="285750" indent="-285750" algn="just">
              <a:lnSpc>
                <a:spcPct val="107000"/>
              </a:lnSpc>
              <a:spcBef>
                <a:spcPts val="600"/>
              </a:spcBef>
              <a:spcAft>
                <a:spcPts val="400"/>
              </a:spcAft>
              <a:buFont typeface="Arial" panose="020B0604020202020204" pitchFamily="34" charset="0"/>
              <a:buChar char="•"/>
            </a:pPr>
            <a:r>
              <a:rPr lang="en-US" dirty="0">
                <a:latin typeface="Times New Roman" panose="02020603050405020304" pitchFamily="18" charset="0"/>
                <a:ea typeface="Calibri" panose="020F0502020204030204" pitchFamily="34" charset="0"/>
              </a:rPr>
              <a:t>Crop production is in fact an exploitation of solar radiation. The three broad spectra of solar energy </a:t>
            </a:r>
            <a:r>
              <a:rPr lang="en-US" dirty="0" smtClean="0">
                <a:latin typeface="Times New Roman" panose="02020603050405020304" pitchFamily="18" charset="0"/>
                <a:ea typeface="Calibri" panose="020F0502020204030204" pitchFamily="34" charset="0"/>
              </a:rPr>
              <a:t>are </a:t>
            </a:r>
            <a:r>
              <a:rPr lang="en-US" dirty="0">
                <a:latin typeface="Times New Roman" panose="02020603050405020304" pitchFamily="18" charset="0"/>
                <a:ea typeface="Calibri" panose="020F0502020204030204" pitchFamily="34" charset="0"/>
              </a:rPr>
              <a:t>significant to plant life.</a:t>
            </a:r>
          </a:p>
          <a:p>
            <a:pPr marL="285750" indent="-285750" algn="just">
              <a:lnSpc>
                <a:spcPct val="107000"/>
              </a:lnSpc>
              <a:spcAft>
                <a:spcPts val="400"/>
              </a:spcAft>
              <a:buFont typeface="Wingdings" panose="05000000000000000000" pitchFamily="2" charset="2"/>
              <a:buChar char="v"/>
            </a:pPr>
            <a:r>
              <a:rPr lang="en-US" dirty="0" smtClean="0">
                <a:latin typeface="Times New Roman" panose="02020603050405020304" pitchFamily="18" charset="0"/>
                <a:ea typeface="Calibri" panose="020F0502020204030204" pitchFamily="34" charset="0"/>
              </a:rPr>
              <a:t>UV is </a:t>
            </a:r>
            <a:r>
              <a:rPr lang="en-US" dirty="0">
                <a:latin typeface="Times New Roman" panose="02020603050405020304" pitchFamily="18" charset="0"/>
                <a:ea typeface="Calibri" panose="020F0502020204030204" pitchFamily="34" charset="0"/>
              </a:rPr>
              <a:t>chemically very active and be detrimental if it is excessive. The atmosphere prevents most of this type of solar radiation from reaching earth. The </a:t>
            </a:r>
            <a:r>
              <a:rPr lang="en-US" dirty="0" smtClean="0">
                <a:latin typeface="Times New Roman" panose="02020603050405020304" pitchFamily="18" charset="0"/>
                <a:ea typeface="Calibri" panose="020F0502020204030204" pitchFamily="34" charset="0"/>
              </a:rPr>
              <a:t>reaching UV is </a:t>
            </a:r>
            <a:r>
              <a:rPr lang="en-US" dirty="0">
                <a:latin typeface="Times New Roman" panose="02020603050405020304" pitchFamily="18" charset="0"/>
                <a:ea typeface="Calibri" panose="020F0502020204030204" pitchFamily="34" charset="0"/>
              </a:rPr>
              <a:t>very low and is normally tolerated by plants.</a:t>
            </a:r>
            <a:endParaRPr lang="en-US" dirty="0">
              <a:effectLst/>
              <a:latin typeface="Times New Roman" panose="02020603050405020304" pitchFamily="18" charset="0"/>
              <a:ea typeface="Calibri" panose="020F0502020204030204" pitchFamily="34" charset="0"/>
            </a:endParaRPr>
          </a:p>
        </p:txBody>
      </p:sp>
      <p:sp>
        <p:nvSpPr>
          <p:cNvPr id="4" name="Rectangle 3"/>
          <p:cNvSpPr/>
          <p:nvPr/>
        </p:nvSpPr>
        <p:spPr>
          <a:xfrm>
            <a:off x="655320" y="2620854"/>
            <a:ext cx="10480431" cy="3286797"/>
          </a:xfrm>
          <a:prstGeom prst="rect">
            <a:avLst/>
          </a:prstGeom>
        </p:spPr>
        <p:txBody>
          <a:bodyPr wrap="square">
            <a:spAutoFit/>
          </a:bodyPr>
          <a:lstStyle/>
          <a:p>
            <a:pPr marL="285750" indent="-285750" algn="just">
              <a:lnSpc>
                <a:spcPct val="107000"/>
              </a:lnSpc>
              <a:spcAft>
                <a:spcPts val="600"/>
              </a:spcAft>
              <a:buFont typeface="Wingdings" panose="05000000000000000000" pitchFamily="2" charset="2"/>
              <a:buChar char="v"/>
            </a:pPr>
            <a:r>
              <a:rPr lang="en-US" dirty="0" smtClean="0">
                <a:latin typeface="Times New Roman" panose="02020603050405020304" pitchFamily="18" charset="0"/>
                <a:ea typeface="Calibri" panose="020F0502020204030204" pitchFamily="34" charset="0"/>
              </a:rPr>
              <a:t>IR segment has </a:t>
            </a:r>
            <a:r>
              <a:rPr lang="en-US" dirty="0">
                <a:latin typeface="Times New Roman" panose="02020603050405020304" pitchFamily="18" charset="0"/>
                <a:ea typeface="Calibri" panose="020F0502020204030204" pitchFamily="34" charset="0"/>
              </a:rPr>
              <a:t>thermal effects on plants. In the presence of water vapors, this radiation does not harm plants; rather, it supplies the necessary thermal energy to the plant environment.</a:t>
            </a:r>
          </a:p>
          <a:p>
            <a:pPr marL="285750" indent="-285750" algn="just">
              <a:lnSpc>
                <a:spcPct val="107000"/>
              </a:lnSpc>
              <a:spcAft>
                <a:spcPts val="600"/>
              </a:spcAft>
              <a:buFont typeface="Wingdings" panose="05000000000000000000" pitchFamily="2" charset="2"/>
              <a:buChar char="v"/>
            </a:pPr>
            <a:r>
              <a:rPr lang="en-US" dirty="0" smtClean="0">
                <a:latin typeface="Times New Roman" panose="02020603050405020304" pitchFamily="18" charset="0"/>
                <a:ea typeface="Calibri" panose="020F0502020204030204" pitchFamily="34" charset="0"/>
              </a:rPr>
              <a:t>VIS part </a:t>
            </a:r>
            <a:r>
              <a:rPr lang="en-US" dirty="0">
                <a:latin typeface="Times New Roman" panose="02020603050405020304" pitchFamily="18" charset="0"/>
                <a:ea typeface="Calibri" panose="020F0502020204030204" pitchFamily="34" charset="0"/>
              </a:rPr>
              <a:t>(light) plays an important part in plant growth and development through the processes of chlorophyll synthesis and photosynthesis and through photosensitive regulatory mechanisms such as phototropism and photoperiodic activity. </a:t>
            </a:r>
            <a:endParaRPr lang="en-US" dirty="0" smtClean="0">
              <a:latin typeface="Times New Roman" panose="02020603050405020304" pitchFamily="18" charset="0"/>
              <a:ea typeface="Calibri" panose="020F0502020204030204" pitchFamily="34" charset="0"/>
            </a:endParaRPr>
          </a:p>
          <a:p>
            <a:pPr algn="just">
              <a:lnSpc>
                <a:spcPct val="107000"/>
              </a:lnSpc>
              <a:spcAft>
                <a:spcPts val="600"/>
              </a:spcAft>
            </a:pPr>
            <a:r>
              <a:rPr lang="en-US" dirty="0" smtClean="0">
                <a:latin typeface="Times New Roman" panose="02020603050405020304" pitchFamily="18" charset="0"/>
                <a:ea typeface="Calibri" panose="020F0502020204030204" pitchFamily="34" charset="0"/>
              </a:rPr>
              <a:t>Light </a:t>
            </a:r>
            <a:r>
              <a:rPr lang="en-US" dirty="0">
                <a:latin typeface="Times New Roman" panose="02020603050405020304" pitchFamily="18" charset="0"/>
                <a:ea typeface="Calibri" panose="020F0502020204030204" pitchFamily="34" charset="0"/>
              </a:rPr>
              <a:t>of the correct intensity, quality, and duration is essential for normal plant development. </a:t>
            </a:r>
            <a:r>
              <a:rPr lang="en-US" dirty="0" smtClean="0">
                <a:latin typeface="Times New Roman" panose="02020603050405020304" pitchFamily="18" charset="0"/>
                <a:ea typeface="Calibri" panose="020F0502020204030204" pitchFamily="34" charset="0"/>
              </a:rPr>
              <a:t>It </a:t>
            </a:r>
            <a:r>
              <a:rPr lang="en-US" dirty="0">
                <a:latin typeface="Times New Roman" panose="02020603050405020304" pitchFamily="18" charset="0"/>
                <a:ea typeface="Calibri" panose="020F0502020204030204" pitchFamily="34" charset="0"/>
              </a:rPr>
              <a:t>affects the production of tillers; the stability, strength, and length of the culms; the yield and total weight of plant structures; and the size of leaves and root development. </a:t>
            </a:r>
            <a:endParaRPr lang="en-US" dirty="0" smtClean="0">
              <a:latin typeface="Times New Roman" panose="02020603050405020304" pitchFamily="18" charset="0"/>
              <a:ea typeface="Calibri" panose="020F0502020204030204" pitchFamily="34" charset="0"/>
            </a:endParaRPr>
          </a:p>
          <a:p>
            <a:pPr algn="just">
              <a:lnSpc>
                <a:spcPct val="107000"/>
              </a:lnSpc>
              <a:spcAft>
                <a:spcPts val="600"/>
              </a:spcAft>
            </a:pPr>
            <a:r>
              <a:rPr lang="en-US" dirty="0" smtClean="0">
                <a:latin typeface="Times New Roman" panose="02020603050405020304" pitchFamily="18" charset="0"/>
                <a:ea typeface="Calibri" panose="020F0502020204030204" pitchFamily="34" charset="0"/>
              </a:rPr>
              <a:t>The </a:t>
            </a:r>
            <a:r>
              <a:rPr lang="en-US" dirty="0">
                <a:latin typeface="Times New Roman" panose="02020603050405020304" pitchFamily="18" charset="0"/>
                <a:ea typeface="Calibri" panose="020F0502020204030204" pitchFamily="34" charset="0"/>
              </a:rPr>
              <a:t>length of day or the duration of the light period determines flowering and has a profound effect on the content of soluble carbohydrates present. </a:t>
            </a:r>
            <a:endParaRPr lang="en-US"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68496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125308" cy="535207"/>
          </a:xfrm>
        </p:spPr>
        <p:txBody>
          <a:bodyPr>
            <a:normAutofit/>
          </a:bodyPr>
          <a:lstStyle/>
          <a:p>
            <a:r>
              <a:rPr lang="en-US" sz="2800" b="1" dirty="0" smtClean="0"/>
              <a:t>Reflection</a:t>
            </a:r>
            <a:r>
              <a:rPr lang="en-US" sz="2800" b="1" dirty="0"/>
              <a:t>, Transmission, and Absorption</a:t>
            </a:r>
            <a:endParaRPr lang="en-US" sz="2800" dirty="0"/>
          </a:p>
        </p:txBody>
      </p:sp>
      <p:sp>
        <p:nvSpPr>
          <p:cNvPr id="3" name="Rectangle 2"/>
          <p:cNvSpPr/>
          <p:nvPr/>
        </p:nvSpPr>
        <p:spPr>
          <a:xfrm>
            <a:off x="669383" y="900332"/>
            <a:ext cx="10515601" cy="2500172"/>
          </a:xfrm>
          <a:prstGeom prst="rect">
            <a:avLst/>
          </a:prstGeom>
        </p:spPr>
        <p:txBody>
          <a:bodyPr wrap="square">
            <a:spAutoFit/>
          </a:bodyPr>
          <a:lstStyle/>
          <a:p>
            <a:pPr marL="285750" indent="-285750" algn="just">
              <a:lnSpc>
                <a:spcPct val="107000"/>
              </a:lnSpc>
              <a:spcAft>
                <a:spcPts val="400"/>
              </a:spcAft>
              <a:buFont typeface="Arial" panose="020B0604020202020204" pitchFamily="34" charset="0"/>
              <a:buChar char="•"/>
            </a:pPr>
            <a:r>
              <a:rPr lang="en-US" sz="2000" dirty="0" smtClean="0">
                <a:latin typeface="Times New Roman" panose="02020603050405020304" pitchFamily="18" charset="0"/>
                <a:ea typeface="Calibri" panose="020F0502020204030204" pitchFamily="34" charset="0"/>
              </a:rPr>
              <a:t>Reflection </a:t>
            </a:r>
            <a:r>
              <a:rPr lang="en-US" sz="2000" dirty="0">
                <a:latin typeface="Times New Roman" panose="02020603050405020304" pitchFamily="18" charset="0"/>
                <a:ea typeface="Calibri" panose="020F0502020204030204" pitchFamily="34" charset="0"/>
              </a:rPr>
              <a:t>and transmission from the leaves have similar spectral distributions as shown </a:t>
            </a:r>
            <a:r>
              <a:rPr lang="en-US" sz="2000" dirty="0" smtClean="0">
                <a:latin typeface="Times New Roman" panose="02020603050405020304" pitchFamily="18" charset="0"/>
                <a:ea typeface="Calibri" panose="020F0502020204030204" pitchFamily="34" charset="0"/>
              </a:rPr>
              <a:t>in the figures. </a:t>
            </a:r>
            <a:r>
              <a:rPr lang="en-US" sz="2000" dirty="0">
                <a:latin typeface="Times New Roman" panose="02020603050405020304" pitchFamily="18" charset="0"/>
                <a:ea typeface="Calibri" panose="020F0502020204030204" pitchFamily="34" charset="0"/>
              </a:rPr>
              <a:t>The maxima for both are in the green light as well as in the infrared region. </a:t>
            </a:r>
            <a:endParaRPr lang="en-US" sz="2000" dirty="0" smtClean="0">
              <a:latin typeface="Times New Roman" panose="02020603050405020304" pitchFamily="18" charset="0"/>
              <a:ea typeface="Calibri" panose="020F0502020204030204" pitchFamily="34" charset="0"/>
            </a:endParaRPr>
          </a:p>
          <a:p>
            <a:pPr marL="285750" indent="-285750" algn="just">
              <a:lnSpc>
                <a:spcPct val="107000"/>
              </a:lnSpc>
              <a:spcAft>
                <a:spcPts val="400"/>
              </a:spcAft>
              <a:buFont typeface="Arial" panose="020B0604020202020204" pitchFamily="34" charset="0"/>
              <a:buChar char="•"/>
            </a:pPr>
            <a:r>
              <a:rPr lang="en-US" sz="2000" dirty="0" smtClean="0">
                <a:latin typeface="Times New Roman" panose="02020603050405020304" pitchFamily="18" charset="0"/>
                <a:ea typeface="Calibri" panose="020F0502020204030204" pitchFamily="34" charset="0"/>
              </a:rPr>
              <a:t>The </a:t>
            </a:r>
            <a:r>
              <a:rPr lang="en-US" sz="2000" dirty="0">
                <a:latin typeface="Times New Roman" panose="02020603050405020304" pitchFamily="18" charset="0"/>
                <a:ea typeface="Calibri" panose="020F0502020204030204" pitchFamily="34" charset="0"/>
              </a:rPr>
              <a:t>impression of the green color of the plants depends on the high reflectivity, the relatively high intensity of solar radiation, and the greater sensitivity of the human eye for green light</a:t>
            </a:r>
            <a:r>
              <a:rPr lang="en-US" sz="2000" dirty="0" smtClean="0">
                <a:latin typeface="Times New Roman" panose="02020603050405020304" pitchFamily="18" charset="0"/>
                <a:ea typeface="Calibri" panose="020F0502020204030204" pitchFamily="34" charset="0"/>
              </a:rPr>
              <a:t>.</a:t>
            </a:r>
          </a:p>
          <a:p>
            <a:pPr marL="285750" indent="-285750" algn="just">
              <a:lnSpc>
                <a:spcPct val="107000"/>
              </a:lnSpc>
              <a:spcAft>
                <a:spcPts val="400"/>
              </a:spcAft>
              <a:buFont typeface="Arial" panose="020B0604020202020204" pitchFamily="34" charset="0"/>
              <a:buChar char="•"/>
            </a:pPr>
            <a:r>
              <a:rPr lang="en-US" sz="2000" dirty="0" smtClean="0">
                <a:latin typeface="Times New Roman" panose="02020603050405020304" pitchFamily="18" charset="0"/>
                <a:ea typeface="Calibri" panose="020F0502020204030204" pitchFamily="34" charset="0"/>
              </a:rPr>
              <a:t>The </a:t>
            </a:r>
            <a:r>
              <a:rPr lang="en-US" sz="2000" dirty="0">
                <a:latin typeface="Times New Roman" panose="02020603050405020304" pitchFamily="18" charset="0"/>
                <a:ea typeface="Calibri" panose="020F0502020204030204" pitchFamily="34" charset="0"/>
              </a:rPr>
              <a:t>strong infrared reflection from plants is an important natural device for protection of plant life against damage due to overheating. On average, the plant canopy absorbs about 75 % of the incident radiation, with about 15 % reflected and 10 % transmitted.</a:t>
            </a:r>
            <a:endParaRPr lang="en-US" sz="2000" dirty="0">
              <a:effectLst/>
              <a:latin typeface="Times New Roman" panose="02020603050405020304" pitchFamily="18" charset="0"/>
              <a:ea typeface="Calibri" panose="020F0502020204030204" pitchFamily="34" charset="0"/>
            </a:endParaRPr>
          </a:p>
        </p:txBody>
      </p:sp>
      <p:grpSp>
        <p:nvGrpSpPr>
          <p:cNvPr id="4" name="Group 3"/>
          <p:cNvGrpSpPr/>
          <p:nvPr/>
        </p:nvGrpSpPr>
        <p:grpSpPr>
          <a:xfrm>
            <a:off x="1297183" y="3518318"/>
            <a:ext cx="9225451" cy="3051298"/>
            <a:chOff x="0" y="0"/>
            <a:chExt cx="6163945" cy="162496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09900" cy="1624965"/>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05150" y="0"/>
              <a:ext cx="3058795" cy="1624965"/>
            </a:xfrm>
            <a:prstGeom prst="rect">
              <a:avLst/>
            </a:prstGeom>
            <a:noFill/>
            <a:ln>
              <a:noFill/>
            </a:ln>
          </p:spPr>
        </p:pic>
      </p:grpSp>
    </p:spTree>
    <p:extLst>
      <p:ext uri="{BB962C8B-B14F-4D97-AF65-F5344CB8AC3E}">
        <p14:creationId xmlns:p14="http://schemas.microsoft.com/office/powerpoint/2010/main" val="3741418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951" y="265398"/>
            <a:ext cx="6758354" cy="6236194"/>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US" dirty="0">
                <a:latin typeface="Times New Roman" panose="02020603050405020304" pitchFamily="18" charset="0"/>
                <a:ea typeface="Calibri" panose="020F0502020204030204" pitchFamily="34" charset="0"/>
              </a:rPr>
              <a:t>Due to their chemical components or physical structures, plants absorb selectively in discrete </a:t>
            </a:r>
            <a:r>
              <a:rPr lang="en-US" dirty="0" smtClean="0">
                <a:latin typeface="Times New Roman" panose="02020603050405020304" pitchFamily="18" charset="0"/>
                <a:ea typeface="Calibri" panose="020F0502020204030204" pitchFamily="34" charset="0"/>
              </a:rPr>
              <a:t>wavelengths. </a:t>
            </a: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rPr>
              <a:t>The </a:t>
            </a:r>
            <a:r>
              <a:rPr lang="en-US" dirty="0">
                <a:latin typeface="Times New Roman" panose="02020603050405020304" pitchFamily="18" charset="0"/>
                <a:ea typeface="Calibri" panose="020F0502020204030204" pitchFamily="34" charset="0"/>
              </a:rPr>
              <a:t>transparent epidermis allows the incident sunlight to penetrate into the mesophyll, which consists of two layers: (1) the palisade parenchyma of closely spaced cylindrical cells and (2) the spongy parenchyma of irregular cells with abundant interstices filled with air. </a:t>
            </a:r>
            <a:endParaRPr lang="en-US" dirty="0" smtClean="0">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rPr>
              <a:t>Both </a:t>
            </a:r>
            <a:r>
              <a:rPr lang="en-US" dirty="0">
                <a:latin typeface="Times New Roman" panose="02020603050405020304" pitchFamily="18" charset="0"/>
                <a:ea typeface="Calibri" panose="020F0502020204030204" pitchFamily="34" charset="0"/>
              </a:rPr>
              <a:t>types of mesophyll cells contain chlorophyll, blue and red energy for photosynthesis. Chlorophyll absorption is maximum in the blue (0.45 </a:t>
            </a:r>
            <a:r>
              <a:rPr lang="en-US" dirty="0" err="1">
                <a:latin typeface="Times New Roman" panose="02020603050405020304" pitchFamily="18" charset="0"/>
                <a:ea typeface="Calibri" panose="020F0502020204030204" pitchFamily="34" charset="0"/>
              </a:rPr>
              <a:t>μm</a:t>
            </a:r>
            <a:r>
              <a:rPr lang="en-US" dirty="0">
                <a:latin typeface="Times New Roman" panose="02020603050405020304" pitchFamily="18" charset="0"/>
                <a:ea typeface="Calibri" panose="020F0502020204030204" pitchFamily="34" charset="0"/>
              </a:rPr>
              <a:t>) and in the red (0.65 </a:t>
            </a:r>
            <a:r>
              <a:rPr lang="en-US" dirty="0" err="1">
                <a:latin typeface="Times New Roman" panose="02020603050405020304" pitchFamily="18" charset="0"/>
                <a:ea typeface="Calibri" panose="020F0502020204030204" pitchFamily="34" charset="0"/>
              </a:rPr>
              <a:t>μm</a:t>
            </a:r>
            <a:r>
              <a:rPr lang="en-US" dirty="0">
                <a:latin typeface="Times New Roman" panose="02020603050405020304" pitchFamily="18" charset="0"/>
                <a:ea typeface="Calibri" panose="020F0502020204030204" pitchFamily="34" charset="0"/>
              </a:rPr>
              <a:t>) regions. The longer wavelengths of photographic IR energy penetrate into the spongy parenchyma, where the energy is strongly scattered and reflected by the boundaries between the cell walls and air spaces</a:t>
            </a:r>
            <a:r>
              <a:rPr lang="en-US" dirty="0" smtClean="0">
                <a:latin typeface="Times New Roman" panose="02020603050405020304" pitchFamily="18" charset="0"/>
                <a:ea typeface="Calibri" panose="020F0502020204030204" pitchFamily="34" charset="0"/>
              </a:rPr>
              <a:t>.</a:t>
            </a: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rPr>
              <a:t>The </a:t>
            </a:r>
            <a:r>
              <a:rPr lang="en-US" dirty="0">
                <a:latin typeface="Times New Roman" panose="02020603050405020304" pitchFamily="18" charset="0"/>
                <a:ea typeface="Calibri" panose="020F0502020204030204" pitchFamily="34" charset="0"/>
              </a:rPr>
              <a:t>high near-infrared reflectance of leaves is caused by the internal cell structure. </a:t>
            </a:r>
            <a:endParaRPr lang="en-US" dirty="0" smtClean="0">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rPr>
              <a:t>Near </a:t>
            </a:r>
            <a:r>
              <a:rPr lang="en-US" dirty="0">
                <a:latin typeface="Times New Roman" panose="02020603050405020304" pitchFamily="18" charset="0"/>
                <a:ea typeface="Calibri" panose="020F0502020204030204" pitchFamily="34" charset="0"/>
              </a:rPr>
              <a:t>the border of visible light, absorption by the plant decreases but then increases again in the infrared. </a:t>
            </a:r>
            <a:endParaRPr lang="en-US" dirty="0" smtClean="0">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dirty="0" smtClean="0">
                <a:latin typeface="Times New Roman" panose="02020603050405020304" pitchFamily="18" charset="0"/>
                <a:ea typeface="Calibri" panose="020F0502020204030204" pitchFamily="34" charset="0"/>
              </a:rPr>
              <a:t>Infrared </a:t>
            </a:r>
            <a:r>
              <a:rPr lang="en-US" dirty="0">
                <a:latin typeface="Times New Roman" panose="02020603050405020304" pitchFamily="18" charset="0"/>
                <a:ea typeface="Calibri" panose="020F0502020204030204" pitchFamily="34" charset="0"/>
              </a:rPr>
              <a:t>radiation greater than 3 </a:t>
            </a:r>
            <a:r>
              <a:rPr lang="en-US" dirty="0" err="1">
                <a:latin typeface="Times New Roman" panose="02020603050405020304" pitchFamily="18" charset="0"/>
                <a:ea typeface="Calibri" panose="020F0502020204030204" pitchFamily="34" charset="0"/>
              </a:rPr>
              <a:t>μm</a:t>
            </a:r>
            <a:r>
              <a:rPr lang="en-US" dirty="0">
                <a:latin typeface="Times New Roman" panose="02020603050405020304" pitchFamily="18" charset="0"/>
                <a:ea typeface="Calibri" panose="020F0502020204030204" pitchFamily="34" charset="0"/>
              </a:rPr>
              <a:t> is completely absorbed by the plants.</a:t>
            </a:r>
            <a:endParaRPr lang="en-US" dirty="0">
              <a:effectLst/>
              <a:latin typeface="Times New Roman" panose="02020603050405020304" pitchFamily="18" charset="0"/>
              <a:ea typeface="Calibri" panose="020F050202020403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144409" y="492882"/>
            <a:ext cx="4897536" cy="3938441"/>
          </a:xfrm>
          <a:prstGeom prst="rect">
            <a:avLst/>
          </a:prstGeom>
          <a:noFill/>
          <a:ln>
            <a:noFill/>
          </a:ln>
        </p:spPr>
      </p:pic>
    </p:spTree>
    <p:extLst>
      <p:ext uri="{BB962C8B-B14F-4D97-AF65-F5344CB8AC3E}">
        <p14:creationId xmlns:p14="http://schemas.microsoft.com/office/powerpoint/2010/main" val="2020124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3404"/>
          </a:xfrm>
        </p:spPr>
        <p:txBody>
          <a:bodyPr>
            <a:normAutofit/>
          </a:bodyPr>
          <a:lstStyle/>
          <a:p>
            <a:r>
              <a:rPr lang="en-US" sz="2800" dirty="0" smtClean="0"/>
              <a:t>5.1</a:t>
            </a:r>
            <a:r>
              <a:rPr lang="en-US" sz="2800" dirty="0"/>
              <a:t>	</a:t>
            </a:r>
            <a:r>
              <a:rPr lang="en-US" sz="2800" b="1" dirty="0">
                <a:solidFill>
                  <a:schemeClr val="tx2"/>
                </a:solidFill>
                <a:latin typeface="Times New Roman" panose="02020603050405020304" pitchFamily="18" charset="0"/>
                <a:cs typeface="Times New Roman" panose="02020603050405020304" pitchFamily="18" charset="0"/>
              </a:rPr>
              <a:t>Agrometeorology</a:t>
            </a:r>
          </a:p>
        </p:txBody>
      </p:sp>
      <p:sp>
        <p:nvSpPr>
          <p:cNvPr id="3" name="Content Placeholder 2"/>
          <p:cNvSpPr>
            <a:spLocks noGrp="1"/>
          </p:cNvSpPr>
          <p:nvPr>
            <p:ph idx="1"/>
          </p:nvPr>
        </p:nvSpPr>
        <p:spPr>
          <a:xfrm>
            <a:off x="1107140" y="1008530"/>
            <a:ext cx="10578353" cy="1277470"/>
          </a:xfrm>
        </p:spPr>
        <p:txBody>
          <a:bodyPr>
            <a:normAutofit/>
          </a:bodyPr>
          <a:lstStyle/>
          <a:p>
            <a:pPr algn="just"/>
            <a:r>
              <a:rPr lang="en-US" sz="2000" dirty="0" smtClean="0">
                <a:latin typeface="Times New Roman" panose="02020603050405020304" pitchFamily="18" charset="0"/>
                <a:cs typeface="Times New Roman" panose="02020603050405020304" pitchFamily="18" charset="0"/>
              </a:rPr>
              <a:t>Agrometeorology </a:t>
            </a:r>
            <a:r>
              <a:rPr lang="en-US" sz="2000" dirty="0">
                <a:latin typeface="Times New Roman" panose="02020603050405020304" pitchFamily="18" charset="0"/>
                <a:cs typeface="Times New Roman" panose="02020603050405020304" pitchFamily="18" charset="0"/>
              </a:rPr>
              <a:t>Definition: </a:t>
            </a:r>
            <a:r>
              <a:rPr lang="en-US" sz="2000" dirty="0" smtClean="0">
                <a:latin typeface="Times New Roman" panose="02020603050405020304" pitchFamily="18" charset="0"/>
                <a:cs typeface="Times New Roman" panose="02020603050405020304" pitchFamily="18" charset="0"/>
              </a:rPr>
              <a:t>It is </a:t>
            </a:r>
            <a:r>
              <a:rPr lang="en-US" sz="2000" dirty="0">
                <a:latin typeface="Times New Roman" panose="02020603050405020304" pitchFamily="18" charset="0"/>
                <a:cs typeface="Times New Roman" panose="02020603050405020304" pitchFamily="18" charset="0"/>
              </a:rPr>
              <a:t>a branch of applied </a:t>
            </a:r>
            <a:r>
              <a:rPr lang="en-US" sz="2000" dirty="0" smtClean="0">
                <a:latin typeface="Times New Roman" panose="02020603050405020304" pitchFamily="18" charset="0"/>
                <a:cs typeface="Times New Roman" panose="02020603050405020304" pitchFamily="18" charset="0"/>
              </a:rPr>
              <a:t>meteorology which </a:t>
            </a:r>
            <a:r>
              <a:rPr lang="en-US" sz="2000" dirty="0">
                <a:latin typeface="Times New Roman" panose="02020603050405020304" pitchFamily="18" charset="0"/>
                <a:cs typeface="Times New Roman" panose="02020603050405020304" pitchFamily="18" charset="0"/>
              </a:rPr>
              <a:t>investigates the physical conditions of the environment of growing plants </a:t>
            </a:r>
            <a:r>
              <a:rPr lang="en-US" sz="2000" dirty="0" smtClean="0">
                <a:latin typeface="Times New Roman" panose="02020603050405020304" pitchFamily="18" charset="0"/>
                <a:cs typeface="Times New Roman" panose="02020603050405020304" pitchFamily="18" charset="0"/>
              </a:rPr>
              <a:t>or animal </a:t>
            </a:r>
            <a:r>
              <a:rPr lang="en-US" sz="2000" dirty="0">
                <a:latin typeface="Times New Roman" panose="02020603050405020304" pitchFamily="18" charset="0"/>
                <a:cs typeface="Times New Roman" panose="02020603050405020304" pitchFamily="18" charset="0"/>
              </a:rPr>
              <a:t>organisms. It deals with the relationship between weather/climatic </a:t>
            </a:r>
            <a:r>
              <a:rPr lang="en-US" sz="2000" dirty="0" smtClean="0">
                <a:latin typeface="Times New Roman" panose="02020603050405020304" pitchFamily="18" charset="0"/>
                <a:cs typeface="Times New Roman" panose="02020603050405020304" pitchFamily="18" charset="0"/>
              </a:rPr>
              <a:t>conditions and </a:t>
            </a:r>
            <a:r>
              <a:rPr lang="en-US" sz="2000" dirty="0">
                <a:latin typeface="Times New Roman" panose="02020603050405020304" pitchFamily="18" charset="0"/>
                <a:cs typeface="Times New Roman" panose="02020603050405020304" pitchFamily="18" charset="0"/>
              </a:rPr>
              <a:t>agricultural production. The aim of agricultural </a:t>
            </a:r>
            <a:r>
              <a:rPr lang="en-US" sz="2000" dirty="0" smtClean="0">
                <a:latin typeface="Times New Roman" panose="02020603050405020304" pitchFamily="18" charset="0"/>
                <a:cs typeface="Times New Roman" panose="02020603050405020304" pitchFamily="18" charset="0"/>
              </a:rPr>
              <a:t>meteorology </a:t>
            </a:r>
            <a:r>
              <a:rPr lang="en-US" sz="2000" dirty="0">
                <a:latin typeface="Times New Roman" panose="02020603050405020304" pitchFamily="18" charset="0"/>
                <a:cs typeface="Times New Roman" panose="02020603050405020304" pitchFamily="18" charset="0"/>
              </a:rPr>
              <a:t>is to make use </a:t>
            </a:r>
            <a:r>
              <a:rPr lang="en-US" sz="2000" dirty="0" smtClean="0">
                <a:latin typeface="Times New Roman" panose="02020603050405020304" pitchFamily="18" charset="0"/>
                <a:cs typeface="Times New Roman" panose="02020603050405020304" pitchFamily="18" charset="0"/>
              </a:rPr>
              <a:t>of the </a:t>
            </a:r>
            <a:r>
              <a:rPr lang="en-US" sz="2000" dirty="0">
                <a:latin typeface="Times New Roman" panose="02020603050405020304" pitchFamily="18" charset="0"/>
                <a:cs typeface="Times New Roman" panose="02020603050405020304" pitchFamily="18" charset="0"/>
              </a:rPr>
              <a:t>science of meteorology in the interest of food production. </a:t>
            </a:r>
          </a:p>
        </p:txBody>
      </p:sp>
      <p:grpSp>
        <p:nvGrpSpPr>
          <p:cNvPr id="15" name="Group 14"/>
          <p:cNvGrpSpPr/>
          <p:nvPr/>
        </p:nvGrpSpPr>
        <p:grpSpPr>
          <a:xfrm>
            <a:off x="0" y="1957573"/>
            <a:ext cx="5710519" cy="2854012"/>
            <a:chOff x="1631575" y="2420472"/>
            <a:chExt cx="5710519" cy="2854012"/>
          </a:xfrm>
        </p:grpSpPr>
        <p:graphicFrame>
          <p:nvGraphicFramePr>
            <p:cNvPr id="6" name="Diagram 5"/>
            <p:cNvGraphicFramePr/>
            <p:nvPr>
              <p:extLst>
                <p:ext uri="{D42A27DB-BD31-4B8C-83A1-F6EECF244321}">
                  <p14:modId xmlns:p14="http://schemas.microsoft.com/office/powerpoint/2010/main" val="1915242735"/>
                </p:ext>
              </p:extLst>
            </p:nvPr>
          </p:nvGraphicFramePr>
          <p:xfrm>
            <a:off x="1631575" y="2420472"/>
            <a:ext cx="5710519" cy="2854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Left-Right Arrow 12"/>
            <p:cNvSpPr/>
            <p:nvPr/>
          </p:nvSpPr>
          <p:spPr>
            <a:xfrm>
              <a:off x="5017995" y="4329953"/>
              <a:ext cx="575981" cy="2151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3175748" y="4329953"/>
              <a:ext cx="575981" cy="2151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6" name="Diagram 15"/>
          <p:cNvGraphicFramePr/>
          <p:nvPr>
            <p:extLst>
              <p:ext uri="{D42A27DB-BD31-4B8C-83A1-F6EECF244321}">
                <p14:modId xmlns:p14="http://schemas.microsoft.com/office/powerpoint/2010/main" val="140753619"/>
              </p:ext>
            </p:extLst>
          </p:nvPr>
        </p:nvGraphicFramePr>
        <p:xfrm>
          <a:off x="4096871" y="3235043"/>
          <a:ext cx="7873247" cy="39725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46679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6265" y="555466"/>
            <a:ext cx="10283483" cy="5895973"/>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It can be summed up that the plant leaf strongly absorbs blue and red wavelengths, less strongly absorbs the green, very weakly absorbs the near infrared, and strongly absorbs in the far-infrared wavelengths. Because the absorption of the near-infrared wavelengths by the leaf is limited, by discarding this energy it prevents the internal temperature from becoming lethal. At the infrared wavelengths, the plant leaf is an efficient absorber, but in these wavelengths the energy at the surface is small, with the result that the plant is a good absorber in the far-infrared. It is an equally a good radiator at these wavelengths. The quality of radiation affects flowering, germination, and elongation. </a:t>
            </a:r>
          </a:p>
          <a:p>
            <a:pPr marL="285750" indent="-285750" algn="just">
              <a:lnSpc>
                <a:spcPct val="107000"/>
              </a:lnSpc>
              <a:spcAft>
                <a:spcPts val="800"/>
              </a:spcAft>
              <a:buFont typeface="Arial" panose="020B0604020202020204" pitchFamily="34" charset="0"/>
              <a:buChar char="•"/>
            </a:pPr>
            <a:r>
              <a:rPr lang="en-US" sz="2000" dirty="0">
                <a:latin typeface="Times New Roman" panose="02020603050405020304" pitchFamily="18" charset="0"/>
                <a:ea typeface="Calibri" panose="020F0502020204030204" pitchFamily="34" charset="0"/>
              </a:rPr>
              <a:t>The visible part of the spectrum also influences the orientation of shoots, phenomenon known as phototropism. When shoots turn toward the light, the phenomenon is known as positive phototropism. With increasing intensity of light, positive phototropism turns into negative phototropism. The strongest influence on phototropism is by the blue part of the spectrum (0.5 </a:t>
            </a:r>
            <a:r>
              <a:rPr lang="en-US" sz="2000" dirty="0" err="1">
                <a:latin typeface="Times New Roman" panose="02020603050405020304" pitchFamily="18" charset="0"/>
                <a:ea typeface="Calibri" panose="020F0502020204030204" pitchFamily="34" charset="0"/>
              </a:rPr>
              <a:t>μm</a:t>
            </a:r>
            <a:r>
              <a:rPr lang="en-US" sz="2000" dirty="0">
                <a:latin typeface="Times New Roman" panose="02020603050405020304" pitchFamily="18" charset="0"/>
                <a:ea typeface="Calibri" panose="020F0502020204030204" pitchFamily="34" charset="0"/>
              </a:rPr>
              <a:t>) and the weakest influence is by red rays. </a:t>
            </a:r>
            <a:endParaRPr lang="en-US" sz="2000" dirty="0" smtClean="0">
              <a:latin typeface="Times New Roman" panose="02020603050405020304" pitchFamily="18" charset="0"/>
              <a:ea typeface="Calibri" panose="020F0502020204030204" pitchFamily="34" charset="0"/>
            </a:endParaRPr>
          </a:p>
          <a:p>
            <a:pPr marL="285750" indent="-285750" algn="just">
              <a:lnSpc>
                <a:spcPct val="107000"/>
              </a:lnSpc>
              <a:spcAft>
                <a:spcPts val="800"/>
              </a:spcAft>
              <a:buFont typeface="Arial" panose="020B0604020202020204" pitchFamily="34" charset="0"/>
              <a:buChar char="•"/>
            </a:pPr>
            <a:r>
              <a:rPr lang="en-US" sz="2000" dirty="0" smtClean="0">
                <a:latin typeface="Times New Roman" panose="02020603050405020304" pitchFamily="18" charset="0"/>
                <a:ea typeface="Calibri" panose="020F0502020204030204" pitchFamily="34" charset="0"/>
              </a:rPr>
              <a:t>Very </a:t>
            </a:r>
            <a:r>
              <a:rPr lang="en-US" sz="2000" dirty="0">
                <a:latin typeface="Times New Roman" panose="02020603050405020304" pitchFamily="18" charset="0"/>
                <a:ea typeface="Calibri" panose="020F0502020204030204" pitchFamily="34" charset="0"/>
              </a:rPr>
              <a:t>little of ultraviolet part of the spectrum reaches the earth’s surface but it has biological effects. This type of rays may kill microorganisms, disinfect the soil, and eradicate diseases. Ultraviolet rays also influence the germination and quality of seeds. Ultraviolet radiation leads to a strong inhibition of photosynthesis and metabolism.</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73926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534048535"/>
              </p:ext>
            </p:extLst>
          </p:nvPr>
        </p:nvGraphicFramePr>
        <p:xfrm>
          <a:off x="847164" y="430306"/>
          <a:ext cx="4598895" cy="605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2427437343"/>
              </p:ext>
            </p:extLst>
          </p:nvPr>
        </p:nvGraphicFramePr>
        <p:xfrm>
          <a:off x="539375" y="1183340"/>
          <a:ext cx="9048378" cy="26625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15486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149953272"/>
              </p:ext>
            </p:extLst>
          </p:nvPr>
        </p:nvGraphicFramePr>
        <p:xfrm>
          <a:off x="2032000" y="719666"/>
          <a:ext cx="755575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Down Arrow 10"/>
          <p:cNvSpPr/>
          <p:nvPr/>
        </p:nvSpPr>
        <p:spPr>
          <a:xfrm>
            <a:off x="5446805" y="3993774"/>
            <a:ext cx="726141" cy="45720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7093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80529" y="1239605"/>
            <a:ext cx="5791200" cy="3257550"/>
          </a:xfrm>
        </p:spPr>
      </p:pic>
      <p:sp>
        <p:nvSpPr>
          <p:cNvPr id="5" name="Rectangle 4"/>
          <p:cNvSpPr/>
          <p:nvPr/>
        </p:nvSpPr>
        <p:spPr>
          <a:xfrm>
            <a:off x="1084730" y="466473"/>
            <a:ext cx="6606988" cy="646331"/>
          </a:xfrm>
          <a:prstGeom prst="rect">
            <a:avLst/>
          </a:prstGeom>
        </p:spPr>
        <p:txBody>
          <a:bodyPr wrap="square">
            <a:spAutoFit/>
          </a:bodyPr>
          <a:lstStyle/>
          <a:p>
            <a:endParaRPr lang="en-US" sz="1200" dirty="0">
              <a:solidFill>
                <a:srgbClr val="000000"/>
              </a:solidFill>
              <a:latin typeface="Times New Roman" panose="02020603050405020304" pitchFamily="18" charset="0"/>
            </a:endParaRPr>
          </a:p>
          <a:p>
            <a:r>
              <a:rPr lang="en-US" sz="1200" dirty="0">
                <a:solidFill>
                  <a:srgbClr val="000000"/>
                </a:solidFill>
                <a:latin typeface="Times New Roman" panose="02020603050405020304" pitchFamily="18" charset="0"/>
              </a:rPr>
              <a:t> </a:t>
            </a:r>
            <a:r>
              <a:rPr lang="en-US" sz="2400" b="1" dirty="0">
                <a:solidFill>
                  <a:srgbClr val="000000"/>
                </a:solidFill>
                <a:latin typeface="Times New Roman" panose="02020603050405020304" pitchFamily="18" charset="0"/>
              </a:rPr>
              <a:t>5.2 The solar energy reaching the earth’s surface </a:t>
            </a:r>
            <a:endParaRPr lang="en-US" sz="3200" dirty="0"/>
          </a:p>
        </p:txBody>
      </p:sp>
      <p:sp>
        <p:nvSpPr>
          <p:cNvPr id="8" name="Rectangle 7"/>
          <p:cNvSpPr/>
          <p:nvPr/>
        </p:nvSpPr>
        <p:spPr>
          <a:xfrm>
            <a:off x="425823" y="1239606"/>
            <a:ext cx="5047129" cy="2001136"/>
          </a:xfrm>
          <a:prstGeom prst="rect">
            <a:avLst/>
          </a:prstGeom>
        </p:spPr>
        <p:txBody>
          <a:bodyPr wrap="square">
            <a:spAutoFit/>
          </a:bodyPr>
          <a:lstStyle/>
          <a:p>
            <a:endParaRPr lang="en-US" sz="1600" dirty="0">
              <a:solidFill>
                <a:srgbClr val="000000"/>
              </a:solidFill>
              <a:latin typeface="Times New Roman" panose="02020603050405020304" pitchFamily="18" charset="0"/>
            </a:endParaRPr>
          </a:p>
          <a:p>
            <a:r>
              <a:rPr lang="en-US" sz="1600" dirty="0">
                <a:solidFill>
                  <a:srgbClr val="000000"/>
                </a:solidFill>
                <a:latin typeface="Times New Roman" panose="02020603050405020304" pitchFamily="18" charset="0"/>
              </a:rPr>
              <a:t> </a:t>
            </a:r>
          </a:p>
          <a:p>
            <a:r>
              <a:rPr lang="en-US" dirty="0">
                <a:solidFill>
                  <a:srgbClr val="000000"/>
                </a:solidFill>
                <a:latin typeface="Times New Roman" panose="02020603050405020304" pitchFamily="18" charset="0"/>
              </a:rPr>
              <a:t>The solar constant is the flux of radiation at the outer boundary of the atmosphere, received on a surface held perpendicular to the sun’s direction at the mean distance between the sun and the earth. The value of the solar constant is 1,370 W m</a:t>
            </a:r>
            <a:r>
              <a:rPr lang="en-US" sz="1050" dirty="0">
                <a:solidFill>
                  <a:srgbClr val="000000"/>
                </a:solidFill>
                <a:latin typeface="Times New Roman" panose="02020603050405020304" pitchFamily="18" charset="0"/>
              </a:rPr>
              <a:t>–2 </a:t>
            </a:r>
          </a:p>
        </p:txBody>
      </p:sp>
      <p:graphicFrame>
        <p:nvGraphicFramePr>
          <p:cNvPr id="9" name="Diagram 8"/>
          <p:cNvGraphicFramePr/>
          <p:nvPr>
            <p:extLst>
              <p:ext uri="{D42A27DB-BD31-4B8C-83A1-F6EECF244321}">
                <p14:modId xmlns:p14="http://schemas.microsoft.com/office/powerpoint/2010/main" val="3626518189"/>
              </p:ext>
            </p:extLst>
          </p:nvPr>
        </p:nvGraphicFramePr>
        <p:xfrm>
          <a:off x="282388" y="2904565"/>
          <a:ext cx="5567083" cy="3953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3926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1035" y="3657600"/>
            <a:ext cx="4345975" cy="291801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37" y="133419"/>
            <a:ext cx="6991833" cy="4008819"/>
          </a:xfrm>
          <a:prstGeom prst="rect">
            <a:avLst/>
          </a:prstGeom>
        </p:spPr>
      </p:pic>
      <p:sp>
        <p:nvSpPr>
          <p:cNvPr id="7" name="Rectangle 6"/>
          <p:cNvSpPr/>
          <p:nvPr/>
        </p:nvSpPr>
        <p:spPr>
          <a:xfrm>
            <a:off x="7758953" y="254442"/>
            <a:ext cx="4034118"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dirty="0" smtClean="0">
                <a:solidFill>
                  <a:schemeClr val="tx1"/>
                </a:solidFill>
                <a:latin typeface="Times New Roman" panose="02020603050405020304" pitchFamily="18" charset="0"/>
              </a:rPr>
              <a:t>The </a:t>
            </a:r>
            <a:r>
              <a:rPr lang="en-US" sz="2000" dirty="0">
                <a:solidFill>
                  <a:schemeClr val="tx1"/>
                </a:solidFill>
                <a:latin typeface="Times New Roman" panose="02020603050405020304" pitchFamily="18" charset="0"/>
              </a:rPr>
              <a:t>irradiation </a:t>
            </a:r>
            <a:r>
              <a:rPr lang="en-US" sz="2000" dirty="0" smtClean="0">
                <a:solidFill>
                  <a:schemeClr val="tx1"/>
                </a:solidFill>
                <a:latin typeface="Times New Roman" panose="02020603050405020304" pitchFamily="18" charset="0"/>
              </a:rPr>
              <a:t>amount at </a:t>
            </a:r>
            <a:r>
              <a:rPr lang="en-US" sz="2000" dirty="0">
                <a:solidFill>
                  <a:schemeClr val="tx1"/>
                </a:solidFill>
                <a:latin typeface="Times New Roman" panose="02020603050405020304" pitchFamily="18" charset="0"/>
              </a:rPr>
              <a:t>the earth’s surface is not </a:t>
            </a:r>
            <a:r>
              <a:rPr lang="en-US" sz="2000" dirty="0" smtClean="0">
                <a:solidFill>
                  <a:schemeClr val="tx1"/>
                </a:solidFill>
                <a:latin typeface="Times New Roman" panose="02020603050405020304" pitchFamily="18" charset="0"/>
              </a:rPr>
              <a:t>uniform, the </a:t>
            </a:r>
            <a:r>
              <a:rPr lang="en-US" sz="2000" dirty="0">
                <a:solidFill>
                  <a:schemeClr val="tx1"/>
                </a:solidFill>
                <a:latin typeface="Times New Roman" panose="02020603050405020304" pitchFamily="18" charset="0"/>
              </a:rPr>
              <a:t>annual value at the equator is 2.4 times that near the poles. </a:t>
            </a:r>
          </a:p>
        </p:txBody>
      </p:sp>
      <p:sp>
        <p:nvSpPr>
          <p:cNvPr id="8" name="Rectangle 7"/>
          <p:cNvSpPr/>
          <p:nvPr/>
        </p:nvSpPr>
        <p:spPr>
          <a:xfrm>
            <a:off x="7758953" y="1704265"/>
            <a:ext cx="4034118" cy="147732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dirty="0" smtClean="0">
                <a:solidFill>
                  <a:srgbClr val="000000"/>
                </a:solidFill>
                <a:latin typeface="Times New Roman" panose="02020603050405020304" pitchFamily="18" charset="0"/>
              </a:rPr>
              <a:t> </a:t>
            </a:r>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solar energy incident upon a surface depends on the geographic location, orientation of the surface, time of the day, time of the year, and atmospheric conditions. </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4458" y="4383741"/>
            <a:ext cx="4329412" cy="2297842"/>
          </a:xfrm>
          <a:prstGeom prst="rect">
            <a:avLst/>
          </a:prstGeom>
        </p:spPr>
      </p:pic>
    </p:spTree>
    <p:extLst>
      <p:ext uri="{BB962C8B-B14F-4D97-AF65-F5344CB8AC3E}">
        <p14:creationId xmlns:p14="http://schemas.microsoft.com/office/powerpoint/2010/main" val="2194039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36711" y="280334"/>
            <a:ext cx="3650682" cy="1999578"/>
          </a:xfrm>
        </p:spPr>
      </p:pic>
      <p:sp>
        <p:nvSpPr>
          <p:cNvPr id="11" name="Rectangle 10"/>
          <p:cNvSpPr/>
          <p:nvPr/>
        </p:nvSpPr>
        <p:spPr>
          <a:xfrm>
            <a:off x="640976" y="933073"/>
            <a:ext cx="5356412" cy="892552"/>
          </a:xfrm>
          <a:prstGeom prst="rect">
            <a:avLst/>
          </a:prstGeom>
        </p:spPr>
        <p:txBody>
          <a:bodyPr wrap="square">
            <a:spAutoFit/>
          </a:bodyPr>
          <a:lstStyle/>
          <a:p>
            <a:endParaRPr lang="en-US" sz="1600"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Every item of matter with a temperature above absolute zero emits radiation </a:t>
            </a:r>
          </a:p>
        </p:txBody>
      </p:sp>
      <p:sp>
        <p:nvSpPr>
          <p:cNvPr id="13" name="Rectangle 12"/>
          <p:cNvSpPr/>
          <p:nvPr/>
        </p:nvSpPr>
        <p:spPr>
          <a:xfrm>
            <a:off x="447535" y="2332486"/>
            <a:ext cx="6096000" cy="1200329"/>
          </a:xfrm>
          <a:prstGeom prst="rect">
            <a:avLst/>
          </a:prstGeom>
        </p:spPr>
        <p:txBody>
          <a:bodyPr>
            <a:spAutoFit/>
          </a:bodyPr>
          <a:lstStyle/>
          <a:p>
            <a:r>
              <a:rPr lang="en-US" dirty="0" smtClean="0">
                <a:solidFill>
                  <a:srgbClr val="000000"/>
                </a:solidFill>
                <a:latin typeface="Times New Roman" panose="02020603050405020304" pitchFamily="18" charset="0"/>
              </a:rPr>
              <a:t>Substances </a:t>
            </a:r>
            <a:r>
              <a:rPr lang="en-US" dirty="0">
                <a:solidFill>
                  <a:srgbClr val="000000"/>
                </a:solidFill>
                <a:latin typeface="Times New Roman" panose="02020603050405020304" pitchFamily="18" charset="0"/>
              </a:rPr>
              <a:t>that emit the maximum amount of radiation in all wavelengths are known as black bodies. Such bodies will absorb all radiation incident upon them. A black body is thus a perfect radiator and absorber. </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269" y="2037866"/>
            <a:ext cx="3818964" cy="2145564"/>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9815" y="3706227"/>
            <a:ext cx="4207389" cy="3016353"/>
          </a:xfrm>
          <a:prstGeom prst="rect">
            <a:avLst/>
          </a:prstGeom>
        </p:spPr>
      </p:pic>
      <p:sp>
        <p:nvSpPr>
          <p:cNvPr id="16" name="Rectangle 15"/>
          <p:cNvSpPr/>
          <p:nvPr/>
        </p:nvSpPr>
        <p:spPr>
          <a:xfrm>
            <a:off x="488575" y="4475739"/>
            <a:ext cx="3081240" cy="1477328"/>
          </a:xfrm>
          <a:prstGeom prst="rect">
            <a:avLst/>
          </a:prstGeom>
        </p:spPr>
        <p:txBody>
          <a:bodyPr wrap="square">
            <a:spAutoFit/>
          </a:bodyPr>
          <a:lstStyle/>
          <a:p>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wavelengths at which energy is emitted by substances depend on their temperature- the higher the temperature, the shorter the wavelength. </a:t>
            </a:r>
          </a:p>
        </p:txBody>
      </p:sp>
      <p:sp>
        <p:nvSpPr>
          <p:cNvPr id="17" name="Title 16"/>
          <p:cNvSpPr>
            <a:spLocks noGrp="1"/>
          </p:cNvSpPr>
          <p:nvPr>
            <p:ph type="title"/>
          </p:nvPr>
        </p:nvSpPr>
        <p:spPr>
          <a:xfrm>
            <a:off x="838200" y="365126"/>
            <a:ext cx="2321859" cy="567948"/>
          </a:xfrm>
        </p:spPr>
        <p:txBody>
          <a:bodyPr>
            <a:normAutofit fontScale="90000"/>
          </a:bodyPr>
          <a:lstStyle/>
          <a:p>
            <a:r>
              <a:rPr lang="en-US" b="1" dirty="0"/>
              <a:t>radiation </a:t>
            </a:r>
            <a:endParaRPr lang="en-US" dirty="0"/>
          </a:p>
        </p:txBody>
      </p:sp>
    </p:spTree>
    <p:extLst>
      <p:ext uri="{BB962C8B-B14F-4D97-AF65-F5344CB8AC3E}">
        <p14:creationId xmlns:p14="http://schemas.microsoft.com/office/powerpoint/2010/main" val="395899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0351" b="20175"/>
          <a:stretch/>
        </p:blipFill>
        <p:spPr>
          <a:xfrm>
            <a:off x="5156123" y="2193647"/>
            <a:ext cx="6572032" cy="3561349"/>
          </a:xfrm>
          <a:prstGeom prst="rect">
            <a:avLst/>
          </a:prstGeom>
        </p:spPr>
      </p:pic>
      <p:pic>
        <p:nvPicPr>
          <p:cNvPr id="4" name="Picture 3"/>
          <p:cNvPicPr>
            <a:picLocks noChangeAspect="1"/>
          </p:cNvPicPr>
          <p:nvPr/>
        </p:nvPicPr>
        <p:blipFill>
          <a:blip r:embed="rId3"/>
          <a:stretch>
            <a:fillRect/>
          </a:stretch>
        </p:blipFill>
        <p:spPr>
          <a:xfrm>
            <a:off x="172994" y="168441"/>
            <a:ext cx="4884274" cy="3258932"/>
          </a:xfrm>
          <a:prstGeom prst="rect">
            <a:avLst/>
          </a:prstGeom>
        </p:spPr>
      </p:pic>
    </p:spTree>
    <p:extLst>
      <p:ext uri="{BB962C8B-B14F-4D97-AF65-F5344CB8AC3E}">
        <p14:creationId xmlns:p14="http://schemas.microsoft.com/office/powerpoint/2010/main" val="825109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5710881" cy="697556"/>
          </a:xfrm>
        </p:spPr>
        <p:txBody>
          <a:bodyPr>
            <a:normAutofit/>
          </a:bodyPr>
          <a:lstStyle/>
          <a:p>
            <a:r>
              <a:rPr lang="en-US" sz="3600" dirty="0" smtClean="0"/>
              <a:t>Plank’s quantum theory</a:t>
            </a:r>
            <a:endParaRPr lang="en-US" sz="3600" dirty="0"/>
          </a:p>
        </p:txBody>
      </p:sp>
      <p:sp>
        <p:nvSpPr>
          <p:cNvPr id="3" name="TextBox 2"/>
          <p:cNvSpPr txBox="1"/>
          <p:nvPr/>
        </p:nvSpPr>
        <p:spPr>
          <a:xfrm>
            <a:off x="543697" y="1195816"/>
            <a:ext cx="7945395"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1900 Max Plank proposed Quantum Theory. This theory explains the “nature of black body radiation”.</a:t>
            </a:r>
          </a:p>
          <a:p>
            <a:pPr marL="285750" indent="-285750">
              <a:buFont typeface="Arial" panose="020B0604020202020204" pitchFamily="34" charset="0"/>
              <a:buChar char="•"/>
            </a:pPr>
            <a:r>
              <a:rPr lang="en-US" dirty="0" smtClean="0"/>
              <a:t>The black body absorbs all the radiation falling on it.</a:t>
            </a:r>
          </a:p>
          <a:p>
            <a:pPr marL="285750" indent="-285750">
              <a:buFont typeface="Arial" panose="020B0604020202020204" pitchFamily="34" charset="0"/>
              <a:buChar char="•"/>
            </a:pPr>
            <a:r>
              <a:rPr lang="en-US" dirty="0" smtClean="0"/>
              <a:t>It is not only a perfect absorber but also a perfect radiator emits radiant energy.</a:t>
            </a:r>
          </a:p>
          <a:p>
            <a:pPr marL="285750" indent="-285750">
              <a:buFont typeface="Arial" panose="020B0604020202020204" pitchFamily="34" charset="0"/>
              <a:buChar char="•"/>
            </a:pPr>
            <a:r>
              <a:rPr lang="en-US" dirty="0" smtClean="0"/>
              <a:t>The nature of radiation emitted by BB depends upon its temperature. As the temperature increases, the peak of the curve shifts toward the lower wavelengths.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6357" y="2453837"/>
            <a:ext cx="2693772" cy="1931214"/>
          </a:xfrm>
          <a:prstGeom prst="rect">
            <a:avLst/>
          </a:prstGeom>
        </p:spPr>
      </p:pic>
      <p:cxnSp>
        <p:nvCxnSpPr>
          <p:cNvPr id="6" name="Straight Arrow Connector 5"/>
          <p:cNvCxnSpPr/>
          <p:nvPr/>
        </p:nvCxnSpPr>
        <p:spPr>
          <a:xfrm>
            <a:off x="7549978" y="2792627"/>
            <a:ext cx="1285103" cy="3583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695068" y="3637274"/>
            <a:ext cx="5710881" cy="6975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Postulates of Plank’s theory</a:t>
            </a:r>
            <a:endParaRPr lang="en-US" sz="3600" dirty="0"/>
          </a:p>
        </p:txBody>
      </p:sp>
      <p:sp>
        <p:nvSpPr>
          <p:cNvPr id="9" name="TextBox 8"/>
          <p:cNvSpPr txBox="1"/>
          <p:nvPr/>
        </p:nvSpPr>
        <p:spPr>
          <a:xfrm>
            <a:off x="543697" y="4276054"/>
            <a:ext cx="8699157"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emission of radiation is due to vibration of charged particles (electrons) in the body. </a:t>
            </a:r>
          </a:p>
          <a:p>
            <a:pPr marL="285750" indent="-285750">
              <a:buFont typeface="Arial" panose="020B0604020202020204" pitchFamily="34" charset="0"/>
              <a:buChar char="•"/>
            </a:pPr>
            <a:r>
              <a:rPr lang="en-US" dirty="0" smtClean="0"/>
              <a:t>The emission is not continuous but in discrete packets of energy called “Quanta”. </a:t>
            </a:r>
          </a:p>
          <a:p>
            <a:pPr marL="285750" indent="-285750">
              <a:buFont typeface="Arial" panose="020B0604020202020204" pitchFamily="34" charset="0"/>
              <a:buChar char="•"/>
            </a:pPr>
            <a:r>
              <a:rPr lang="en-US" dirty="0" smtClean="0"/>
              <a:t>The emitted radiation propagates in the form of waves. </a:t>
            </a:r>
          </a:p>
          <a:p>
            <a:pPr marL="285750" indent="-285750">
              <a:buFont typeface="Arial" panose="020B0604020202020204" pitchFamily="34" charset="0"/>
              <a:buChar char="•"/>
            </a:pPr>
            <a:r>
              <a:rPr lang="en-US" dirty="0" smtClean="0"/>
              <a:t>The energy E associated with each quantum for a particular radiation of frequency is given by: E= h</a:t>
            </a:r>
            <a:r>
              <a:rPr lang="el-GR" dirty="0" smtClean="0"/>
              <a:t>ν</a:t>
            </a:r>
            <a:r>
              <a:rPr lang="en-US" dirty="0" smtClean="0"/>
              <a:t>    where h=6.625×10</a:t>
            </a:r>
            <a:r>
              <a:rPr lang="en-US" baseline="30000" dirty="0" smtClean="0"/>
              <a:t>-34 </a:t>
            </a:r>
            <a:r>
              <a:rPr lang="en-US" dirty="0" smtClean="0"/>
              <a:t>j/sec</a:t>
            </a:r>
            <a:endParaRPr lang="en-US" sz="2400" baseline="30000" dirty="0" smtClean="0"/>
          </a:p>
          <a:p>
            <a:endParaRPr lang="en-US" dirty="0"/>
          </a:p>
        </p:txBody>
      </p:sp>
    </p:spTree>
    <p:extLst>
      <p:ext uri="{BB962C8B-B14F-4D97-AF65-F5344CB8AC3E}">
        <p14:creationId xmlns:p14="http://schemas.microsoft.com/office/powerpoint/2010/main" val="2728047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1008</TotalTime>
  <Words>1864</Words>
  <Application>Microsoft Office PowerPoint</Application>
  <PresentationFormat>Widescreen</PresentationFormat>
  <Paragraphs>112</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Cambria Math</vt:lpstr>
      <vt:lpstr>Symbol</vt:lpstr>
      <vt:lpstr>Times New Roman</vt:lpstr>
      <vt:lpstr>Wingdings</vt:lpstr>
      <vt:lpstr>Office Theme</vt:lpstr>
      <vt:lpstr>Advanced Agro-Hydro- Meteorology A MSc course for students of Atmospheric Sciences Dr. Thaer Obaid Roomi    Lecture 5: Agrometeorology and the solar radiation</vt:lpstr>
      <vt:lpstr>5.1 Agrometeorology</vt:lpstr>
      <vt:lpstr>PowerPoint Presentation</vt:lpstr>
      <vt:lpstr>PowerPoint Presentation</vt:lpstr>
      <vt:lpstr>PowerPoint Presentation</vt:lpstr>
      <vt:lpstr>PowerPoint Presentation</vt:lpstr>
      <vt:lpstr>radiation </vt:lpstr>
      <vt:lpstr>PowerPoint Presentation</vt:lpstr>
      <vt:lpstr>Plank’s quantum theory</vt:lpstr>
      <vt:lpstr>PowerPoint Presentation</vt:lpstr>
      <vt:lpstr>PowerPoint Presentation</vt:lpstr>
      <vt:lpstr>When incident radiation interacts with matter (solid, liquid, or gas) can change the following properties of incident radiation: (1) intensity, (2) direction, (3) wavelength, (4) polarization, and (5) phase. </vt:lpstr>
      <vt:lpstr>The atmosphere absorbs about 20% of the solar radiation</vt:lpstr>
      <vt:lpstr>Albedo</vt:lpstr>
      <vt:lpstr>PowerPoint Presentation</vt:lpstr>
      <vt:lpstr>PowerPoint Presentation</vt:lpstr>
      <vt:lpstr>PowerPoint Presentation</vt:lpstr>
      <vt:lpstr>Reflection, Transmission, and Absorption</vt:lpstr>
      <vt:lpstr>PowerPoint Presentation</vt:lpstr>
      <vt:lpstr>PowerPoint Presentation</vt:lpstr>
    </vt:vector>
  </TitlesOfParts>
  <Company>Atmo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Agro-Hydro- Meteorology A MSc course for students of Atmospheric Sciences Dr. Thaer Obaid Roomi 2021-2022   Lecture 2: Precipitation (Part 1)</dc:title>
  <dc:creator>Reviewer</dc:creator>
  <cp:lastModifiedBy>Reviewer</cp:lastModifiedBy>
  <cp:revision>93</cp:revision>
  <dcterms:created xsi:type="dcterms:W3CDTF">2022-02-15T19:44:59Z</dcterms:created>
  <dcterms:modified xsi:type="dcterms:W3CDTF">2023-03-15T09:01:41Z</dcterms:modified>
</cp:coreProperties>
</file>