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58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F8C3-EEF9-5DB3-D2EF-D460C2930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9B467-967A-A6E0-31B2-954EE649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1084-DEE7-D5CF-51AF-EA8ED400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1CA3E-C1A7-DF52-B135-2DAF8697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CED9C-C348-D008-08F8-5C639A60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845F-B437-1F10-FD91-68C323DA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4953E-78FC-B7A9-13AC-EB95F8E8C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7333B-E704-8607-01B4-5C98AF85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80AE-C29B-9FEE-855C-28FB2603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B1148-BB17-10CD-82AC-DAD4980D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690E3-89DB-7D48-8A37-CB6D0C216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EB824-DD22-2AEB-DABD-5BBA81296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538CB-915B-5B79-C963-62B24DF9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1C07-2A57-24AE-8AA6-0E6963FE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BAA73-D3A0-40D1-816C-C8E093C8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3640-2F64-2678-6C16-E101C372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5458-C8DA-9F3F-A376-0F3721163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5D30-7253-48D7-4A94-C7695D56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63488-6254-0CE0-0401-E80BA01D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3A94-E512-37AC-D7AF-09EF2084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4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0A84-C68A-2C4B-82B5-2210302B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1812D-1E93-5F64-A364-AF2EF4ACF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C1AA7-8104-1C00-901E-B88CA053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E2345-F07B-1851-4DAC-6BCEDE63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74302-F69B-C471-A17A-51328196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2926-F420-177C-4330-62E86DA6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D959F-3835-EA38-1EE1-FD213E495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406BA-AEA3-3C11-2029-985270C51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2D366-3316-D76F-9BA9-D08129AD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914A6-1263-6FE6-B180-56A1D813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693F5-6CFA-E633-310A-E220406F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86D8-EA42-8E91-9397-C2691E51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C62AA-C278-24E1-97C8-4ECCCE708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89B62-E59B-FA33-B90A-B7D048986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A51BB-BFA0-D22F-5ED9-F2F0E488E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4B19A-B935-BE29-42AA-FA680E2D6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28D56-5360-D1B3-70CE-F9E26441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35489-5553-72FB-4CEF-40F92F7F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74A42-89C4-78AD-974B-E27E9BA4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0143-F60E-1E68-9DA2-7A604F38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F6F35-2251-968E-4DFC-AAD31ACC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EB934-A6CD-3E92-B124-6FC56327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78B83-98A3-ABBA-503F-09AF91F3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7C140-0E74-086A-B6DE-646BF2C7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E0764-EDF2-E248-8774-2F1413D1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EA01D-90A0-7F7B-94A2-6B950B36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2FBA-E4D9-D888-3966-56BFB7C4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8F58-FBA3-A475-A1E3-ACB0787D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68CBC-43FB-8646-66A9-B363EE1A4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3E3BB-1398-CBC4-BF3C-432F6BE3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3ED77-D153-DABA-BA2A-631DC9AF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F3C99-72EF-35BF-D423-533556FC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CA9B-6BDC-15D9-D444-BBCD5DCF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75EA3-D62D-E935-B05F-EA90D8EAE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DEB9E-1928-D695-79FF-01F607652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C9050-D753-5FAF-B1AF-52CC34DA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57D52-7117-7245-C7DB-224CEBAC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49B7A-3F0E-BFEC-B194-02D4B78B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6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8DFAB-8562-A4DE-EB5F-FF236BBD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BD5F-6F17-289E-A37F-37E152222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553F0-FB4F-F0BF-8605-5D164ED82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B4CA-B959-4CF1-BAA8-14289BF2213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E904B-5998-B8AD-F06A-8BF307C72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ADACA-4316-22EF-6226-8E78412FC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17F10-3F58-45C9-A374-D69619C93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5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C13E-4091-C72E-291A-089B36649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1" y="1036003"/>
            <a:ext cx="8838742" cy="1755167"/>
          </a:xfrm>
        </p:spPr>
        <p:txBody>
          <a:bodyPr>
            <a:normAutofit/>
          </a:bodyPr>
          <a:lstStyle/>
          <a:p>
            <a:r>
              <a:rPr lang="en-US" b="1" dirty="0"/>
              <a:t>Enterprise Information 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6F092-3CAE-2756-4211-31F2C6CF9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200" y="5499704"/>
            <a:ext cx="4389600" cy="516362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Dr. Wurood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albayati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97F4DCE-18C9-3952-4B6B-2FBFA815A845}"/>
              </a:ext>
            </a:extLst>
          </p:cNvPr>
          <p:cNvSpPr txBox="1">
            <a:spLocks/>
          </p:cNvSpPr>
          <p:nvPr/>
        </p:nvSpPr>
        <p:spPr>
          <a:xfrm>
            <a:off x="3968759" y="3887256"/>
            <a:ext cx="4389600" cy="51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Second Lecture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E698C-7524-7394-15F3-C35E3E08C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805" y="158474"/>
            <a:ext cx="2593451" cy="225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91A79-57B1-C526-7C92-894BEADE1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"/>
          <a:stretch/>
        </p:blipFill>
        <p:spPr>
          <a:xfrm>
            <a:off x="0" y="158474"/>
            <a:ext cx="2363960" cy="2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974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8455-0987-C81F-0749-D6F9E5F1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0D10-E04D-B3E6-B21F-C4B068973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C0284-DEAC-67C1-4311-DC4ACFBA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00" y="288218"/>
            <a:ext cx="11220000" cy="62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7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54C7-20DC-839B-2E7E-2BDE59A8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E7CBB-F18E-F298-C79C-9C2B14588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E291C-9A21-EC2A-4BA9-7725C525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72" y="244800"/>
            <a:ext cx="11278656" cy="63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EB64-EFD9-BE88-60DC-DBA4D3C9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CA85-AAAB-83BB-0BAA-2CC69887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ABADC-4C61-0D0F-66FE-9E7192F3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0" y="270976"/>
            <a:ext cx="11124000" cy="65870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C18E85-437A-5EAE-8BBB-B888D8AC978C}"/>
              </a:ext>
            </a:extLst>
          </p:cNvPr>
          <p:cNvSpPr/>
          <p:nvPr/>
        </p:nvSpPr>
        <p:spPr>
          <a:xfrm>
            <a:off x="2762789" y="2339328"/>
            <a:ext cx="7918516" cy="4447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9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599C-E963-4292-A209-60459B5E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A59A-968B-FA37-7327-9856A6110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7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8D59-32C6-5BC1-A75F-32E30BB5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696D-7A31-1092-CAD1-E80F9901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Level of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Pyramid of organization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Value chain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Types of system in organization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IOPF examples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7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B48C-F570-23D8-81D1-6734C39D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9E46-DCE0-F729-B6B4-663A458D4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2B041-F5E1-F1BE-B603-FA3B664A1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56" y="2462723"/>
            <a:ext cx="9402487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E4E38-C548-C291-4628-948D28CC2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" t="-1" b="13838"/>
          <a:stretch/>
        </p:blipFill>
        <p:spPr>
          <a:xfrm>
            <a:off x="71999" y="0"/>
            <a:ext cx="11829239" cy="60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2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2FC5-B44B-753A-8610-51757DFC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00" y="504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Pyramid Diagram of organizational level and  information requirement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8067C-FACA-41E8-B0A3-1DC32A118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9"/>
          <a:stretch/>
        </p:blipFill>
        <p:spPr>
          <a:xfrm>
            <a:off x="1101600" y="1457604"/>
            <a:ext cx="9646110" cy="53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647C-55CA-9C9F-11BF-AC965EB7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79F4F-AE74-5FCB-27CD-8F1D436EF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8BBA1-5126-12E2-A8D6-E26DB3D2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0" y="44916"/>
            <a:ext cx="11620800" cy="64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7977-C34D-395E-19C5-3970A859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7E51-40E0-0960-97C1-7BF6B764A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B3539-1B6F-CD0A-C6F0-E3439AF4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74" y="365125"/>
            <a:ext cx="11744625" cy="63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D36A-1F6B-E0B8-4154-C4FA1512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0794-2F60-6EE8-E8DB-2F7C2C051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EBAA5-ED91-44CE-B042-27F090B8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9" y="220874"/>
            <a:ext cx="10784681" cy="65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12D9-B225-E7FF-C2EC-0B6E208C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E8CE-64F0-B1C9-6FAE-143BC4F20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2388F-23FF-2311-E6CC-96C9D6D60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0" y="365125"/>
            <a:ext cx="10934780" cy="62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4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Enterprise Information  Management</vt:lpstr>
      <vt:lpstr>Layout</vt:lpstr>
      <vt:lpstr>PowerPoint Presentation</vt:lpstr>
      <vt:lpstr>PowerPoint Presentation</vt:lpstr>
      <vt:lpstr>Pyramid Diagram of organizational level and  information requirement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Information  Management</dc:title>
  <dc:creator>Wurood Albayati</dc:creator>
  <cp:lastModifiedBy>Wurood Albayati</cp:lastModifiedBy>
  <cp:revision>1</cp:revision>
  <dcterms:created xsi:type="dcterms:W3CDTF">2022-10-22T17:32:34Z</dcterms:created>
  <dcterms:modified xsi:type="dcterms:W3CDTF">2022-10-22T17:32:45Z</dcterms:modified>
</cp:coreProperties>
</file>