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05D6C-A3BB-4DE3-B1F5-A1D42B4D7578}" type="datetimeFigureOut">
              <a:rPr lang="ar-IQ" smtClean="0"/>
              <a:t>27/03/1444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BF96E66-AFA5-48F3-8EFC-3C4D31BC7882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8172400" cy="10081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 smtClean="0"/>
              <a:t/>
            </a:r>
            <a:br>
              <a:rPr lang="ar-IQ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/>
              <a:t>Lecture-2: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4000" b="1" dirty="0" smtClean="0"/>
              <a:t>Ask </a:t>
            </a:r>
            <a:r>
              <a:rPr lang="en-US" sz="4000" b="1" dirty="0"/>
              <a:t>question and create hypothesis </a:t>
            </a:r>
            <a:endParaRPr lang="ar-IQ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742" y="1196752"/>
            <a:ext cx="8151258" cy="5805264"/>
          </a:xfrm>
        </p:spPr>
        <p:txBody>
          <a:bodyPr>
            <a:normAutofit/>
          </a:bodyPr>
          <a:lstStyle/>
          <a:p>
            <a:pPr algn="l" rtl="0"/>
            <a:r>
              <a:rPr lang="ar-IQ" b="1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Steps </a:t>
            </a:r>
            <a:r>
              <a:rPr lang="en-US" b="1" dirty="0">
                <a:solidFill>
                  <a:schemeClr val="tx1"/>
                </a:solidFill>
              </a:rPr>
              <a:t>of the scientific </a:t>
            </a:r>
            <a:r>
              <a:rPr lang="en-US" b="1" dirty="0" smtClean="0">
                <a:solidFill>
                  <a:schemeClr val="tx1"/>
                </a:solidFill>
              </a:rPr>
              <a:t>method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 rtl="0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scientific method uses a series of steps to establish facts or create knowledge. </a:t>
            </a:r>
            <a:endParaRPr lang="en-US" dirty="0" smtClean="0">
              <a:solidFill>
                <a:schemeClr val="tx1"/>
              </a:solidFill>
            </a:endParaRPr>
          </a:p>
          <a:p>
            <a:pPr marL="0" algn="l" rtl="0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 rtl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overall process is well established, but the specifics of each step may change depending on what is being examined and who is performing it. </a:t>
            </a:r>
            <a:endParaRPr lang="en-US" dirty="0" smtClean="0">
              <a:solidFill>
                <a:schemeClr val="tx1"/>
              </a:solidFill>
            </a:endParaRPr>
          </a:p>
          <a:p>
            <a:pPr marL="0" algn="l" rtl="0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 rtl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scientific method can only answer questions </a:t>
            </a:r>
            <a:endParaRPr lang="ar-IQ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that </a:t>
            </a:r>
            <a:r>
              <a:rPr lang="en-US" dirty="0">
                <a:solidFill>
                  <a:schemeClr val="tx1"/>
                </a:solidFill>
              </a:rPr>
              <a:t>can be proven or disproven through testing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 rtl="0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The video outlines these steps and they are explained in more detail below.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  <a:p>
            <a:pPr algn="l" rtl="0"/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2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12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029"/>
            <a:ext cx="8229600" cy="119675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Make an observation or ask a question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4" cy="5400600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first step is to observe something that you would like to learn about or ask a question that you would like answered. These can be specific or general. </a:t>
            </a:r>
            <a:endParaRPr lang="en-US" sz="2800" dirty="0" smtClean="0"/>
          </a:p>
          <a:p>
            <a:pPr marL="0" indent="0" algn="l" rtl="0">
              <a:buNone/>
            </a:pPr>
            <a:endParaRPr lang="en-US" sz="2800" dirty="0" smtClean="0"/>
          </a:p>
          <a:p>
            <a:pPr algn="l" rtl="0"/>
            <a:r>
              <a:rPr lang="en-US" sz="2800" dirty="0"/>
              <a:t>Some examples would be "I read that </a:t>
            </a:r>
            <a:r>
              <a:rPr lang="en-US" sz="2800" dirty="0" err="1"/>
              <a:t>hydroxychloroquine</a:t>
            </a:r>
            <a:r>
              <a:rPr lang="en-US" sz="2800" dirty="0"/>
              <a:t> was banned from COVID-19 patients because it causes an increase in heart rate". </a:t>
            </a:r>
            <a:endParaRPr lang="en-US" sz="2800" dirty="0" smtClean="0"/>
          </a:p>
          <a:p>
            <a:pPr marL="0" indent="0" algn="l" rtl="0">
              <a:buNone/>
            </a:pPr>
            <a:endParaRPr lang="en-US" sz="2800" dirty="0" smtClean="0"/>
          </a:p>
          <a:p>
            <a:pPr algn="l" rtl="0"/>
            <a:r>
              <a:rPr lang="en-US" sz="2800" dirty="0" smtClean="0"/>
              <a:t>For </a:t>
            </a:r>
            <a:r>
              <a:rPr lang="en-US" sz="2800" dirty="0"/>
              <a:t>this observation the question could be “does the </a:t>
            </a:r>
            <a:r>
              <a:rPr lang="en-US" sz="2800" dirty="0" err="1"/>
              <a:t>hydroxychloroquine</a:t>
            </a:r>
            <a:r>
              <a:rPr lang="en-US" sz="2800" dirty="0"/>
              <a:t> have an impact on heart? How or why? Taking the time to establish a well-defined question will help you in later steps.</a:t>
            </a:r>
          </a:p>
          <a:p>
            <a:pPr marL="0" indent="0" algn="l" rtl="0">
              <a:buNone/>
            </a:pPr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30318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section: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See </a:t>
            </a:r>
            <a:r>
              <a:rPr lang="en-US" sz="2800" dirty="0"/>
              <a:t>the video and ask a question about any phenomena you noticed. </a:t>
            </a:r>
          </a:p>
          <a:p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89568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620713"/>
            <a:ext cx="8229600" cy="5688012"/>
          </a:xfrm>
        </p:spPr>
        <p:txBody>
          <a:bodyPr>
            <a:normAutofit fontScale="85000" lnSpcReduction="20000"/>
          </a:bodyPr>
          <a:lstStyle/>
          <a:p>
            <a:pPr marL="0" lvl="0" indent="0" algn="ctr" rtl="0">
              <a:buNone/>
            </a:pPr>
            <a:r>
              <a:rPr lang="en-US" b="1" dirty="0"/>
              <a:t>Gather background </a:t>
            </a:r>
            <a:r>
              <a:rPr lang="en-US" b="1" dirty="0" smtClean="0"/>
              <a:t>information</a:t>
            </a:r>
          </a:p>
          <a:p>
            <a:pPr marL="0" lvl="0" indent="0" algn="ctr" rtl="0">
              <a:buNone/>
            </a:pPr>
            <a:endParaRPr lang="en-US" dirty="0"/>
          </a:p>
          <a:p>
            <a:pPr algn="l" rtl="0"/>
            <a:r>
              <a:rPr lang="en-US" dirty="0"/>
              <a:t>This involves doing research into what is already known about the topic. This can also involve finding if anyone has already asked the same question.</a:t>
            </a:r>
          </a:p>
          <a:p>
            <a:pPr marL="0" lvl="0" indent="0" algn="ctr">
              <a:buNone/>
            </a:pPr>
            <a:endParaRPr lang="en-US" b="1" dirty="0" smtClean="0"/>
          </a:p>
          <a:p>
            <a:pPr marL="0" lvl="0" indent="0" algn="ctr">
              <a:buNone/>
            </a:pPr>
            <a:r>
              <a:rPr lang="en-US" b="1" dirty="0" smtClean="0"/>
              <a:t>Create </a:t>
            </a:r>
            <a:r>
              <a:rPr lang="en-US" b="1" dirty="0"/>
              <a:t>a </a:t>
            </a:r>
            <a:r>
              <a:rPr lang="en-US" b="1" dirty="0" smtClean="0"/>
              <a:t>hypothesis</a:t>
            </a:r>
          </a:p>
          <a:p>
            <a:pPr marL="0" lvl="0" indent="0" algn="ctr">
              <a:buNone/>
            </a:pPr>
            <a:endParaRPr lang="en-US" dirty="0"/>
          </a:p>
          <a:p>
            <a:pPr algn="l" rtl="0"/>
            <a:r>
              <a:rPr lang="en-US" dirty="0"/>
              <a:t>A hypothesis is an explanation for the observation or question. If proven later, it can become a fact. 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Compared to our last example, it would be "the </a:t>
            </a:r>
            <a:r>
              <a:rPr lang="en-US" dirty="0" err="1"/>
              <a:t>hydroxychloroquine</a:t>
            </a:r>
            <a:r>
              <a:rPr lang="en-US" dirty="0"/>
              <a:t> effect on CK-MB or acetylcholine levels in plasma and heart tissue of the normal mice".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6922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</a:t>
            </a:r>
            <a:r>
              <a:rPr lang="en-US" dirty="0" smtClean="0"/>
              <a:t>section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See </a:t>
            </a:r>
            <a:r>
              <a:rPr lang="en-US" dirty="0"/>
              <a:t>the video and create a hypothesis depend on your question.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3676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280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   Lecture-2: Ask question and create hypothesis </vt:lpstr>
      <vt:lpstr>PowerPoint Presentation</vt:lpstr>
      <vt:lpstr> Make an observation or ask a question.  </vt:lpstr>
      <vt:lpstr>Practice section: </vt:lpstr>
      <vt:lpstr>PowerPoint Presentation</vt:lpstr>
      <vt:lpstr>Practice section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Lecture-2: ask question and create hypothesis</dc:title>
  <dc:creator>Dr.Khitam</dc:creator>
  <cp:lastModifiedBy>Dr.Khitam</cp:lastModifiedBy>
  <cp:revision>5</cp:revision>
  <dcterms:created xsi:type="dcterms:W3CDTF">2022-10-19T19:00:43Z</dcterms:created>
  <dcterms:modified xsi:type="dcterms:W3CDTF">2022-10-22T08:07:07Z</dcterms:modified>
</cp:coreProperties>
</file>