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7556500" cy="10693400"/>
  <p:notesSz cx="7556500" cy="106934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2232" y="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281488" y="0"/>
            <a:ext cx="3275012" cy="5349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275012" cy="5349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7C85764-AE26-482F-981A-56B2E3308F63}" type="datetimeFigureOut">
              <a:rPr lang="ar-IQ" smtClean="0"/>
              <a:t>12/02/1444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55650" y="5080000"/>
            <a:ext cx="6045200" cy="4811713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281488" y="10156825"/>
            <a:ext cx="3275012" cy="5349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10156825"/>
            <a:ext cx="3275012" cy="5349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AD3AD88-47BB-4C35-B6EB-0BCD4B25D6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705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Dr. Najm Al-Seraji, Linear Algebra I, 2022-2023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Dr. Najm Al-Seraji, Linear Algebra I, 2022-2023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Dr. Najm Al-Seraji, Linear Algebra I, 2022-2023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Dr. Najm Al-Seraji, Linear Algebra I, 2022-2023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Dr. Najm Al-Seraji, Linear Algebra I, 2022-2023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Dr. Najm Al-Seraji, Linear Algebra I, 2022-2023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348" y="371279"/>
            <a:ext cx="6217184" cy="873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1</a:t>
            </a:fld>
            <a:endParaRPr lang="ar-IQ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977" y="399565"/>
            <a:ext cx="6256784" cy="8816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10</a:t>
            </a:fld>
            <a:endParaRPr lang="ar-IQ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5690" y="393908"/>
            <a:ext cx="5838157" cy="8593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11</a:t>
            </a:fld>
            <a:endParaRPr lang="ar-IQ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548" y="402394"/>
            <a:ext cx="6763097" cy="8805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12</a:t>
            </a:fld>
            <a:endParaRPr lang="ar-IQ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347" y="408051"/>
            <a:ext cx="5920185" cy="9456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13</a:t>
            </a:fld>
            <a:endParaRPr lang="ar-IQ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863" y="410880"/>
            <a:ext cx="6517012" cy="8836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14</a:t>
            </a:fld>
            <a:endParaRPr lang="ar-IQ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863" y="775771"/>
            <a:ext cx="6610355" cy="818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15</a:t>
            </a:fld>
            <a:endParaRPr lang="ar-IQ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177" y="413708"/>
            <a:ext cx="6692383" cy="9365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16</a:t>
            </a:fld>
            <a:endParaRPr lang="ar-IQ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376" y="770114"/>
            <a:ext cx="6126670" cy="8270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17</a:t>
            </a:fld>
            <a:endParaRPr lang="ar-IQ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863" y="410880"/>
            <a:ext cx="6836640" cy="8992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18</a:t>
            </a:fld>
            <a:endParaRPr lang="ar-IQ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233" y="818201"/>
            <a:ext cx="5702385" cy="8154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19</a:t>
            </a:fld>
            <a:endParaRPr lang="ar-IQ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491" y="314707"/>
            <a:ext cx="6709354" cy="9603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2</a:t>
            </a:fld>
            <a:endParaRPr lang="ar-IQ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005" y="413708"/>
            <a:ext cx="6259613" cy="8802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20</a:t>
            </a:fld>
            <a:endParaRPr lang="ar-IQ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433" y="809715"/>
            <a:ext cx="6333155" cy="8881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21</a:t>
            </a:fld>
            <a:endParaRPr lang="ar-IQ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462" y="311878"/>
            <a:ext cx="6248298" cy="9439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22</a:t>
            </a:fld>
            <a:endParaRPr lang="ar-IQ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062" y="702227"/>
            <a:ext cx="6072927" cy="8618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23</a:t>
            </a:fld>
            <a:endParaRPr lang="ar-IQ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491" y="410880"/>
            <a:ext cx="6669755" cy="939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24</a:t>
            </a:fld>
            <a:endParaRPr lang="ar-IQ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7576" y="738999"/>
            <a:ext cx="6355784" cy="8709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25</a:t>
            </a:fld>
            <a:endParaRPr lang="ar-IQ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48" y="416537"/>
            <a:ext cx="6805526" cy="9102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26</a:t>
            </a:fld>
            <a:endParaRPr lang="ar-IQ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376" y="292078"/>
            <a:ext cx="6169099" cy="9130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27</a:t>
            </a:fld>
            <a:endParaRPr lang="ar-IQ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319" y="410880"/>
            <a:ext cx="6726326" cy="9351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28</a:t>
            </a:fld>
            <a:endParaRPr lang="ar-IQ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833" y="772943"/>
            <a:ext cx="6055956" cy="8647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29</a:t>
            </a:fld>
            <a:endParaRPr lang="ar-IQ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9118" y="391079"/>
            <a:ext cx="5860785" cy="8743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3</a:t>
            </a:fld>
            <a:endParaRPr lang="ar-IQ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319" y="427851"/>
            <a:ext cx="6437812" cy="9094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30</a:t>
            </a:fld>
            <a:endParaRPr lang="ar-IQ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662" y="365622"/>
            <a:ext cx="6064442" cy="9096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31</a:t>
            </a:fld>
            <a:endParaRPr lang="ar-IQ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463" y="433509"/>
            <a:ext cx="6531155" cy="9088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32</a:t>
            </a:fld>
            <a:endParaRPr lang="ar-IQ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833" y="775771"/>
            <a:ext cx="6030499" cy="8641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33</a:t>
            </a:fld>
            <a:endParaRPr lang="ar-IQ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48" y="441994"/>
            <a:ext cx="6836640" cy="9105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34</a:t>
            </a:fld>
            <a:endParaRPr lang="ar-IQ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948" y="662627"/>
            <a:ext cx="6129499" cy="873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35</a:t>
            </a:fld>
            <a:endParaRPr lang="ar-IQ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177" y="300564"/>
            <a:ext cx="6839468" cy="9187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36</a:t>
            </a:fld>
            <a:endParaRPr lang="ar-IQ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719" y="707884"/>
            <a:ext cx="6211527" cy="873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37</a:t>
            </a:fld>
            <a:endParaRPr lang="ar-IQ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805" y="286421"/>
            <a:ext cx="6785726" cy="9246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38</a:t>
            </a:fld>
            <a:endParaRPr lang="ar-IQ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148" y="705056"/>
            <a:ext cx="6137984" cy="8765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39</a:t>
            </a:fld>
            <a:endParaRPr lang="ar-IQ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48" y="396737"/>
            <a:ext cx="6627326" cy="9283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4</a:t>
            </a:fld>
            <a:endParaRPr lang="ar-IQ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005" y="359965"/>
            <a:ext cx="6836640" cy="9153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40</a:t>
            </a:fld>
            <a:endParaRPr lang="ar-IQ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948" y="736171"/>
            <a:ext cx="6101213" cy="8692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41</a:t>
            </a:fld>
            <a:endParaRPr lang="ar-IQ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691" y="693741"/>
            <a:ext cx="6847954" cy="8828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42</a:t>
            </a:fld>
            <a:endParaRPr lang="ar-IQ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948" y="311878"/>
            <a:ext cx="6106870" cy="9164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43</a:t>
            </a:fld>
            <a:endParaRPr lang="ar-IQ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005" y="642826"/>
            <a:ext cx="6836640" cy="8870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44</a:t>
            </a:fld>
            <a:endParaRPr lang="ar-IQ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891" y="755971"/>
            <a:ext cx="6084242" cy="8533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45</a:t>
            </a:fld>
            <a:endParaRPr lang="ar-IQ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120" y="501395"/>
            <a:ext cx="6689555" cy="9173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46</a:t>
            </a:fld>
            <a:endParaRPr lang="ar-IQ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548" y="789914"/>
            <a:ext cx="6519841" cy="8618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47</a:t>
            </a:fld>
            <a:endParaRPr lang="ar-IQ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691" y="314707"/>
            <a:ext cx="6842297" cy="9518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48</a:t>
            </a:fld>
            <a:endParaRPr lang="ar-IQ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891" y="662627"/>
            <a:ext cx="6106870" cy="8675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49</a:t>
            </a:fld>
            <a:endParaRPr lang="ar-IQ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147" y="399565"/>
            <a:ext cx="5880585" cy="931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5</a:t>
            </a:fld>
            <a:endParaRPr lang="ar-IQ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948" y="662627"/>
            <a:ext cx="6799869" cy="891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50</a:t>
            </a:fld>
            <a:endParaRPr lang="ar-IQ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719" y="682427"/>
            <a:ext cx="6222841" cy="866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51</a:t>
            </a:fld>
            <a:endParaRPr lang="ar-IQ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691" y="662627"/>
            <a:ext cx="6828154" cy="8986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52</a:t>
            </a:fld>
            <a:endParaRPr lang="ar-IQ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662" y="724856"/>
            <a:ext cx="6500041" cy="8898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53</a:t>
            </a:fld>
            <a:endParaRPr lang="ar-IQ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863" y="467452"/>
            <a:ext cx="6845126" cy="9512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54</a:t>
            </a:fld>
            <a:endParaRPr lang="ar-IQ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863" y="495738"/>
            <a:ext cx="6816840" cy="9515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55</a:t>
            </a:fld>
            <a:endParaRPr lang="ar-IQ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691" y="289249"/>
            <a:ext cx="6825326" cy="9498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56</a:t>
            </a:fld>
            <a:endParaRPr lang="ar-IQ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863" y="654141"/>
            <a:ext cx="6814011" cy="9359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57</a:t>
            </a:fld>
            <a:endParaRPr lang="ar-IQ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863" y="580597"/>
            <a:ext cx="6850783" cy="9441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58</a:t>
            </a:fld>
            <a:endParaRPr lang="ar-IQ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405" y="577768"/>
            <a:ext cx="6746126" cy="9436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59</a:t>
            </a:fld>
            <a:endParaRPr lang="ar-IQ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777" y="405222"/>
            <a:ext cx="6582069" cy="9473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6</a:t>
            </a:fld>
            <a:endParaRPr lang="ar-IQ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863" y="399565"/>
            <a:ext cx="6847954" cy="9622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60</a:t>
            </a:fld>
            <a:endParaRPr lang="ar-IQ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605" y="625855"/>
            <a:ext cx="6369927" cy="8672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61</a:t>
            </a:fld>
            <a:endParaRPr lang="ar-IQ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863" y="467452"/>
            <a:ext cx="6850783" cy="9555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62</a:t>
            </a:fld>
            <a:endParaRPr lang="ar-IQ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19" y="705056"/>
            <a:ext cx="6092727" cy="8565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63</a:t>
            </a:fld>
            <a:endParaRPr lang="ar-IQ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863" y="374108"/>
            <a:ext cx="6850783" cy="9512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64</a:t>
            </a:fld>
            <a:endParaRPr lang="ar-IQ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719" y="758800"/>
            <a:ext cx="6072927" cy="8700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65</a:t>
            </a:fld>
            <a:endParaRPr lang="ar-IQ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491" y="292078"/>
            <a:ext cx="6822497" cy="9730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66</a:t>
            </a:fld>
            <a:endParaRPr lang="ar-IQ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633" y="402394"/>
            <a:ext cx="5990899" cy="871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7</a:t>
            </a:fld>
            <a:endParaRPr lang="ar-IQ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120" y="362793"/>
            <a:ext cx="6401041" cy="9173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8</a:t>
            </a:fld>
            <a:endParaRPr lang="ar-IQ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5604" y="710713"/>
            <a:ext cx="5436500" cy="8449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9/8/2022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 Dr. Najm Al-Seraji, Linear Algebra I, 2022-2023</a:t>
            </a:r>
            <a:endParaRPr lang="it-IT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9</a:t>
            </a:fld>
            <a:endParaRPr lang="ar-IQ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924</Words>
  <Application>Microsoft Office PowerPoint</Application>
  <PresentationFormat>مخصص</PresentationFormat>
  <Paragraphs>198</Paragraphs>
  <Slides>66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66</vt:i4>
      </vt:variant>
    </vt:vector>
  </HeadingPairs>
  <TitlesOfParts>
    <vt:vector size="67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الباسم</cp:lastModifiedBy>
  <cp:revision>2</cp:revision>
  <dcterms:created xsi:type="dcterms:W3CDTF">2019-09-12T17:58:06Z</dcterms:created>
  <dcterms:modified xsi:type="dcterms:W3CDTF">2022-09-08T19:00:59Z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2017-09-12T00:00:00Z</vt:filetime>
  </property>
  <property fmtid="{D5CDD505-2E9C-101B-9397-08002B2CF9AE}" pid="3" name="Creator">
    <vt:lpwstr>Acrobat PDFMaker 10.0 for Word</vt:lpwstr>
  </property>
  <property fmtid="{D5CDD505-2E9C-101B-9397-08002B2CF9AE}" pid="4" name="LastSaved">
    <vt:filetime>2019-09-12T00:00:00Z</vt:filetime>
  </property>
</Properties>
</file>