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9" r:id="rId2"/>
    <p:sldId id="320" r:id="rId3"/>
    <p:sldId id="321" r:id="rId4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B105387-6FA5-4FD5-8DFC-E7B7B0C9B4DF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D09235-7639-418D-871B-4082F7B0F7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148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374108"/>
            <a:ext cx="6850783" cy="95126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0719" y="758800"/>
            <a:ext cx="6072927" cy="8700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1491" y="292078"/>
            <a:ext cx="6822497" cy="97304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42</Words>
  <Application>Microsoft Office PowerPoint</Application>
  <PresentationFormat>مخصص</PresentationFormat>
  <Paragraphs>9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