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5" r:id="rId2"/>
    <p:sldId id="316" r:id="rId3"/>
    <p:sldId id="317" r:id="rId4"/>
    <p:sldId id="318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36262FA-559D-448C-9D91-D57F2EE4E793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4377A10-BECD-4E69-94A3-08D345B3D4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393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399565"/>
            <a:ext cx="6847954" cy="96229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0605" y="625855"/>
            <a:ext cx="6369927" cy="8672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467452"/>
            <a:ext cx="6850783" cy="95550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0519" y="705056"/>
            <a:ext cx="6092727" cy="8565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4</a:t>
            </a:fld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</Words>
  <Application>Microsoft Office PowerPoint</Application>
  <PresentationFormat>مخصص</PresentationFormat>
  <Paragraphs>12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