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5" r:id="rId2"/>
    <p:sldId id="316" r:id="rId3"/>
    <p:sldId id="317" r:id="rId4"/>
    <p:sldId id="318" r:id="rId5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42814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36262FA-559D-448C-9D91-D57F2EE4E793}" type="datetimeFigureOut">
              <a:rPr lang="ar-IQ" smtClean="0"/>
              <a:t>12/02/1444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42814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10156825"/>
            <a:ext cx="3275012" cy="534988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4377A10-BECD-4E69-94A3-08D345B3D43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393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Prof. Dr. Najm Al-Seraji, Linear Algebra I, 2022-2023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863" y="399565"/>
            <a:ext cx="6847954" cy="96229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1</a:t>
            </a:fld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0605" y="625855"/>
            <a:ext cx="6369927" cy="8672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2</a:t>
            </a:fld>
            <a:endParaRPr lang="ar-IQ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8863" y="467452"/>
            <a:ext cx="6850783" cy="95550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3</a:t>
            </a:fld>
            <a:endParaRPr lang="ar-IQ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0519" y="705056"/>
            <a:ext cx="6092727" cy="85650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r>
              <a:rPr lang="en-US" smtClean="0"/>
              <a:t>9/8/2022</a:t>
            </a: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r>
              <a:rPr lang="it-IT" smtClean="0"/>
              <a:t>Prof. Dr. Najm Al-Seraji, Linear Algebra I, 2022-2023</a:t>
            </a:r>
            <a:endParaRPr lang="it-IT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ar-IQ" smtClean="0"/>
              <a:t>4</a:t>
            </a:fld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</Words>
  <Application>Microsoft Office PowerPoint</Application>
  <PresentationFormat>مخصص</PresentationFormat>
  <Paragraphs>12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3</cp:revision>
  <dcterms:created xsi:type="dcterms:W3CDTF">2019-09-12T17:58:06Z</dcterms:created>
  <dcterms:modified xsi:type="dcterms:W3CDTF">2022-09-08T18:58:49Z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