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6" r:id="rId2"/>
    <p:sldId id="307" r:id="rId3"/>
    <p:sldId id="308" r:id="rId4"/>
    <p:sldId id="309" r:id="rId5"/>
    <p:sldId id="310" r:id="rId6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8FB5DF-BE0C-44AD-A13F-ED4783B1BFC9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0D989EA-1CCC-4AF8-96C2-BA26CA0FCA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509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719" y="682427"/>
            <a:ext cx="6222841" cy="8664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691" y="662627"/>
            <a:ext cx="6828154" cy="8986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7662" y="724856"/>
            <a:ext cx="6500041" cy="8898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67452"/>
            <a:ext cx="6845126" cy="9512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95738"/>
            <a:ext cx="6816840" cy="95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5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70</Words>
  <Application>Microsoft Office PowerPoint</Application>
  <PresentationFormat>مخصص</PresentationFormat>
  <Paragraphs>15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