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6" r:id="rId2"/>
    <p:sldId id="307" r:id="rId3"/>
    <p:sldId id="308" r:id="rId4"/>
    <p:sldId id="309" r:id="rId5"/>
    <p:sldId id="310" r:id="rId6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3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42814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78FB5DF-BE0C-44AD-A13F-ED4783B1BFC9}" type="datetimeFigureOut">
              <a:rPr lang="ar-IQ" smtClean="0"/>
              <a:t>12/02/1444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755650" y="5080000"/>
            <a:ext cx="6045200" cy="4811713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42814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0D989EA-1CCC-4AF8-96C2-BA26CA0FCA7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75097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1719" y="682427"/>
            <a:ext cx="6222841" cy="86640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1</a:t>
            </a:fld>
            <a:endParaRPr lang="ar-IQ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1691" y="662627"/>
            <a:ext cx="6828154" cy="89865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2</a:t>
            </a:fld>
            <a:endParaRPr lang="ar-IQ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7662" y="724856"/>
            <a:ext cx="6500041" cy="88988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3</a:t>
            </a:fld>
            <a:endParaRPr lang="ar-IQ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863" y="467452"/>
            <a:ext cx="6845126" cy="95126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4</a:t>
            </a:fld>
            <a:endParaRPr lang="ar-IQ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863" y="495738"/>
            <a:ext cx="6816840" cy="95154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5</a:t>
            </a:fld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70</Words>
  <Application>Microsoft Office PowerPoint</Application>
  <PresentationFormat>مخصص</PresentationFormat>
  <Paragraphs>15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3</cp:revision>
  <dcterms:created xsi:type="dcterms:W3CDTF">2019-09-12T17:58:06Z</dcterms:created>
  <dcterms:modified xsi:type="dcterms:W3CDTF">2022-09-08T18:56:45Z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