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02" r:id="rId2"/>
    <p:sldId id="303" r:id="rId3"/>
    <p:sldId id="304" r:id="rId4"/>
    <p:sldId id="305" r:id="rId5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3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42814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55A8FBE-5908-4A68-A793-84985BF19FF8}" type="datetimeFigureOut">
              <a:rPr lang="ar-IQ" smtClean="0"/>
              <a:t>12/02/1444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755650" y="5080000"/>
            <a:ext cx="6045200" cy="4811713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42814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4F18835-7408-4125-8ED9-C0844601B67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40471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4548" y="789914"/>
            <a:ext cx="6519841" cy="86187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1</a:t>
            </a:fld>
            <a:endParaRPr lang="ar-IQ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1691" y="314707"/>
            <a:ext cx="6842297" cy="9518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2</a:t>
            </a:fld>
            <a:endParaRPr lang="ar-IQ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8891" y="662627"/>
            <a:ext cx="6106870" cy="86753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3</a:t>
            </a:fld>
            <a:endParaRPr lang="ar-IQ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6948" y="662627"/>
            <a:ext cx="6799869" cy="8915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4</a:t>
            </a:fld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56</Words>
  <Application>Microsoft Office PowerPoint</Application>
  <PresentationFormat>مخصص</PresentationFormat>
  <Paragraphs>12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3</cp:revision>
  <dcterms:created xsi:type="dcterms:W3CDTF">2019-09-12T17:58:06Z</dcterms:created>
  <dcterms:modified xsi:type="dcterms:W3CDTF">2022-09-08T18:55:38Z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