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2" r:id="rId2"/>
    <p:sldId id="303" r:id="rId3"/>
    <p:sldId id="304" r:id="rId4"/>
    <p:sldId id="305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5A8FBE-5908-4A68-A793-84985BF19FF8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4F18835-7408-4125-8ED9-C0844601B6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047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548" y="789914"/>
            <a:ext cx="6519841" cy="8618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691" y="314707"/>
            <a:ext cx="6842297" cy="9518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891" y="662627"/>
            <a:ext cx="6106870" cy="8675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948" y="662627"/>
            <a:ext cx="6799869" cy="891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</Words>
  <Application>Microsoft Office PowerPoint</Application>
  <PresentationFormat>مخصص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