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8" r:id="rId2"/>
    <p:sldId id="299" r:id="rId3"/>
    <p:sldId id="300" r:id="rId4"/>
    <p:sldId id="301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2039EB-7B60-45B8-A5D9-96BB5BA755B8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4A9D3EB-2258-490F-B86A-9D69196EE84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579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4948" y="311878"/>
            <a:ext cx="6106870" cy="9164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005" y="642826"/>
            <a:ext cx="6836640" cy="88705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891" y="755971"/>
            <a:ext cx="6084242" cy="8533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4120" y="501395"/>
            <a:ext cx="6689555" cy="9173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