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8" r:id="rId2"/>
    <p:sldId id="299" r:id="rId3"/>
    <p:sldId id="300" r:id="rId4"/>
    <p:sldId id="301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3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42814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B2039EB-7B60-45B8-A5D9-96BB5BA755B8}" type="datetimeFigureOut">
              <a:rPr lang="ar-IQ" smtClean="0"/>
              <a:t>12/02/1444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42814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4A9D3EB-2258-490F-B86A-9D69196EE8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5794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948" y="311878"/>
            <a:ext cx="6106870" cy="9164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1</a:t>
            </a:fld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005" y="642826"/>
            <a:ext cx="6836640" cy="88705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2</a:t>
            </a:fld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8891" y="755971"/>
            <a:ext cx="6084242" cy="8533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3</a:t>
            </a:fld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4120" y="501395"/>
            <a:ext cx="6689555" cy="91732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4</a:t>
            </a:fld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56</Words>
  <Application>Microsoft Office PowerPoint</Application>
  <PresentationFormat>مخصص</PresentationFormat>
  <Paragraphs>12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3</cp:revision>
  <dcterms:created xsi:type="dcterms:W3CDTF">2019-09-12T17:58:06Z</dcterms:created>
  <dcterms:modified xsi:type="dcterms:W3CDTF">2022-09-08T18:54:26Z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