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295" r:id="rId3"/>
    <p:sldId id="296" r:id="rId4"/>
    <p:sldId id="297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A50235-99C7-41B4-B76B-048292CFCD03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6C4F45-12FD-4A61-8C1C-AEA7ABA0F0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355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148" y="705056"/>
            <a:ext cx="6137984" cy="876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005" y="359965"/>
            <a:ext cx="6836640" cy="9153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948" y="736171"/>
            <a:ext cx="6101213" cy="8692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693741"/>
            <a:ext cx="6847954" cy="8828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