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90" r:id="rId2"/>
    <p:sldId id="291" r:id="rId3"/>
    <p:sldId id="292" r:id="rId4"/>
    <p:sldId id="293" r:id="rId5"/>
  </p:sldIdLst>
  <p:sldSz cx="7556500" cy="10693400"/>
  <p:notesSz cx="7556500" cy="10693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-2232" y="3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4281488" y="0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30F1C91-A248-4344-8002-C07DA4D380F7}" type="datetimeFigureOut">
              <a:rPr lang="ar-IQ" smtClean="0"/>
              <a:t>12/02/1444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801688"/>
            <a:ext cx="2835275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755650" y="5080000"/>
            <a:ext cx="6045200" cy="4811713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4281488" y="10156825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10156825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9157294-39D4-4FC7-9D74-1CABAE087E7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37320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3948" y="662627"/>
            <a:ext cx="6129499" cy="87375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2022-2023</a:t>
            </a:r>
            <a:endParaRPr lang="it-IT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t>1</a:t>
            </a:fld>
            <a:endParaRPr lang="ar-IQ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0177" y="300564"/>
            <a:ext cx="6839468" cy="91873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2022-2023</a:t>
            </a:r>
            <a:endParaRPr lang="it-IT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t>2</a:t>
            </a:fld>
            <a:endParaRPr lang="ar-IQ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1719" y="707884"/>
            <a:ext cx="6211527" cy="87375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2022-2023</a:t>
            </a:r>
            <a:endParaRPr lang="it-IT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t>3</a:t>
            </a:fld>
            <a:endParaRPr lang="ar-IQ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2805" y="286421"/>
            <a:ext cx="6785726" cy="92467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2022-2023</a:t>
            </a:r>
            <a:endParaRPr lang="it-IT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t>4</a:t>
            </a:fld>
            <a:endParaRPr lang="ar-IQ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56</Words>
  <Application>Microsoft Office PowerPoint</Application>
  <PresentationFormat>مخصص</PresentationFormat>
  <Paragraphs>12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الباسم</cp:lastModifiedBy>
  <cp:revision>3</cp:revision>
  <dcterms:created xsi:type="dcterms:W3CDTF">2019-09-12T17:58:06Z</dcterms:created>
  <dcterms:modified xsi:type="dcterms:W3CDTF">2022-09-08T18:51:53Z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2017-09-12T00:00:00Z</vt:filetime>
  </property>
  <property fmtid="{D5CDD505-2E9C-101B-9397-08002B2CF9AE}" pid="3" name="Creator">
    <vt:lpwstr>Acrobat PDFMaker 10.0 for Word</vt:lpwstr>
  </property>
  <property fmtid="{D5CDD505-2E9C-101B-9397-08002B2CF9AE}" pid="4" name="LastSaved">
    <vt:filetime>2019-09-12T00:00:00Z</vt:filetime>
  </property>
</Properties>
</file>