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0" r:id="rId2"/>
    <p:sldId id="291" r:id="rId3"/>
    <p:sldId id="292" r:id="rId4"/>
    <p:sldId id="293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0F1C91-A248-4344-8002-C07DA4D380F7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157294-39D4-4FC7-9D74-1CABAE087E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732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948" y="662627"/>
            <a:ext cx="6129499" cy="8737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177" y="300564"/>
            <a:ext cx="6839468" cy="9187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719" y="707884"/>
            <a:ext cx="6211527" cy="8737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805" y="286421"/>
            <a:ext cx="6785726" cy="9246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</Words>
  <Application>Microsoft Office PowerPoint</Application>
  <PresentationFormat>مخصص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