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6" r:id="rId2"/>
    <p:sldId id="277" r:id="rId3"/>
    <p:sldId id="278" r:id="rId4"/>
    <p:sldId id="279" r:id="rId5"/>
    <p:sldId id="280" r:id="rId6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85850A-AA07-414C-9599-583CDA3ED1B5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72AF3D2-0D1C-44F2-A666-9209DC636EF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415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433" y="809715"/>
            <a:ext cx="6333155" cy="88818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7462" y="311878"/>
            <a:ext cx="6248298" cy="94390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6062" y="702227"/>
            <a:ext cx="6072927" cy="8618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0491" y="410880"/>
            <a:ext cx="6669755" cy="939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7576" y="738999"/>
            <a:ext cx="6355784" cy="8709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5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70</Words>
  <Application>Microsoft Office PowerPoint</Application>
  <PresentationFormat>مخصص</PresentationFormat>
  <Paragraphs>15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