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2" r:id="rId2"/>
    <p:sldId id="273" r:id="rId3"/>
    <p:sldId id="274" r:id="rId4"/>
    <p:sldId id="275" r:id="rId5"/>
  </p:sldIdLst>
  <p:sldSz cx="7556500" cy="10693400"/>
  <p:notesSz cx="7556500" cy="106934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9" d="100"/>
          <a:sy n="49" d="100"/>
        </p:scale>
        <p:origin x="-2232" y="3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4281488" y="0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27D3F0D-5463-4FBB-9EFC-B429F7E98B8B}" type="datetimeFigureOut">
              <a:rPr lang="ar-IQ" smtClean="0"/>
              <a:t>12/02/1444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801688"/>
            <a:ext cx="2835275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755650" y="5080000"/>
            <a:ext cx="6045200" cy="4811713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4281488" y="10156825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10156825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2517173-3266-4C9E-9EE0-7551032C811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95765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55376" y="770114"/>
            <a:ext cx="6126670" cy="82708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it-IT" smtClean="0"/>
              <a:t>Prof. Dr. Najm Al-Seraji, Linear Algebra I, 2022-2023</a:t>
            </a:r>
            <a:endParaRPr lang="it-IT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t>1</a:t>
            </a:fld>
            <a:endParaRPr lang="ar-IQ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8863" y="410880"/>
            <a:ext cx="6836640" cy="89921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it-IT" smtClean="0"/>
              <a:t>Prof. Dr. Najm Al-Seraji, Linear Algebra I, 2022-2023</a:t>
            </a:r>
            <a:endParaRPr lang="it-IT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t>2</a:t>
            </a:fld>
            <a:endParaRPr lang="ar-IQ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41233" y="818201"/>
            <a:ext cx="5702385" cy="81549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it-IT" smtClean="0"/>
              <a:t>Prof. Dr. Najm Al-Seraji, Linear Algebra I, 2022-2023</a:t>
            </a:r>
            <a:endParaRPr lang="it-IT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t>3</a:t>
            </a:fld>
            <a:endParaRPr lang="ar-IQ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2005" y="413708"/>
            <a:ext cx="6259613" cy="88026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it-IT" smtClean="0"/>
              <a:t>Prof. Dr. Najm Al-Seraji, Linear Algebra I, 2022-2023</a:t>
            </a:r>
            <a:endParaRPr lang="it-IT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t>4</a:t>
            </a:fld>
            <a:endParaRPr lang="ar-IQ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56</Words>
  <Application>Microsoft Office PowerPoint</Application>
  <PresentationFormat>مخصص</PresentationFormat>
  <Paragraphs>12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الباسم</cp:lastModifiedBy>
  <cp:revision>3</cp:revision>
  <dcterms:created xsi:type="dcterms:W3CDTF">2019-09-12T17:58:06Z</dcterms:created>
  <dcterms:modified xsi:type="dcterms:W3CDTF">2022-09-08T18:48:30Z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2017-09-12T00:00:00Z</vt:filetime>
  </property>
  <property fmtid="{D5CDD505-2E9C-101B-9397-08002B2CF9AE}" pid="3" name="Creator">
    <vt:lpwstr>Acrobat PDFMaker 10.0 for Word</vt:lpwstr>
  </property>
  <property fmtid="{D5CDD505-2E9C-101B-9397-08002B2CF9AE}" pid="4" name="LastSaved">
    <vt:filetime>2019-09-12T00:00:00Z</vt:filetime>
  </property>
</Properties>
</file>