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7D3F0D-5463-4FBB-9EFC-B429F7E98B8B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517173-3266-4C9E-9EE0-7551032C81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576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376" y="770114"/>
            <a:ext cx="6126670" cy="827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10880"/>
            <a:ext cx="6836640" cy="89921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233" y="818201"/>
            <a:ext cx="5702385" cy="8154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005" y="413708"/>
            <a:ext cx="6259613" cy="8802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