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8" r:id="rId2"/>
    <p:sldId id="269" r:id="rId3"/>
    <p:sldId id="270" r:id="rId4"/>
    <p:sldId id="271" r:id="rId5"/>
  </p:sldIdLst>
  <p:sldSz cx="7556500" cy="10693400"/>
  <p:notesSz cx="7556500" cy="106934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22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42814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D0CAB3E-06FC-4BD3-9355-2DE10B480E67}" type="datetimeFigureOut">
              <a:rPr lang="ar-IQ" smtClean="0"/>
              <a:t>12/02/1444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42814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10156825"/>
            <a:ext cx="3275012" cy="534988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5187FAA-9822-4B8D-BA10-01FC64611C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6927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Prof. Dr. Najm Al-Seraji, Linear Algebra I, 2022-2023</a:t>
            </a: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2347" y="408051"/>
            <a:ext cx="5920185" cy="945606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1</a:t>
            </a:fld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410880"/>
            <a:ext cx="6517012" cy="8836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2</a:t>
            </a:fld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68863" y="775771"/>
            <a:ext cx="6610355" cy="8180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3</a:t>
            </a:fld>
            <a:endParaRPr lang="ar-IQ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0177" y="413708"/>
            <a:ext cx="6692383" cy="93655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r>
              <a:rPr lang="en-US" smtClean="0"/>
              <a:t>9/8/2022</a:t>
            </a: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r>
              <a:rPr lang="it-IT" smtClean="0"/>
              <a:t>Prof. Dr. Najm Al-Seraji, Linear Algebra I, 2022-2023</a:t>
            </a:r>
            <a:endParaRPr lang="it-IT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ar-IQ" smtClean="0"/>
              <a:t>4</a:t>
            </a:fld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56</Words>
  <Application>Microsoft Office PowerPoint</Application>
  <PresentationFormat>مخصص</PresentationFormat>
  <Paragraphs>12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الباسم</cp:lastModifiedBy>
  <cp:revision>3</cp:revision>
  <dcterms:created xsi:type="dcterms:W3CDTF">2019-09-12T17:58:06Z</dcterms:created>
  <dcterms:modified xsi:type="dcterms:W3CDTF">2022-09-08T18:47:05Z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2017-09-12T00:00:00Z</vt:filetime>
  </property>
  <property fmtid="{D5CDD505-2E9C-101B-9397-08002B2CF9AE}" pid="3" name="Creator">
    <vt:lpwstr>Acrobat PDFMaker 10.0 for Word</vt:lpwstr>
  </property>
  <property fmtid="{D5CDD505-2E9C-101B-9397-08002B2CF9AE}" pid="4" name="LastSaved">
    <vt:filetime>2019-09-12T00:00:00Z</vt:filetime>
  </property>
</Properties>
</file>