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65" r:id="rId3"/>
    <p:sldId id="266" r:id="rId4"/>
    <p:sldId id="267" r:id="rId5"/>
  </p:sldIdLst>
  <p:sldSz cx="7556500" cy="10693400"/>
  <p:notesSz cx="7556500" cy="106934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232" y="3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281488" y="0"/>
            <a:ext cx="3275012" cy="5349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3275012" cy="5349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3A8867D-53B0-4150-B69B-52FC2D3A654A}" type="datetimeFigureOut">
              <a:rPr lang="ar-IQ" smtClean="0"/>
              <a:t>12/02/1444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281488" y="10156825"/>
            <a:ext cx="3275012" cy="5349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10156825"/>
            <a:ext cx="3275012" cy="534988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1B69BE0-59FC-4248-9070-6F65C06EADD4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1010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5E2101-27D0-4518-8913-80F7D8EEF46B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7DCA7-1C65-47F0-B17A-E48C314FF668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26CE-F1D1-4EED-ABA6-21223159F45C}" type="datetime1">
              <a:rPr lang="en-US" smtClean="0"/>
              <a:t>9/8/2022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91C7F-6262-4317-A690-3321D7621F7A}" type="datetime1">
              <a:rPr lang="en-US" smtClean="0"/>
              <a:t>9/8/2022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FD721-4ACA-4561-B6BA-1512365FF93E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Prof. Dr. Najm Al-Seraji, Linear Algebra I, 2022-2023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BC108-72A9-4CCE-8C04-0B1B01153829}" type="datetime1">
              <a:rPr lang="en-US" smtClean="0"/>
              <a:t>9/8/2022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5604" y="710713"/>
            <a:ext cx="5436500" cy="844907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8D3CBC7-DCC1-4A2B-8A99-1355639123C0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it-IT" smtClean="0"/>
              <a:t>Prof. Dr. Najm Al-Seraji, Linear Algebra I, 2022-2023</a:t>
            </a:r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8977" y="399565"/>
            <a:ext cx="6256784" cy="88167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635C68A8-3396-4C28-B786-FDAC0FC3E31A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it-IT" smtClean="0"/>
              <a:t>Prof. Dr. Najm Al-Seraji, Linear Algebra I, 2022-2023</a:t>
            </a:r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5690" y="393908"/>
            <a:ext cx="5838157" cy="85933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18FA00F5-60DC-4AF9-A509-575D3B78ECE8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it-IT" smtClean="0"/>
              <a:t>Prof. Dr. Najm Al-Seraji, Linear Algebra I, 2022-2023</a:t>
            </a:r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6548" y="402394"/>
            <a:ext cx="6763097" cy="88054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6"/>
          </p:nvPr>
        </p:nvSpPr>
        <p:spPr/>
        <p:txBody>
          <a:bodyPr/>
          <a:lstStyle/>
          <a:p>
            <a:fld id="{3F1B898D-600E-4993-9BA7-93B06F8E30CC}" type="datetime1">
              <a:rPr lang="en-US" smtClean="0"/>
              <a:t>9/8/2022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it-IT" smtClean="0"/>
              <a:t>Prof. Dr. Najm Al-Seraji, Linear Algebra I, 2022-2023</a:t>
            </a:r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52</Words>
  <Application>Microsoft Office PowerPoint</Application>
  <PresentationFormat>مخصص</PresentationFormat>
  <Paragraphs>8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الباسم</cp:lastModifiedBy>
  <cp:revision>3</cp:revision>
  <dcterms:created xsi:type="dcterms:W3CDTF">2019-09-12T17:58:06Z</dcterms:created>
  <dcterms:modified xsi:type="dcterms:W3CDTF">2022-09-08T18:45:41Z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Creator">
    <vt:lpwstr>Acrobat PDFMaker 10.0 for Word</vt:lpwstr>
  </property>
  <property fmtid="{D5CDD505-2E9C-101B-9397-08002B2CF9AE}" pid="4" name="LastSaved">
    <vt:filetime>2019-09-12T00:00:00Z</vt:filetime>
  </property>
</Properties>
</file>