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0" r:id="rId2"/>
    <p:sldId id="261" r:id="rId3"/>
    <p:sldId id="262" r:id="rId4"/>
    <p:sldId id="263" r:id="rId5"/>
  </p:sldIdLst>
  <p:sldSz cx="7556500" cy="10693400"/>
  <p:notesSz cx="7556500" cy="106934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9" d="100"/>
          <a:sy n="49" d="100"/>
        </p:scale>
        <p:origin x="-2232" y="3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4281488" y="0"/>
            <a:ext cx="3275012" cy="5349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3275012" cy="5349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E481B99-AD76-48E7-80F7-F9AE5575696A}" type="datetimeFigureOut">
              <a:rPr lang="ar-IQ" smtClean="0"/>
              <a:t>12/02/1444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801688"/>
            <a:ext cx="2835275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755650" y="5080000"/>
            <a:ext cx="6045200" cy="4811713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4281488" y="10156825"/>
            <a:ext cx="3275012" cy="534988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10156825"/>
            <a:ext cx="3275012" cy="534988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5B4AFDD-2929-48EA-9225-531404B02A0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35088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8436D-BFD9-4C69-9BF5-0D667453F411}" type="datetime1">
              <a:rPr lang="en-US" smtClean="0"/>
              <a:t>9/8/2022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57B40-7679-416B-AC4B-22A2A0EF5E2B}" type="datetime1">
              <a:rPr lang="en-US" smtClean="0"/>
              <a:t>9/8/2022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3AF19-F01D-4E95-9AE9-735F95F375EC}" type="datetime1">
              <a:rPr lang="en-US" smtClean="0"/>
              <a:t>9/8/2022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47CAF-D1D1-427B-A6B5-5FA5E13E926E}" type="datetime1">
              <a:rPr lang="en-US" smtClean="0"/>
              <a:t>9/8/2022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B1B80-BB62-4F51-AA16-4BF1F64BD879}" type="datetime1">
              <a:rPr lang="en-US" smtClean="0"/>
              <a:t>9/8/2022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06926-33E8-487C-B72A-C29C299D44AF}" type="datetime1">
              <a:rPr lang="en-US" smtClean="0"/>
              <a:t>9/8/2022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92147" y="399565"/>
            <a:ext cx="5880585" cy="93146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it-IT" smtClean="0"/>
              <a:t>Prof. Dr. Najm Al-Seraji, Linear Algebra I, 2022-2023</a:t>
            </a:r>
            <a:endParaRPr 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18777" y="405222"/>
            <a:ext cx="6582069" cy="947303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it-IT" smtClean="0"/>
              <a:t>Prof. Dr. Najm Al-Seraji, Linear Algebra I, 2022-2023</a:t>
            </a:r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9633" y="402394"/>
            <a:ext cx="5990899" cy="87149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it-IT" smtClean="0"/>
              <a:t>Prof. Dr. Najm Al-Seraji, Linear Algebra I, 2022-2023</a:t>
            </a:r>
            <a:endParaRPr lang="it-I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4120" y="362793"/>
            <a:ext cx="6401041" cy="91732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it-IT" smtClean="0"/>
              <a:t>Prof. Dr. Najm Al-Seraji, Linear Algebra I, 2022-2023</a:t>
            </a:r>
            <a:endParaRPr lang="it-I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48</Words>
  <Application>Microsoft Office PowerPoint</Application>
  <PresentationFormat>مخصص</PresentationFormat>
  <Paragraphs>4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الباسم</cp:lastModifiedBy>
  <cp:revision>3</cp:revision>
  <dcterms:created xsi:type="dcterms:W3CDTF">2019-09-12T17:58:06Z</dcterms:created>
  <dcterms:modified xsi:type="dcterms:W3CDTF">2022-09-08T18:44:25Z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2017-09-12T00:00:00Z</vt:filetime>
  </property>
  <property fmtid="{D5CDD505-2E9C-101B-9397-08002B2CF9AE}" pid="3" name="Creator">
    <vt:lpwstr>Acrobat PDFMaker 10.0 for Word</vt:lpwstr>
  </property>
  <property fmtid="{D5CDD505-2E9C-101B-9397-08002B2CF9AE}" pid="4" name="LastSaved">
    <vt:filetime>2019-09-12T00:00:00Z</vt:filetime>
  </property>
</Properties>
</file>