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2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260EBE-202B-4179-A230-D62692168BE3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274755-14D5-495D-8BAA-2443B61F8A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756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1D5BF-04E4-474E-A838-033C14446A8C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C02BB-4DE9-465F-9B19-6DF1E652B222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0A0AF-3722-4B1C-B29D-44A5336F4CEB}" type="datetime1">
              <a:rPr lang="en-US" smtClean="0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F47D-1840-48A8-9BFB-83AFEDA6558A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ACD0-8149-44D4-AB3C-73EA874237EC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C9F2A-C691-4B5D-88D8-25ADA7C5EC68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5348" y="371279"/>
            <a:ext cx="6217184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2022- 2023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491" y="314707"/>
            <a:ext cx="6709354" cy="96031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2022- 2023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9118" y="391079"/>
            <a:ext cx="5860785" cy="8743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2022- 2023</a:t>
            </a: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7348" y="396737"/>
            <a:ext cx="6627326" cy="92835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2022- 2023</a:t>
            </a: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52</Words>
  <Application>Microsoft Office PowerPoint</Application>
  <PresentationFormat>مخصص</PresentationFormat>
  <Paragraphs>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