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5"/>
  </p:notesMasterIdLst>
  <p:sldIdLst>
    <p:sldId id="576" r:id="rId2"/>
    <p:sldId id="577" r:id="rId3"/>
    <p:sldId id="578" r:id="rId4"/>
    <p:sldId id="579" r:id="rId5"/>
    <p:sldId id="585" r:id="rId6"/>
    <p:sldId id="584" r:id="rId7"/>
    <p:sldId id="580" r:id="rId8"/>
    <p:sldId id="530" r:id="rId9"/>
    <p:sldId id="575" r:id="rId10"/>
    <p:sldId id="563" r:id="rId11"/>
    <p:sldId id="564" r:id="rId12"/>
    <p:sldId id="589" r:id="rId13"/>
    <p:sldId id="565" r:id="rId14"/>
    <p:sldId id="590" r:id="rId15"/>
    <p:sldId id="566" r:id="rId16"/>
    <p:sldId id="567" r:id="rId17"/>
    <p:sldId id="591" r:id="rId18"/>
    <p:sldId id="592" r:id="rId19"/>
    <p:sldId id="568" r:id="rId20"/>
    <p:sldId id="593" r:id="rId21"/>
    <p:sldId id="594" r:id="rId22"/>
    <p:sldId id="569" r:id="rId23"/>
    <p:sldId id="570" r:id="rId24"/>
    <p:sldId id="595" r:id="rId25"/>
    <p:sldId id="596" r:id="rId26"/>
    <p:sldId id="571" r:id="rId27"/>
    <p:sldId id="572" r:id="rId28"/>
    <p:sldId id="598" r:id="rId29"/>
    <p:sldId id="599" r:id="rId30"/>
    <p:sldId id="600" r:id="rId31"/>
    <p:sldId id="573" r:id="rId32"/>
    <p:sldId id="586" r:id="rId33"/>
    <p:sldId id="601" r:id="rId34"/>
    <p:sldId id="602" r:id="rId35"/>
    <p:sldId id="603" r:id="rId36"/>
    <p:sldId id="604" r:id="rId37"/>
    <p:sldId id="608" r:id="rId38"/>
    <p:sldId id="609" r:id="rId39"/>
    <p:sldId id="605" r:id="rId40"/>
    <p:sldId id="610" r:id="rId41"/>
    <p:sldId id="606" r:id="rId42"/>
    <p:sldId id="611" r:id="rId43"/>
    <p:sldId id="607" r:id="rId44"/>
  </p:sldIdLst>
  <p:sldSz cx="9144000" cy="6858000" type="screen4x3"/>
  <p:notesSz cx="6858000" cy="9144000"/>
  <p:custDataLst>
    <p:tags r:id="rId46"/>
  </p:custDataLst>
  <p:defaultTextStyle>
    <a:defPPr>
      <a:defRPr lang="en-US"/>
    </a:defPPr>
    <a:lvl1pPr algn="l" rtl="0" eaLnBrk="0" fontAlgn="base" hangingPunct="0">
      <a:spcBef>
        <a:spcPct val="0"/>
      </a:spcBef>
      <a:spcAft>
        <a:spcPct val="0"/>
      </a:spcAft>
      <a:defRPr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b="1" kern="1200">
        <a:solidFill>
          <a:schemeClr val="tx1"/>
        </a:solidFill>
        <a:latin typeface="Tahoma" pitchFamily="34" charset="0"/>
        <a:ea typeface="+mn-ea"/>
        <a:cs typeface="+mn-cs"/>
      </a:defRPr>
    </a:lvl5pPr>
    <a:lvl6pPr marL="2286000" algn="r" defTabSz="914400" rtl="1" eaLnBrk="1" latinLnBrk="0" hangingPunct="1">
      <a:defRPr b="1" kern="1200">
        <a:solidFill>
          <a:schemeClr val="tx1"/>
        </a:solidFill>
        <a:latin typeface="Tahoma" pitchFamily="34" charset="0"/>
        <a:ea typeface="+mn-ea"/>
        <a:cs typeface="+mn-cs"/>
      </a:defRPr>
    </a:lvl6pPr>
    <a:lvl7pPr marL="2743200" algn="r" defTabSz="914400" rtl="1" eaLnBrk="1" latinLnBrk="0" hangingPunct="1">
      <a:defRPr b="1" kern="1200">
        <a:solidFill>
          <a:schemeClr val="tx1"/>
        </a:solidFill>
        <a:latin typeface="Tahoma" pitchFamily="34" charset="0"/>
        <a:ea typeface="+mn-ea"/>
        <a:cs typeface="+mn-cs"/>
      </a:defRPr>
    </a:lvl7pPr>
    <a:lvl8pPr marL="3200400" algn="r" defTabSz="914400" rtl="1" eaLnBrk="1" latinLnBrk="0" hangingPunct="1">
      <a:defRPr b="1" kern="1200">
        <a:solidFill>
          <a:schemeClr val="tx1"/>
        </a:solidFill>
        <a:latin typeface="Tahoma" pitchFamily="34" charset="0"/>
        <a:ea typeface="+mn-ea"/>
        <a:cs typeface="+mn-cs"/>
      </a:defRPr>
    </a:lvl8pPr>
    <a:lvl9pPr marL="3657600" algn="r" defTabSz="914400" rtl="1" eaLnBrk="1" latinLnBrk="0" hangingPunct="1">
      <a:defRPr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660066"/>
    <a:srgbClr val="00CC00"/>
    <a:srgbClr val="996633"/>
    <a:srgbClr val="6666FF"/>
    <a:srgbClr val="CCFF99"/>
    <a:srgbClr val="6AF4A5"/>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33" autoAdjust="0"/>
    <p:restoredTop sz="94692"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Times New Roman" pitchFamily="18" charset="0"/>
              </a:defRPr>
            </a:lvl1pPr>
          </a:lstStyle>
          <a:p>
            <a:endParaRPr lang="en-US" altLang="zh-TW"/>
          </a:p>
        </p:txBody>
      </p:sp>
      <p:sp>
        <p:nvSpPr>
          <p:cNvPr id="4608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itchFamily="18" charset="0"/>
              </a:defRPr>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608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4608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Times New Roman" pitchFamily="18" charset="0"/>
              </a:defRPr>
            </a:lvl1pPr>
          </a:lstStyle>
          <a:p>
            <a:endParaRPr lang="en-US" altLang="zh-TW"/>
          </a:p>
        </p:txBody>
      </p:sp>
      <p:sp>
        <p:nvSpPr>
          <p:cNvPr id="4608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Times New Roman" pitchFamily="18" charset="0"/>
              </a:defRPr>
            </a:lvl1pPr>
          </a:lstStyle>
          <a:p>
            <a:fld id="{3DBD3DA1-7999-4878-A9EA-AF8B885E1772}"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1A912C1A-D282-4271-9E50-D3E92EF27B07}" type="slidenum">
              <a:rPr lang="zh-TW" altLang="en-US"/>
              <a:pPr/>
              <a:t>1</a:t>
            </a:fld>
            <a:endParaRPr lang="en-US" altLang="zh-TW"/>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914400" y="4343400"/>
            <a:ext cx="5029200" cy="4114800"/>
          </a:xfrm>
          <a:noFill/>
        </p:spPr>
        <p:txBody>
          <a:bodyPr/>
          <a:lstStyle/>
          <a:p>
            <a:pPr eaLnBrk="1" hangingPunct="1"/>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9C26649F-A25D-46A7-A464-B5BB0E302240}" type="slidenum">
              <a:rPr lang="zh-TW" altLang="en-US"/>
              <a:pPr/>
              <a:t>10</a:t>
            </a:fld>
            <a:endParaRPr lang="en-US" altLang="zh-TW"/>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D3D2F7DA-DBB8-49CB-9D08-29BDCCCA3E4E}" type="slidenum">
              <a:rPr lang="zh-TW" altLang="en-US"/>
              <a:pPr/>
              <a:t>11</a:t>
            </a:fld>
            <a:endParaRPr lang="en-US" altLang="zh-TW"/>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44C6E26E-6417-4269-9F00-E59F06EED586}" type="slidenum">
              <a:rPr lang="zh-TW" altLang="en-US"/>
              <a:pPr/>
              <a:t>12</a:t>
            </a:fld>
            <a:endParaRPr lang="en-US" altLang="zh-TW"/>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4800CAD2-D89C-45E2-AE36-420C2CE2ED61}" type="slidenum">
              <a:rPr lang="zh-TW" altLang="en-US"/>
              <a:pPr/>
              <a:t>13</a:t>
            </a:fld>
            <a:endParaRPr lang="en-US" altLang="zh-TW"/>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5BB049AE-CBEE-4210-868F-C4DE906E8718}" type="slidenum">
              <a:rPr lang="zh-TW" altLang="en-US"/>
              <a:pPr/>
              <a:t>14</a:t>
            </a:fld>
            <a:endParaRPr lang="en-US" altLang="zh-TW"/>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E2D2C0E6-2C9F-48D7-8523-AE2576BEC386}" type="slidenum">
              <a:rPr lang="zh-TW" altLang="en-US"/>
              <a:pPr/>
              <a:t>15</a:t>
            </a:fld>
            <a:endParaRPr lang="en-US" altLang="zh-TW"/>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AF93A21C-1E3A-4FDC-AE1E-C6BC8550CB9F}" type="slidenum">
              <a:rPr lang="zh-TW" altLang="en-US"/>
              <a:pPr/>
              <a:t>16</a:t>
            </a:fld>
            <a:endParaRPr lang="en-US" altLang="zh-TW"/>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5608DD04-2B80-4BC7-B770-85F5CBAC4FB0}" type="slidenum">
              <a:rPr lang="zh-TW" altLang="en-US"/>
              <a:pPr/>
              <a:t>17</a:t>
            </a:fld>
            <a:endParaRPr lang="en-US" altLang="zh-TW"/>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1600F48A-E12E-4292-9967-68DA97A6937F}" type="slidenum">
              <a:rPr lang="zh-TW" altLang="en-US"/>
              <a:pPr/>
              <a:t>18</a:t>
            </a:fld>
            <a:endParaRPr lang="en-US" altLang="zh-TW"/>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B4A9CB6-2ACF-443C-91F6-229426F4886C}" type="slidenum">
              <a:rPr lang="zh-TW" altLang="en-US"/>
              <a:pPr/>
              <a:t>19</a:t>
            </a:fld>
            <a:endParaRPr lang="en-US" altLang="zh-TW"/>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69B789F2-9F0E-4BA8-9AE5-994E9EB007F1}" type="slidenum">
              <a:rPr lang="zh-TW" altLang="en-US"/>
              <a:pPr/>
              <a:t>2</a:t>
            </a:fld>
            <a:endParaRPr lang="en-US" altLang="zh-TW"/>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66F9FE1D-087C-440B-A36B-F25F079C7591}" type="slidenum">
              <a:rPr lang="zh-TW" altLang="en-US"/>
              <a:pPr/>
              <a:t>20</a:t>
            </a:fld>
            <a:endParaRPr lang="en-US" altLang="zh-TW"/>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640F6F23-D0E9-4C96-89E8-447983F35018}" type="slidenum">
              <a:rPr lang="zh-TW" altLang="en-US"/>
              <a:pPr/>
              <a:t>21</a:t>
            </a:fld>
            <a:endParaRPr lang="en-US" altLang="zh-TW"/>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1C6DD8E2-A574-4A66-9F09-7201415C9C4A}" type="slidenum">
              <a:rPr lang="zh-TW" altLang="en-US"/>
              <a:pPr/>
              <a:t>22</a:t>
            </a:fld>
            <a:endParaRPr lang="en-US" altLang="zh-TW"/>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F0AA2E6D-D95B-43A0-8B15-63318701E1CC}" type="slidenum">
              <a:rPr lang="zh-TW" altLang="en-US"/>
              <a:pPr/>
              <a:t>23</a:t>
            </a:fld>
            <a:endParaRPr lang="en-US" altLang="zh-TW"/>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06C5563D-39E5-4635-B66E-5A1F8E1618E0}" type="slidenum">
              <a:rPr lang="zh-TW" altLang="en-US"/>
              <a:pPr/>
              <a:t>24</a:t>
            </a:fld>
            <a:endParaRPr lang="en-US" altLang="zh-TW"/>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89A3AA7E-8B28-4FE6-86D1-A35E42EA1B34}" type="slidenum">
              <a:rPr lang="zh-TW" altLang="en-US"/>
              <a:pPr/>
              <a:t>25</a:t>
            </a:fld>
            <a:endParaRPr lang="en-US" altLang="zh-TW"/>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DB9A384E-5500-40D5-9F6B-2F7073811A61}" type="slidenum">
              <a:rPr lang="zh-TW" altLang="en-US"/>
              <a:pPr/>
              <a:t>26</a:t>
            </a:fld>
            <a:endParaRPr lang="en-US" altLang="zh-TW"/>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2339B5C8-D155-4B95-8F11-A7FA53EE75A8}" type="slidenum">
              <a:rPr lang="zh-TW" altLang="en-US"/>
              <a:pPr/>
              <a:t>27</a:t>
            </a:fld>
            <a:endParaRPr lang="en-US" altLang="zh-TW"/>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7B78E43C-D215-4834-BBFA-0097A74B8A75}" type="slidenum">
              <a:rPr lang="zh-TW" altLang="en-US"/>
              <a:pPr/>
              <a:t>28</a:t>
            </a:fld>
            <a:endParaRPr lang="en-US" altLang="zh-TW"/>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C3ACC9B7-8925-4675-B820-973F02AB2713}" type="slidenum">
              <a:rPr lang="zh-TW" altLang="en-US"/>
              <a:pPr/>
              <a:t>29</a:t>
            </a:fld>
            <a:endParaRPr lang="en-US" altLang="zh-TW"/>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7DC41D61-A341-4C90-A938-675A3AEC2CCD}" type="slidenum">
              <a:rPr lang="zh-TW" altLang="en-US"/>
              <a:pPr/>
              <a:t>3</a:t>
            </a:fld>
            <a:endParaRPr lang="en-US" altLang="zh-TW"/>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A09B9A73-30AF-458C-8E88-82B3E891582E}" type="slidenum">
              <a:rPr lang="zh-TW" altLang="en-US"/>
              <a:pPr/>
              <a:t>30</a:t>
            </a:fld>
            <a:endParaRPr lang="en-US" altLang="zh-TW"/>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CBBE3BD5-5128-47A8-94EC-C7DD2962EF29}" type="slidenum">
              <a:rPr lang="zh-TW" altLang="en-US"/>
              <a:pPr/>
              <a:t>31</a:t>
            </a:fld>
            <a:endParaRPr lang="en-US" altLang="zh-TW"/>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317CF81D-20E1-482E-9AB4-6CF50837E6AB}" type="slidenum">
              <a:rPr lang="zh-TW" altLang="en-US"/>
              <a:pPr/>
              <a:t>32</a:t>
            </a:fld>
            <a:endParaRPr lang="en-US" altLang="zh-TW"/>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713CFAD8-7477-4536-B270-2D9419C3C766}" type="slidenum">
              <a:rPr lang="zh-TW" altLang="en-US"/>
              <a:pPr/>
              <a:t>33</a:t>
            </a:fld>
            <a:endParaRPr lang="en-US" altLang="zh-TW"/>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2AB195DB-439C-4C7D-A087-FAD3680343F5}" type="slidenum">
              <a:rPr lang="zh-TW" altLang="en-US"/>
              <a:pPr/>
              <a:t>34</a:t>
            </a:fld>
            <a:endParaRPr lang="en-US" altLang="zh-TW"/>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184F4EA9-FF2C-4655-9C72-EB34E8C1E007}" type="slidenum">
              <a:rPr lang="zh-TW" altLang="en-US"/>
              <a:pPr/>
              <a:t>35</a:t>
            </a:fld>
            <a:endParaRPr lang="en-US" altLang="zh-TW"/>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559EFB0B-4DEE-4EB7-9750-A8E31ADB5E9A}" type="slidenum">
              <a:rPr lang="zh-TW" altLang="en-US"/>
              <a:pPr/>
              <a:t>36</a:t>
            </a:fld>
            <a:endParaRPr lang="en-US" altLang="zh-TW"/>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F61DD05E-543C-44DA-B4BD-089905A5E325}" type="slidenum">
              <a:rPr lang="zh-TW" altLang="en-US"/>
              <a:pPr/>
              <a:t>37</a:t>
            </a:fld>
            <a:endParaRPr lang="en-US" altLang="zh-TW"/>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52559D26-1CA8-43D4-8A16-0A004A79E758}" type="slidenum">
              <a:rPr lang="zh-TW" altLang="en-US"/>
              <a:pPr/>
              <a:t>38</a:t>
            </a:fld>
            <a:endParaRPr lang="en-US" altLang="zh-TW"/>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4E48C7B6-081D-44B8-9CFE-B0EDB0139778}" type="slidenum">
              <a:rPr lang="zh-TW" altLang="en-US"/>
              <a:pPr/>
              <a:t>39</a:t>
            </a:fld>
            <a:endParaRPr lang="en-US" altLang="zh-TW"/>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65F6C2B9-F121-4B23-A33F-C9AD24CE19D9}" type="slidenum">
              <a:rPr lang="zh-TW" altLang="en-US"/>
              <a:pPr/>
              <a:t>4</a:t>
            </a:fld>
            <a:endParaRPr lang="en-US" altLang="zh-TW"/>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273276BE-9E03-4E34-8F8C-D38B4F46FC26}" type="slidenum">
              <a:rPr lang="zh-TW" altLang="en-US"/>
              <a:pPr/>
              <a:t>40</a:t>
            </a:fld>
            <a:endParaRPr lang="en-US" altLang="zh-TW"/>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2EFD8457-5CB0-48C5-9578-DA54716D5E31}" type="slidenum">
              <a:rPr lang="zh-TW" altLang="en-US"/>
              <a:pPr/>
              <a:t>41</a:t>
            </a:fld>
            <a:endParaRPr lang="en-US" altLang="zh-TW"/>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F35D25BC-1735-416E-AD76-A9239360DF86}" type="slidenum">
              <a:rPr lang="zh-TW" altLang="en-US"/>
              <a:pPr/>
              <a:t>42</a:t>
            </a:fld>
            <a:endParaRPr lang="en-US" altLang="zh-TW"/>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85EB0B96-C982-493A-B4ED-8D487D1B3A66}" type="slidenum">
              <a:rPr lang="zh-TW" altLang="en-US"/>
              <a:pPr/>
              <a:t>43</a:t>
            </a:fld>
            <a:endParaRPr lang="en-US" altLang="zh-TW"/>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250C7C2C-C7A2-4118-A6D4-5AD2F05A99CD}" type="slidenum">
              <a:rPr lang="zh-TW" altLang="en-US"/>
              <a:pPr/>
              <a:t>5</a:t>
            </a:fld>
            <a:endParaRPr lang="en-US" altLang="zh-TW"/>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B068BF0A-B420-40E9-90CD-7E7671291898}" type="slidenum">
              <a:rPr lang="zh-TW" altLang="en-US"/>
              <a:pPr/>
              <a:t>6</a:t>
            </a:fld>
            <a:endParaRPr lang="en-US" altLang="zh-TW"/>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4AA43261-6272-4DF2-BCC0-A0BA8C2EE17C}" type="slidenum">
              <a:rPr lang="zh-TW" altLang="en-US"/>
              <a:pPr/>
              <a:t>7</a:t>
            </a:fld>
            <a:endParaRPr lang="en-US" altLang="zh-TW"/>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7A92278D-1A78-46B1-8725-5F07421C140B}" type="slidenum">
              <a:rPr lang="zh-TW" altLang="en-US"/>
              <a:pPr/>
              <a:t>8</a:t>
            </a:fld>
            <a:endParaRPr lang="en-US" altLang="zh-TW"/>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2D93E146-9AD1-46BB-AEB1-05FCF52B7A7C}" type="slidenum">
              <a:rPr lang="zh-TW" altLang="en-US"/>
              <a:pPr/>
              <a:t>9</a:t>
            </a:fld>
            <a:endParaRPr lang="en-US" altLang="zh-TW"/>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sp>
        <p:nvSpPr>
          <p:cNvPr id="14" name="Text Box 17"/>
          <p:cNvSpPr txBox="1">
            <a:spLocks noChangeArrowheads="1"/>
          </p:cNvSpPr>
          <p:nvPr userDrawn="1"/>
        </p:nvSpPr>
        <p:spPr bwMode="auto">
          <a:xfrm>
            <a:off x="0" y="6553200"/>
            <a:ext cx="22098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b="0">
                <a:latin typeface="McGrawHill-Italic" charset="0"/>
              </a:rPr>
              <a:t>McGraw-Hill</a:t>
            </a:r>
            <a:endParaRPr lang="en-US" altLang="en-US" sz="2400" b="0">
              <a:latin typeface="Times New Roman" pitchFamily="18" charset="0"/>
            </a:endParaRPr>
          </a:p>
        </p:txBody>
      </p:sp>
      <p:sp>
        <p:nvSpPr>
          <p:cNvPr id="15" name="Text Box 18"/>
          <p:cNvSpPr txBox="1">
            <a:spLocks noChangeArrowheads="1"/>
          </p:cNvSpPr>
          <p:nvPr userDrawn="1"/>
        </p:nvSpPr>
        <p:spPr bwMode="auto">
          <a:xfrm>
            <a:off x="4572000" y="6553200"/>
            <a:ext cx="4572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buFontTx/>
              <a:buChar char="©"/>
            </a:pPr>
            <a:r>
              <a:rPr lang="en-US" altLang="en-US" sz="1400" b="0">
                <a:latin typeface="McGrawHill-Italic" charset="0"/>
              </a:rPr>
              <a:t>The McGraw-Hill Companies, Inc., 2000</a:t>
            </a:r>
            <a:endParaRPr lang="en-US" altLang="en-US" sz="2400" b="0">
              <a:latin typeface="Times New Roman" pitchFamily="18" charset="0"/>
            </a:endParaRPr>
          </a:p>
        </p:txBody>
      </p:sp>
      <p:sp>
        <p:nvSpPr>
          <p:cNvPr id="210956" name="Rectangle 12"/>
          <p:cNvSpPr>
            <a:spLocks noGrp="1" noChangeArrowheads="1"/>
          </p:cNvSpPr>
          <p:nvPr>
            <p:ph type="ctrTitle"/>
          </p:nvPr>
        </p:nvSpPr>
        <p:spPr bwMode="auto">
          <a:xfrm>
            <a:off x="990600" y="1676400"/>
            <a:ext cx="7772400" cy="1462088"/>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vl1pPr>
          </a:lstStyle>
          <a:p>
            <a:pPr lvl="0"/>
            <a:r>
              <a:rPr lang="en-US" altLang="zh-TW" noProof="0" smtClean="0"/>
              <a:t>Click to edit Master title style</a:t>
            </a:r>
          </a:p>
        </p:txBody>
      </p:sp>
      <p:sp>
        <p:nvSpPr>
          <p:cNvPr id="210957" name="Rectangle 1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anose="05000000000000000000" pitchFamily="2" charset="2"/>
              <a:buNone/>
              <a:defRPr/>
            </a:lvl1pPr>
          </a:lstStyle>
          <a:p>
            <a:pPr lvl="0"/>
            <a:r>
              <a:rPr lang="en-US" altLang="zh-TW" noProof="0" smtClean="0"/>
              <a:t>Click to edit Master subtitle style</a:t>
            </a:r>
          </a:p>
        </p:txBody>
      </p:sp>
      <p:sp>
        <p:nvSpPr>
          <p:cNvPr id="16" name="Rectangle 14"/>
          <p:cNvSpPr>
            <a:spLocks noGrp="1" noChangeArrowheads="1"/>
          </p:cNvSpPr>
          <p:nvPr>
            <p:ph type="dt" sz="half" idx="10"/>
          </p:nvPr>
        </p:nvSpPr>
        <p:spPr bwMode="auto">
          <a:xfrm>
            <a:off x="990600" y="6248400"/>
            <a:ext cx="19050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b="0">
                <a:solidFill>
                  <a:schemeClr val="bg2"/>
                </a:solidFill>
                <a:ea typeface="PMingLiU" pitchFamily="18" charset="-120"/>
              </a:defRPr>
            </a:lvl1pPr>
          </a:lstStyle>
          <a:p>
            <a:endParaRPr lang="en-US" altLang="zh-TW"/>
          </a:p>
        </p:txBody>
      </p:sp>
      <p:sp>
        <p:nvSpPr>
          <p:cNvPr id="17" name="Rectangle 15"/>
          <p:cNvSpPr>
            <a:spLocks noGrp="1" noChangeArrowheads="1"/>
          </p:cNvSpPr>
          <p:nvPr>
            <p:ph type="ftr" sz="quarter" idx="11"/>
          </p:nvPr>
        </p:nvSpPr>
        <p:spPr>
          <a:xfrm>
            <a:off x="3429000" y="6248400"/>
            <a:ext cx="2895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a:defRPr sz="1400" b="0">
                <a:solidFill>
                  <a:schemeClr val="bg2"/>
                </a:solidFill>
              </a:defRPr>
            </a:lvl1pPr>
          </a:lstStyle>
          <a:p>
            <a:r>
              <a:rPr lang="zh-TW" altLang="en-US"/>
              <a:t>TCP/IP Protocol Suite</a:t>
            </a:r>
            <a:endParaRPr lang="en-US" altLang="zh-TW"/>
          </a:p>
        </p:txBody>
      </p:sp>
      <p:sp>
        <p:nvSpPr>
          <p:cNvPr id="18" name="Rectangle 16"/>
          <p:cNvSpPr>
            <a:spLocks noGrp="1" noChangeArrowheads="1"/>
          </p:cNvSpPr>
          <p:nvPr>
            <p:ph type="sldNum" sz="quarter" idx="12"/>
          </p:nvPr>
        </p:nvSpPr>
        <p:spPr>
          <a:xfrm>
            <a:off x="6858000" y="6248400"/>
            <a:ext cx="1905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fld id="{EE57CA46-C2D6-4DB1-9C8A-1998B694274E}"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1825625"/>
            <a:ext cx="7886700" cy="4351338"/>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5" name="Rectangle 13"/>
          <p:cNvSpPr>
            <a:spLocks noGrp="1" noChangeArrowheads="1"/>
          </p:cNvSpPr>
          <p:nvPr>
            <p:ph type="sldNum" sz="quarter" idx="11"/>
          </p:nvPr>
        </p:nvSpPr>
        <p:spPr>
          <a:ln/>
        </p:spPr>
        <p:txBody>
          <a:bodyPr/>
          <a:lstStyle>
            <a:lvl1pPr>
              <a:defRPr/>
            </a:lvl1pPr>
          </a:lstStyle>
          <a:p>
            <a:fld id="{123191F6-9BD0-4ECE-8F65-685D6D031FCF}"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762625" cy="5811838"/>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5" name="Rectangle 13"/>
          <p:cNvSpPr>
            <a:spLocks noGrp="1" noChangeArrowheads="1"/>
          </p:cNvSpPr>
          <p:nvPr>
            <p:ph type="sldNum" sz="quarter" idx="11"/>
          </p:nvPr>
        </p:nvSpPr>
        <p:spPr>
          <a:ln/>
        </p:spPr>
        <p:txBody>
          <a:bodyPr/>
          <a:lstStyle>
            <a:lvl1pPr>
              <a:defRPr/>
            </a:lvl1pPr>
          </a:lstStyle>
          <a:p>
            <a:fld id="{6FB2C9CC-4D86-428B-B48A-D92582CAE456}" type="slidenum">
              <a:rPr lang="zh-TW" altLang="en-US"/>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28650" y="1825625"/>
            <a:ext cx="7886700" cy="4351338"/>
          </a:xfrm>
          <a:prstGeom prst="rect">
            <a:avLst/>
          </a:prstGeom>
        </p:spPr>
        <p:txBody>
          <a:bodyPr/>
          <a:lstStyle/>
          <a:p>
            <a:pPr lvl="0"/>
            <a:endParaRPr lang="zh-TW" altLang="en-US" noProof="0" smtClean="0"/>
          </a:p>
        </p:txBody>
      </p:sp>
      <p:sp>
        <p:nvSpPr>
          <p:cNvPr id="4"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5" name="Rectangle 13"/>
          <p:cNvSpPr>
            <a:spLocks noGrp="1" noChangeArrowheads="1"/>
          </p:cNvSpPr>
          <p:nvPr>
            <p:ph type="sldNum" sz="quarter" idx="11"/>
          </p:nvPr>
        </p:nvSpPr>
        <p:spPr>
          <a:ln/>
        </p:spPr>
        <p:txBody>
          <a:bodyPr/>
          <a:lstStyle>
            <a:lvl1pPr>
              <a:defRPr/>
            </a:lvl1pPr>
          </a:lstStyle>
          <a:p>
            <a:fld id="{AA558034-A55F-457F-975A-DDD07194C8B3}" type="slidenum">
              <a:rPr lang="zh-TW" altLang="en-US"/>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628650" y="1825625"/>
            <a:ext cx="7886700" cy="4351338"/>
          </a:xfrm>
          <a:prstGeom prst="rect">
            <a:avLst/>
          </a:prstGeom>
        </p:spPr>
        <p:txBody>
          <a:bodyPr/>
          <a:lstStyle/>
          <a:p>
            <a:pPr lvl="0"/>
            <a:endParaRPr lang="zh-TW" altLang="en-US" noProof="0" smtClean="0"/>
          </a:p>
        </p:txBody>
      </p:sp>
      <p:sp>
        <p:nvSpPr>
          <p:cNvPr id="4"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5" name="Rectangle 13"/>
          <p:cNvSpPr>
            <a:spLocks noGrp="1" noChangeArrowheads="1"/>
          </p:cNvSpPr>
          <p:nvPr>
            <p:ph type="sldNum" sz="quarter" idx="11"/>
          </p:nvPr>
        </p:nvSpPr>
        <p:spPr>
          <a:ln/>
        </p:spPr>
        <p:txBody>
          <a:bodyPr/>
          <a:lstStyle>
            <a:lvl1pPr>
              <a:defRPr/>
            </a:lvl1pPr>
          </a:lstStyle>
          <a:p>
            <a:fld id="{312796BB-0770-45F9-91C8-24828F70B92D}" type="slidenum">
              <a:rPr lang="zh-TW" altLang="en-US"/>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628650" y="1825625"/>
            <a:ext cx="7886700" cy="435133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5" name="Rectangle 13"/>
          <p:cNvSpPr>
            <a:spLocks noGrp="1" noChangeArrowheads="1"/>
          </p:cNvSpPr>
          <p:nvPr>
            <p:ph type="sldNum" sz="quarter" idx="11"/>
          </p:nvPr>
        </p:nvSpPr>
        <p:spPr>
          <a:ln/>
        </p:spPr>
        <p:txBody>
          <a:bodyPr/>
          <a:lstStyle>
            <a:lvl1pPr>
              <a:defRPr/>
            </a:lvl1pPr>
          </a:lstStyle>
          <a:p>
            <a:fld id="{2BE80286-0F50-44E6-8D2D-E174B0C4345C}" type="slidenum">
              <a:rPr lang="zh-TW" altLang="en-US"/>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a:prstGeom prst="rect">
            <a:avLst/>
          </a:prstGeo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5" name="Rectangle 13"/>
          <p:cNvSpPr>
            <a:spLocks noGrp="1" noChangeArrowheads="1"/>
          </p:cNvSpPr>
          <p:nvPr>
            <p:ph type="sldNum" sz="quarter" idx="11"/>
          </p:nvPr>
        </p:nvSpPr>
        <p:spPr>
          <a:ln/>
        </p:spPr>
        <p:txBody>
          <a:bodyPr/>
          <a:lstStyle>
            <a:lvl1pPr>
              <a:defRPr/>
            </a:lvl1pPr>
          </a:lstStyle>
          <a:p>
            <a:fld id="{F0F4A6FF-0779-4BC6-AD3A-3406F2B67167}" type="slidenum">
              <a:rPr lang="zh-TW" altLang="en-US"/>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67150" cy="435133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25625"/>
            <a:ext cx="3867150" cy="435133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6" name="Rectangle 13"/>
          <p:cNvSpPr>
            <a:spLocks noGrp="1" noChangeArrowheads="1"/>
          </p:cNvSpPr>
          <p:nvPr>
            <p:ph type="sldNum" sz="quarter" idx="11"/>
          </p:nvPr>
        </p:nvSpPr>
        <p:spPr>
          <a:ln/>
        </p:spPr>
        <p:txBody>
          <a:bodyPr/>
          <a:lstStyle>
            <a:lvl1pPr>
              <a:defRPr/>
            </a:lvl1pPr>
          </a:lstStyle>
          <a:p>
            <a:fld id="{E3F10747-7883-4EDF-86AC-98DF343E58A0}"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8" name="Rectangle 13"/>
          <p:cNvSpPr>
            <a:spLocks noGrp="1" noChangeArrowheads="1"/>
          </p:cNvSpPr>
          <p:nvPr>
            <p:ph type="sldNum" sz="quarter" idx="11"/>
          </p:nvPr>
        </p:nvSpPr>
        <p:spPr>
          <a:ln/>
        </p:spPr>
        <p:txBody>
          <a:bodyPr/>
          <a:lstStyle>
            <a:lvl1pPr>
              <a:defRPr/>
            </a:lvl1pPr>
          </a:lstStyle>
          <a:p>
            <a:fld id="{B10BEF11-D564-4BEC-9FD2-BD7F93E93BFC}"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
        <p:nvSpPr>
          <p:cNvPr id="3"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4" name="Rectangle 13"/>
          <p:cNvSpPr>
            <a:spLocks noGrp="1" noChangeArrowheads="1"/>
          </p:cNvSpPr>
          <p:nvPr>
            <p:ph type="sldNum" sz="quarter" idx="11"/>
          </p:nvPr>
        </p:nvSpPr>
        <p:spPr>
          <a:ln/>
        </p:spPr>
        <p:txBody>
          <a:bodyPr/>
          <a:lstStyle>
            <a:lvl1pPr>
              <a:defRPr/>
            </a:lvl1pPr>
          </a:lstStyle>
          <a:p>
            <a:fld id="{4B4C0CBD-503B-4F23-B1B9-0AEBFB199499}"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3" name="Rectangle 13"/>
          <p:cNvSpPr>
            <a:spLocks noGrp="1" noChangeArrowheads="1"/>
          </p:cNvSpPr>
          <p:nvPr>
            <p:ph type="sldNum" sz="quarter" idx="11"/>
          </p:nvPr>
        </p:nvSpPr>
        <p:spPr>
          <a:ln/>
        </p:spPr>
        <p:txBody>
          <a:bodyPr/>
          <a:lstStyle>
            <a:lvl1pPr>
              <a:defRPr/>
            </a:lvl1pPr>
          </a:lstStyle>
          <a:p>
            <a:fld id="{DB9AD4C1-54F9-4B95-B40E-0B37FEFFA44B}"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a:prstGeom prst="rect">
            <a:avLst/>
          </a:prstGeo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6" name="Rectangle 13"/>
          <p:cNvSpPr>
            <a:spLocks noGrp="1" noChangeArrowheads="1"/>
          </p:cNvSpPr>
          <p:nvPr>
            <p:ph type="sldNum" sz="quarter" idx="11"/>
          </p:nvPr>
        </p:nvSpPr>
        <p:spPr>
          <a:ln/>
        </p:spPr>
        <p:txBody>
          <a:bodyPr/>
          <a:lstStyle>
            <a:lvl1pPr>
              <a:defRPr/>
            </a:lvl1pPr>
          </a:lstStyle>
          <a:p>
            <a:fld id="{4389FF2D-6937-41DC-979D-538D271552D7}"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a:prstGeom prst="rect">
            <a:avLst/>
          </a:prstGeo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12"/>
          <p:cNvSpPr>
            <a:spLocks noGrp="1" noChangeArrowheads="1"/>
          </p:cNvSpPr>
          <p:nvPr>
            <p:ph type="ftr" sz="quarter" idx="10"/>
          </p:nvPr>
        </p:nvSpPr>
        <p:spPr>
          <a:ln/>
        </p:spPr>
        <p:txBody>
          <a:bodyPr/>
          <a:lstStyle>
            <a:lvl1pPr>
              <a:defRPr/>
            </a:lvl1pPr>
          </a:lstStyle>
          <a:p>
            <a:r>
              <a:rPr lang="zh-TW" altLang="en-US"/>
              <a:t>TCP/IP Protocol Suite</a:t>
            </a:r>
            <a:endParaRPr lang="en-US" altLang="zh-TW"/>
          </a:p>
        </p:txBody>
      </p:sp>
      <p:sp>
        <p:nvSpPr>
          <p:cNvPr id="6" name="Rectangle 13"/>
          <p:cNvSpPr>
            <a:spLocks noGrp="1" noChangeArrowheads="1"/>
          </p:cNvSpPr>
          <p:nvPr>
            <p:ph type="sldNum" sz="quarter" idx="11"/>
          </p:nvPr>
        </p:nvSpPr>
        <p:spPr>
          <a:ln/>
        </p:spPr>
        <p:txBody>
          <a:bodyPr/>
          <a:lstStyle>
            <a:lvl1pPr>
              <a:defRPr/>
            </a:lvl1pPr>
          </a:lstStyle>
          <a:p>
            <a:fld id="{0CF8C1BC-9C08-4107-AF8D-6A2B1EAA4C4A}"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32" name="Rectangle 12"/>
          <p:cNvSpPr>
            <a:spLocks noGrp="1" noChangeArrowheads="1"/>
          </p:cNvSpPr>
          <p:nvPr>
            <p:ph type="ftr" sz="quarter" idx="3"/>
          </p:nvPr>
        </p:nvSpPr>
        <p:spPr bwMode="auto">
          <a:xfrm>
            <a:off x="76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a typeface="PMingLiU" pitchFamily="18" charset="-120"/>
              </a:defRPr>
            </a:lvl1pPr>
          </a:lstStyle>
          <a:p>
            <a:r>
              <a:rPr lang="zh-TW" altLang="en-US"/>
              <a:t>TCP/IP Protocol Suite</a:t>
            </a:r>
            <a:endParaRPr lang="en-US" altLang="zh-TW"/>
          </a:p>
        </p:txBody>
      </p:sp>
      <p:sp>
        <p:nvSpPr>
          <p:cNvPr id="20993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b="0">
                <a:ea typeface="PMingLiU" pitchFamily="18" charset="-120"/>
              </a:defRPr>
            </a:lvl1pPr>
          </a:lstStyle>
          <a:p>
            <a:fld id="{E6E7F50B-E885-4DC8-A2AE-4785150D0402}"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4099" name="投影片編號版面配置區 2"/>
          <p:cNvSpPr>
            <a:spLocks noGrp="1"/>
          </p:cNvSpPr>
          <p:nvPr>
            <p:ph type="sldNum" sz="quarter" idx="11"/>
          </p:nvPr>
        </p:nvSpPr>
        <p:spPr>
          <a:noFill/>
          <a:ln>
            <a:miter lim="800000"/>
            <a:headEnd/>
            <a:tailEnd/>
          </a:ln>
        </p:spPr>
        <p:txBody>
          <a:bodyPr/>
          <a:lstStyle/>
          <a:p>
            <a:fld id="{774F0A44-7A54-4CE1-B255-A6A2F0FDF1E6}" type="slidenum">
              <a:rPr lang="zh-TW" altLang="en-US"/>
              <a:pPr/>
              <a:t>1</a:t>
            </a:fld>
            <a:endParaRPr lang="en-US" altLang="zh-TW"/>
          </a:p>
        </p:txBody>
      </p:sp>
      <p:sp>
        <p:nvSpPr>
          <p:cNvPr id="4100" name="Text Box 2"/>
          <p:cNvSpPr txBox="1">
            <a:spLocks noChangeArrowheads="1"/>
          </p:cNvSpPr>
          <p:nvPr/>
        </p:nvSpPr>
        <p:spPr bwMode="auto">
          <a:xfrm>
            <a:off x="1714500" y="6604000"/>
            <a:ext cx="5656263" cy="254000"/>
          </a:xfrm>
          <a:prstGeom prst="rect">
            <a:avLst/>
          </a:prstGeom>
          <a:noFill/>
          <a:ln w="9525">
            <a:noFill/>
            <a:miter lim="800000"/>
            <a:headEnd/>
            <a:tailEnd/>
          </a:ln>
          <a:effectLst/>
        </p:spPr>
        <p:txBody>
          <a:bodyPr lIns="102833" tIns="51417" rIns="102833" bIns="51417">
            <a:spAutoFit/>
          </a:bodyPr>
          <a:lstStyle/>
          <a:p>
            <a:pPr defTabSz="1028700" eaLnBrk="1" hangingPunct="1">
              <a:spcBef>
                <a:spcPct val="50000"/>
              </a:spcBef>
            </a:pPr>
            <a:r>
              <a:rPr lang="en-US" altLang="zh-TW" sz="1000" b="0">
                <a:latin typeface="Arial" pitchFamily="34" charset="0"/>
                <a:ea typeface="PMingLiU" pitchFamily="18" charset="-120"/>
              </a:rPr>
              <a:t>Copyright </a:t>
            </a:r>
            <a:r>
              <a:rPr lang="en-US" altLang="zh-TW" sz="1000" b="0">
                <a:latin typeface="Arial" pitchFamily="34" charset="0"/>
                <a:ea typeface="PMingLiU" pitchFamily="18" charset="-120"/>
                <a:cs typeface="Times New Roman" pitchFamily="18" charset="0"/>
              </a:rPr>
              <a:t>© </a:t>
            </a:r>
            <a:r>
              <a:rPr lang="en-US" altLang="zh-TW" sz="1000" b="0">
                <a:latin typeface="Arial" pitchFamily="34" charset="0"/>
                <a:ea typeface="PMingLiU" pitchFamily="18" charset="-120"/>
              </a:rPr>
              <a:t>The McGraw-Hill Companies, Inc. Permission required for reproduction or display.</a:t>
            </a:r>
          </a:p>
        </p:txBody>
      </p:sp>
      <p:pic>
        <p:nvPicPr>
          <p:cNvPr id="4101" name="Picture 3" descr="brandinglogo"/>
          <p:cNvPicPr>
            <a:picLocks noChangeAspect="1" noChangeArrowheads="1"/>
          </p:cNvPicPr>
          <p:nvPr/>
        </p:nvPicPr>
        <p:blipFill>
          <a:blip r:embed="rId3"/>
          <a:srcRect/>
          <a:stretch>
            <a:fillRect/>
          </a:stretch>
        </p:blipFill>
        <p:spPr bwMode="auto">
          <a:xfrm>
            <a:off x="0" y="0"/>
            <a:ext cx="9144000" cy="647700"/>
          </a:xfrm>
          <a:prstGeom prst="rect">
            <a:avLst/>
          </a:prstGeom>
          <a:noFill/>
          <a:ln w="9525">
            <a:noFill/>
            <a:miter lim="800000"/>
            <a:headEnd/>
            <a:tailEnd/>
          </a:ln>
        </p:spPr>
      </p:pic>
      <p:sp>
        <p:nvSpPr>
          <p:cNvPr id="4102" name="Text Box 4"/>
          <p:cNvSpPr txBox="1">
            <a:spLocks noChangeArrowheads="1"/>
          </p:cNvSpPr>
          <p:nvPr/>
        </p:nvSpPr>
        <p:spPr bwMode="auto">
          <a:xfrm>
            <a:off x="187325" y="914400"/>
            <a:ext cx="4156075" cy="823913"/>
          </a:xfrm>
          <a:prstGeom prst="rect">
            <a:avLst/>
          </a:prstGeom>
          <a:noFill/>
          <a:ln w="9525">
            <a:noFill/>
            <a:miter lim="800000"/>
            <a:headEnd/>
            <a:tailEnd/>
          </a:ln>
          <a:effectLst/>
        </p:spPr>
        <p:txBody>
          <a:bodyPr>
            <a:spAutoFit/>
          </a:bodyPr>
          <a:lstStyle/>
          <a:p>
            <a:pPr algn="ctr" eaLnBrk="1" hangingPunct="1"/>
            <a:r>
              <a:rPr lang="en-US" altLang="zh-TW" sz="4800">
                <a:latin typeface="Times" pitchFamily="18" charset="0"/>
                <a:ea typeface="PMingLiU" pitchFamily="18" charset="-120"/>
              </a:rPr>
              <a:t>Chapter 8</a:t>
            </a:r>
          </a:p>
        </p:txBody>
      </p:sp>
      <p:pic>
        <p:nvPicPr>
          <p:cNvPr id="4103" name="Picture 5" descr="Forouzan4e10lbj_nm3"/>
          <p:cNvPicPr>
            <a:picLocks noChangeAspect="1" noChangeArrowheads="1"/>
          </p:cNvPicPr>
          <p:nvPr/>
        </p:nvPicPr>
        <p:blipFill>
          <a:blip r:embed="rId4"/>
          <a:srcRect/>
          <a:stretch>
            <a:fillRect/>
          </a:stretch>
        </p:blipFill>
        <p:spPr bwMode="auto">
          <a:xfrm>
            <a:off x="4838700" y="1066800"/>
            <a:ext cx="4076700" cy="5168900"/>
          </a:xfrm>
          <a:prstGeom prst="rect">
            <a:avLst/>
          </a:prstGeom>
          <a:noFill/>
          <a:ln w="9525">
            <a:noFill/>
            <a:miter lim="800000"/>
            <a:headEnd/>
            <a:tailEnd/>
          </a:ln>
        </p:spPr>
      </p:pic>
      <p:sp>
        <p:nvSpPr>
          <p:cNvPr id="4104" name="Text Box 6"/>
          <p:cNvSpPr txBox="1">
            <a:spLocks noChangeArrowheads="1"/>
          </p:cNvSpPr>
          <p:nvPr/>
        </p:nvSpPr>
        <p:spPr bwMode="auto">
          <a:xfrm>
            <a:off x="263525" y="2209800"/>
            <a:ext cx="4156075" cy="3019425"/>
          </a:xfrm>
          <a:prstGeom prst="rect">
            <a:avLst/>
          </a:prstGeom>
          <a:noFill/>
          <a:ln w="9525">
            <a:noFill/>
            <a:miter lim="800000"/>
            <a:headEnd/>
            <a:tailEnd/>
          </a:ln>
          <a:effectLst/>
        </p:spPr>
        <p:txBody>
          <a:bodyPr>
            <a:spAutoFit/>
          </a:bodyPr>
          <a:lstStyle/>
          <a:p>
            <a:pPr algn="ctr" eaLnBrk="1" hangingPunct="1"/>
            <a:r>
              <a:rPr lang="en-US" altLang="zh-TW" sz="4800">
                <a:solidFill>
                  <a:schemeClr val="folHlink"/>
                </a:solidFill>
                <a:latin typeface="Times" pitchFamily="18" charset="0"/>
                <a:ea typeface="PMingLiU" pitchFamily="18" charset="-120"/>
              </a:rPr>
              <a:t>Address</a:t>
            </a:r>
            <a:br>
              <a:rPr lang="en-US" altLang="zh-TW" sz="4800">
                <a:solidFill>
                  <a:schemeClr val="folHlink"/>
                </a:solidFill>
                <a:latin typeface="Times" pitchFamily="18" charset="0"/>
                <a:ea typeface="PMingLiU" pitchFamily="18" charset="-120"/>
              </a:rPr>
            </a:br>
            <a:r>
              <a:rPr lang="en-US" altLang="zh-TW" sz="4800">
                <a:solidFill>
                  <a:schemeClr val="folHlink"/>
                </a:solidFill>
                <a:latin typeface="Times" pitchFamily="18" charset="0"/>
                <a:ea typeface="PMingLiU" pitchFamily="18" charset="-120"/>
              </a:rPr>
              <a:t>Resolution</a:t>
            </a:r>
          </a:p>
          <a:p>
            <a:pPr algn="ctr" eaLnBrk="1" hangingPunct="1"/>
            <a:r>
              <a:rPr lang="en-US" altLang="zh-TW" sz="4800">
                <a:solidFill>
                  <a:schemeClr val="folHlink"/>
                </a:solidFill>
                <a:latin typeface="Times" pitchFamily="18" charset="0"/>
                <a:ea typeface="PMingLiU" pitchFamily="18" charset="-120"/>
              </a:rPr>
              <a:t> Protocol</a:t>
            </a:r>
            <a:br>
              <a:rPr lang="en-US" altLang="zh-TW" sz="4800">
                <a:solidFill>
                  <a:schemeClr val="folHlink"/>
                </a:solidFill>
                <a:latin typeface="Times" pitchFamily="18" charset="0"/>
                <a:ea typeface="PMingLiU" pitchFamily="18" charset="-120"/>
              </a:rPr>
            </a:br>
            <a:r>
              <a:rPr lang="en-US" altLang="zh-TW" sz="4800">
                <a:solidFill>
                  <a:schemeClr val="folHlink"/>
                </a:solidFill>
                <a:latin typeface="Times" pitchFamily="18" charset="0"/>
                <a:ea typeface="PMingLiU" pitchFamily="18" charset="-120"/>
              </a:rPr>
              <a:t>(ARP)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22531" name="投影片編號版面配置區 2"/>
          <p:cNvSpPr>
            <a:spLocks noGrp="1"/>
          </p:cNvSpPr>
          <p:nvPr>
            <p:ph type="sldNum" sz="quarter" idx="11"/>
          </p:nvPr>
        </p:nvSpPr>
        <p:spPr>
          <a:noFill/>
          <a:ln>
            <a:miter lim="800000"/>
            <a:headEnd/>
            <a:tailEnd/>
          </a:ln>
        </p:spPr>
        <p:txBody>
          <a:bodyPr/>
          <a:lstStyle/>
          <a:p>
            <a:fld id="{B3DD496D-E82B-46C0-B711-F9AC224FC62C}" type="slidenum">
              <a:rPr lang="zh-TW" altLang="en-US"/>
              <a:pPr/>
              <a:t>10</a:t>
            </a:fld>
            <a:endParaRPr lang="en-US" altLang="zh-TW"/>
          </a:p>
        </p:txBody>
      </p:sp>
      <p:sp>
        <p:nvSpPr>
          <p:cNvPr id="22532"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8.3</a:t>
            </a:r>
            <a:r>
              <a:rPr lang="en-US" altLang="en-US">
                <a:solidFill>
                  <a:schemeClr val="accent2"/>
                </a:solidFill>
                <a:latin typeface="Times New Roman" pitchFamily="18" charset="0"/>
              </a:rPr>
              <a:t>    </a:t>
            </a:r>
            <a:r>
              <a:rPr lang="en-US" altLang="en-US" i="1">
                <a:latin typeface="Times New Roman" pitchFamily="18" charset="0"/>
              </a:rPr>
              <a:t>ARP packet</a:t>
            </a:r>
          </a:p>
        </p:txBody>
      </p:sp>
      <p:sp>
        <p:nvSpPr>
          <p:cNvPr id="22533"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2534"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2535"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2536"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2537"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2538"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2539"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22540" name="Picture 10"/>
          <p:cNvPicPr>
            <a:picLocks noChangeAspect="1" noChangeArrowheads="1"/>
          </p:cNvPicPr>
          <p:nvPr/>
        </p:nvPicPr>
        <p:blipFill>
          <a:blip r:embed="rId3"/>
          <a:srcRect/>
          <a:stretch>
            <a:fillRect/>
          </a:stretch>
        </p:blipFill>
        <p:spPr bwMode="auto">
          <a:xfrm>
            <a:off x="709613" y="1311275"/>
            <a:ext cx="8053387" cy="4479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24579" name="投影片編號版面配置區 2"/>
          <p:cNvSpPr>
            <a:spLocks noGrp="1"/>
          </p:cNvSpPr>
          <p:nvPr>
            <p:ph type="sldNum" sz="quarter" idx="11"/>
          </p:nvPr>
        </p:nvSpPr>
        <p:spPr>
          <a:noFill/>
          <a:ln>
            <a:miter lim="800000"/>
            <a:headEnd/>
            <a:tailEnd/>
          </a:ln>
        </p:spPr>
        <p:txBody>
          <a:bodyPr/>
          <a:lstStyle/>
          <a:p>
            <a:fld id="{20374794-F51F-480D-9CB6-C10939C1E8B1}" type="slidenum">
              <a:rPr lang="zh-TW" altLang="en-US"/>
              <a:pPr/>
              <a:t>11</a:t>
            </a:fld>
            <a:endParaRPr lang="en-US" altLang="zh-TW"/>
          </a:p>
        </p:txBody>
      </p:sp>
      <p:sp>
        <p:nvSpPr>
          <p:cNvPr id="24580"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8.4</a:t>
            </a:r>
            <a:r>
              <a:rPr lang="en-US" altLang="en-US">
                <a:solidFill>
                  <a:schemeClr val="accent2"/>
                </a:solidFill>
                <a:latin typeface="Times New Roman" pitchFamily="18" charset="0"/>
              </a:rPr>
              <a:t>    </a:t>
            </a:r>
            <a:r>
              <a:rPr lang="en-US" altLang="en-US" i="1">
                <a:latin typeface="Times New Roman" pitchFamily="18" charset="0"/>
              </a:rPr>
              <a:t>Encapsulation of ARP packet</a:t>
            </a:r>
          </a:p>
        </p:txBody>
      </p:sp>
      <p:sp>
        <p:nvSpPr>
          <p:cNvPr id="24581"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458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4583"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458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458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4586"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458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540682" name="Picture 10"/>
          <p:cNvPicPr>
            <a:picLocks noChangeAspect="1" noChangeArrowheads="1"/>
          </p:cNvPicPr>
          <p:nvPr/>
        </p:nvPicPr>
        <p:blipFill>
          <a:blip r:embed="rId3"/>
          <a:srcRect/>
          <a:stretch>
            <a:fillRect/>
          </a:stretch>
        </p:blipFill>
        <p:spPr bwMode="auto">
          <a:xfrm>
            <a:off x="4799013" y="2159000"/>
            <a:ext cx="4040187" cy="965200"/>
          </a:xfrm>
          <a:prstGeom prst="rect">
            <a:avLst/>
          </a:prstGeom>
          <a:noFill/>
          <a:ln w="9525">
            <a:noFill/>
            <a:miter lim="800000"/>
            <a:headEnd/>
            <a:tailEnd/>
          </a:ln>
          <a:effectLst/>
        </p:spPr>
      </p:pic>
      <p:pic>
        <p:nvPicPr>
          <p:cNvPr id="540684" name="Picture 12"/>
          <p:cNvPicPr>
            <a:picLocks noChangeAspect="1" noChangeArrowheads="1"/>
          </p:cNvPicPr>
          <p:nvPr/>
        </p:nvPicPr>
        <p:blipFill>
          <a:blip r:embed="rId4"/>
          <a:srcRect/>
          <a:stretch>
            <a:fillRect/>
          </a:stretch>
        </p:blipFill>
        <p:spPr bwMode="auto">
          <a:xfrm>
            <a:off x="355600" y="2709863"/>
            <a:ext cx="8483600" cy="14049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40682"/>
                                        </p:tgtEl>
                                        <p:attrNameLst>
                                          <p:attrName>style.visibility</p:attrName>
                                        </p:attrNameLst>
                                      </p:cBhvr>
                                      <p:to>
                                        <p:strVal val="visible"/>
                                      </p:to>
                                    </p:set>
                                    <p:animEffect transition="in" filter="wipe(up)">
                                      <p:cBhvr>
                                        <p:cTn id="7" dur="2000"/>
                                        <p:tgtEl>
                                          <p:spTgt spid="540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40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26627" name="投影片編號版面配置區 2"/>
          <p:cNvSpPr>
            <a:spLocks noGrp="1"/>
          </p:cNvSpPr>
          <p:nvPr>
            <p:ph type="sldNum" sz="quarter" idx="11"/>
          </p:nvPr>
        </p:nvSpPr>
        <p:spPr>
          <a:noFill/>
          <a:ln>
            <a:miter lim="800000"/>
            <a:headEnd/>
            <a:tailEnd/>
          </a:ln>
        </p:spPr>
        <p:txBody>
          <a:bodyPr/>
          <a:lstStyle/>
          <a:p>
            <a:fld id="{4D300A23-175A-4BEF-99B0-EE5AA5DC83E3}" type="slidenum">
              <a:rPr lang="zh-TW" altLang="en-US"/>
              <a:pPr/>
              <a:t>12</a:t>
            </a:fld>
            <a:endParaRPr lang="en-US" altLang="zh-TW"/>
          </a:p>
        </p:txBody>
      </p:sp>
      <p:sp>
        <p:nvSpPr>
          <p:cNvPr id="26628"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6629"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6630"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6631"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6632"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6633" name="Rectangle 7"/>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6634"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91881" name="Line 9"/>
          <p:cNvSpPr>
            <a:spLocks noChangeShapeType="1"/>
          </p:cNvSpPr>
          <p:nvPr/>
        </p:nvSpPr>
        <p:spPr bwMode="auto">
          <a:xfrm>
            <a:off x="609600" y="2624138"/>
            <a:ext cx="8153400" cy="0"/>
          </a:xfrm>
          <a:prstGeom prst="line">
            <a:avLst/>
          </a:prstGeom>
          <a:noFill/>
          <a:ln w="76200">
            <a:solidFill>
              <a:schemeClr val="folHlink"/>
            </a:solidFill>
            <a:round/>
            <a:headEnd/>
            <a:tailEnd/>
          </a:ln>
          <a:effectLst/>
        </p:spPr>
        <p:txBody>
          <a:bodyPr/>
          <a:lstStyle/>
          <a:p>
            <a:endParaRPr lang="ar-SA"/>
          </a:p>
        </p:txBody>
      </p:sp>
      <p:sp>
        <p:nvSpPr>
          <p:cNvPr id="591882" name="Line 10"/>
          <p:cNvSpPr>
            <a:spLocks noChangeShapeType="1"/>
          </p:cNvSpPr>
          <p:nvPr/>
        </p:nvSpPr>
        <p:spPr bwMode="auto">
          <a:xfrm>
            <a:off x="609600" y="3886200"/>
            <a:ext cx="8153400" cy="0"/>
          </a:xfrm>
          <a:prstGeom prst="line">
            <a:avLst/>
          </a:prstGeom>
          <a:noFill/>
          <a:ln w="76200">
            <a:solidFill>
              <a:schemeClr val="folHlink"/>
            </a:solidFill>
            <a:round/>
            <a:headEnd/>
            <a:tailEnd/>
          </a:ln>
          <a:effectLst/>
        </p:spPr>
        <p:txBody>
          <a:bodyPr/>
          <a:lstStyle/>
          <a:p>
            <a:endParaRPr lang="ar-SA"/>
          </a:p>
        </p:txBody>
      </p:sp>
      <p:sp>
        <p:nvSpPr>
          <p:cNvPr id="591883" name="Rectangle 11"/>
          <p:cNvSpPr>
            <a:spLocks noChangeArrowheads="1"/>
          </p:cNvSpPr>
          <p:nvPr/>
        </p:nvSpPr>
        <p:spPr bwMode="auto">
          <a:xfrm>
            <a:off x="647700" y="2716213"/>
            <a:ext cx="8077200" cy="1066800"/>
          </a:xfrm>
          <a:prstGeom prst="rect">
            <a:avLst/>
          </a:prstGeom>
          <a:solidFill>
            <a:srgbClr val="3333CC"/>
          </a:solidFill>
          <a:ln w="76200" algn="ctr">
            <a:noFill/>
            <a:miter lim="800000"/>
            <a:headEnd/>
            <a:tailEnd/>
          </a:ln>
          <a:effectLst/>
        </p:spPr>
        <p:txBody>
          <a:bodyPr>
            <a:spAutoFit/>
          </a:bodyPr>
          <a:lstStyle/>
          <a:p>
            <a:pPr algn="ctr"/>
            <a:r>
              <a:rPr lang="en-US" altLang="zh-TW" sz="3200" i="1">
                <a:solidFill>
                  <a:schemeClr val="bg1"/>
                </a:solidFill>
                <a:latin typeface="Arial" pitchFamily="34" charset="0"/>
                <a:ea typeface="PMingLiU" pitchFamily="18" charset="-120"/>
              </a:rPr>
              <a:t>An ARP request is broadcast; </a:t>
            </a:r>
            <a:br>
              <a:rPr lang="en-US" altLang="zh-TW" sz="3200" i="1">
                <a:solidFill>
                  <a:schemeClr val="bg1"/>
                </a:solidFill>
                <a:latin typeface="Arial" pitchFamily="34" charset="0"/>
                <a:ea typeface="PMingLiU" pitchFamily="18" charset="-120"/>
              </a:rPr>
            </a:br>
            <a:r>
              <a:rPr lang="en-US" altLang="zh-TW" sz="3200" i="1">
                <a:solidFill>
                  <a:schemeClr val="bg1"/>
                </a:solidFill>
                <a:latin typeface="Arial" pitchFamily="34" charset="0"/>
                <a:ea typeface="PMingLiU" pitchFamily="18" charset="-120"/>
              </a:rPr>
              <a:t>an ARP reply is unicast.</a:t>
            </a:r>
          </a:p>
        </p:txBody>
      </p:sp>
      <p:grpSp>
        <p:nvGrpSpPr>
          <p:cNvPr id="591884" name="Group 12"/>
          <p:cNvGrpSpPr>
            <a:grpSpLocks/>
          </p:cNvGrpSpPr>
          <p:nvPr/>
        </p:nvGrpSpPr>
        <p:grpSpPr bwMode="auto">
          <a:xfrm>
            <a:off x="609600" y="1981200"/>
            <a:ext cx="1143000" cy="566738"/>
            <a:chOff x="1200" y="1248"/>
            <a:chExt cx="720" cy="357"/>
          </a:xfrm>
        </p:grpSpPr>
        <p:pic>
          <p:nvPicPr>
            <p:cNvPr id="26639" name="Picture 13"/>
            <p:cNvPicPr>
              <a:picLocks noChangeAspect="1" noChangeArrowheads="1"/>
            </p:cNvPicPr>
            <p:nvPr/>
          </p:nvPicPr>
          <p:blipFill>
            <a:blip r:embed="rId3"/>
            <a:srcRect/>
            <a:stretch>
              <a:fillRect/>
            </a:stretch>
          </p:blipFill>
          <p:spPr bwMode="auto">
            <a:xfrm>
              <a:off x="1200" y="1248"/>
              <a:ext cx="720" cy="357"/>
            </a:xfrm>
            <a:prstGeom prst="rect">
              <a:avLst/>
            </a:prstGeom>
            <a:noFill/>
            <a:ln w="9525">
              <a:noFill/>
              <a:miter lim="800000"/>
              <a:headEnd/>
              <a:tailEnd/>
            </a:ln>
            <a:effectLst/>
          </p:spPr>
        </p:pic>
        <p:sp>
          <p:nvSpPr>
            <p:cNvPr id="26640" name="Text Box 14"/>
            <p:cNvSpPr txBox="1">
              <a:spLocks noChangeArrowheads="1"/>
            </p:cNvSpPr>
            <p:nvPr/>
          </p:nvSpPr>
          <p:spPr bwMode="auto">
            <a:xfrm>
              <a:off x="1284" y="1248"/>
              <a:ext cx="551" cy="327"/>
            </a:xfrm>
            <a:prstGeom prst="rect">
              <a:avLst/>
            </a:prstGeom>
            <a:noFill/>
            <a:ln w="9525">
              <a:noFill/>
              <a:miter lim="800000"/>
              <a:headEnd/>
              <a:tailEnd/>
            </a:ln>
            <a:effectLst/>
          </p:spPr>
          <p:txBody>
            <a:bodyPr wrap="none">
              <a:spAutoFit/>
            </a:bodyPr>
            <a:lstStyle/>
            <a:p>
              <a:r>
                <a:rPr lang="en-US" altLang="zh-TW" sz="2800" i="1">
                  <a:solidFill>
                    <a:schemeClr val="hlink"/>
                  </a:solidFill>
                  <a:latin typeface="Times New Roman" pitchFamily="18" charset="0"/>
                  <a:ea typeface="PMingLiU" pitchFamily="18" charset="-120"/>
                </a:rPr>
                <a:t>Note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1884"/>
                                        </p:tgtEl>
                                        <p:attrNameLst>
                                          <p:attrName>style.visibility</p:attrName>
                                        </p:attrNameLst>
                                      </p:cBhvr>
                                      <p:to>
                                        <p:strVal val="visible"/>
                                      </p:to>
                                    </p:set>
                                  </p:childTnLst>
                                </p:cTn>
                              </p:par>
                            </p:childTnLst>
                          </p:cTn>
                        </p:par>
                        <p:par>
                          <p:cTn id="7" fill="hold" nodeType="afterGroup">
                            <p:stCondLst>
                              <p:cond delay="0"/>
                            </p:stCondLst>
                            <p:childTnLst>
                              <p:par>
                                <p:cTn id="8" presetID="35" presetClass="emph" presetSubtype="0" repeatCount="2000" fill="hold" nodeType="afterEffect">
                                  <p:stCondLst>
                                    <p:cond delay="0"/>
                                  </p:stCondLst>
                                  <p:childTnLst>
                                    <p:anim calcmode="discrete" valueType="str">
                                      <p:cBhvr>
                                        <p:cTn id="9" dur="500" fill="hold"/>
                                        <p:tgtEl>
                                          <p:spTgt spid="591884"/>
                                        </p:tgtEl>
                                        <p:attrNameLst>
                                          <p:attrName>style.visibility</p:attrName>
                                        </p:attrNameLst>
                                      </p:cBhvr>
                                      <p:tavLst>
                                        <p:tav tm="0">
                                          <p:val>
                                            <p:strVal val="hidden"/>
                                          </p:val>
                                        </p:tav>
                                        <p:tav tm="50000">
                                          <p:val>
                                            <p:strVal val="visible"/>
                                          </p:val>
                                        </p:tav>
                                      </p:tavLst>
                                    </p:anim>
                                  </p:childTnLst>
                                </p:cTn>
                              </p:par>
                            </p:childTnLst>
                          </p:cTn>
                        </p:par>
                        <p:par>
                          <p:cTn id="10" fill="hold" nodeType="afterGroup">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591881"/>
                                        </p:tgtEl>
                                        <p:attrNameLst>
                                          <p:attrName>style.visibility</p:attrName>
                                        </p:attrNameLst>
                                      </p:cBhvr>
                                      <p:to>
                                        <p:strVal val="visible"/>
                                      </p:to>
                                    </p:set>
                                    <p:animEffect transition="in" filter="checkerboard(across)">
                                      <p:cBhvr>
                                        <p:cTn id="13" dur="500"/>
                                        <p:tgtEl>
                                          <p:spTgt spid="591881"/>
                                        </p:tgtEl>
                                      </p:cBhvr>
                                    </p:animEffect>
                                  </p:childTnLst>
                                </p:cTn>
                              </p:par>
                            </p:childTnLst>
                          </p:cTn>
                        </p:par>
                        <p:par>
                          <p:cTn id="14" fill="hold" nodeType="afterGroup">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591882"/>
                                        </p:tgtEl>
                                        <p:attrNameLst>
                                          <p:attrName>style.visibility</p:attrName>
                                        </p:attrNameLst>
                                      </p:cBhvr>
                                      <p:to>
                                        <p:strVal val="visible"/>
                                      </p:to>
                                    </p:set>
                                    <p:animEffect transition="in" filter="checkerboard(across)">
                                      <p:cBhvr>
                                        <p:cTn id="17" dur="500"/>
                                        <p:tgtEl>
                                          <p:spTgt spid="591882"/>
                                        </p:tgtEl>
                                      </p:cBhvr>
                                    </p:animEffect>
                                  </p:childTnLst>
                                </p:cTn>
                              </p:par>
                            </p:childTnLst>
                          </p:cTn>
                        </p:par>
                        <p:par>
                          <p:cTn id="18" fill="hold" nodeType="afterGroup">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591883"/>
                                        </p:tgtEl>
                                        <p:attrNameLst>
                                          <p:attrName>style.visibility</p:attrName>
                                        </p:attrNameLst>
                                      </p:cBhvr>
                                      <p:to>
                                        <p:strVal val="visible"/>
                                      </p:to>
                                    </p:set>
                                    <p:animEffect transition="in" filter="checkerboard(across)">
                                      <p:cBhvr>
                                        <p:cTn id="21" dur="500"/>
                                        <p:tgtEl>
                                          <p:spTgt spid="591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1" grpId="0" animBg="1"/>
      <p:bldP spid="591882" grpId="0" animBg="1"/>
      <p:bldP spid="59188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28675" name="投影片編號版面配置區 2"/>
          <p:cNvSpPr>
            <a:spLocks noGrp="1"/>
          </p:cNvSpPr>
          <p:nvPr>
            <p:ph type="sldNum" sz="quarter" idx="11"/>
          </p:nvPr>
        </p:nvSpPr>
        <p:spPr>
          <a:noFill/>
          <a:ln>
            <a:miter lim="800000"/>
            <a:headEnd/>
            <a:tailEnd/>
          </a:ln>
        </p:spPr>
        <p:txBody>
          <a:bodyPr/>
          <a:lstStyle/>
          <a:p>
            <a:fld id="{DD5AAACC-31A2-457D-8BE9-C5FE83340D51}" type="slidenum">
              <a:rPr lang="zh-TW" altLang="en-US"/>
              <a:pPr/>
              <a:t>13</a:t>
            </a:fld>
            <a:endParaRPr lang="en-US" altLang="zh-TW"/>
          </a:p>
        </p:txBody>
      </p:sp>
      <p:sp>
        <p:nvSpPr>
          <p:cNvPr id="28676"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8.5</a:t>
            </a:r>
            <a:r>
              <a:rPr lang="en-US" altLang="en-US">
                <a:solidFill>
                  <a:schemeClr val="accent2"/>
                </a:solidFill>
                <a:latin typeface="Times New Roman" pitchFamily="18" charset="0"/>
              </a:rPr>
              <a:t>    </a:t>
            </a:r>
            <a:r>
              <a:rPr lang="en-US" altLang="en-US" i="1">
                <a:latin typeface="Times New Roman" pitchFamily="18" charset="0"/>
              </a:rPr>
              <a:t>Four cases using ARP</a:t>
            </a:r>
          </a:p>
        </p:txBody>
      </p:sp>
      <p:sp>
        <p:nvSpPr>
          <p:cNvPr id="28677"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867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8679"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868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868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8682"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868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542730" name="Picture 10"/>
          <p:cNvPicPr>
            <a:picLocks noChangeAspect="1" noChangeArrowheads="1"/>
          </p:cNvPicPr>
          <p:nvPr/>
        </p:nvPicPr>
        <p:blipFill>
          <a:blip r:embed="rId3"/>
          <a:srcRect/>
          <a:stretch>
            <a:fillRect/>
          </a:stretch>
        </p:blipFill>
        <p:spPr bwMode="auto">
          <a:xfrm>
            <a:off x="1209675" y="914400"/>
            <a:ext cx="3025775" cy="2247900"/>
          </a:xfrm>
          <a:prstGeom prst="rect">
            <a:avLst/>
          </a:prstGeom>
          <a:noFill/>
          <a:ln w="9525">
            <a:noFill/>
            <a:miter lim="800000"/>
            <a:headEnd/>
            <a:tailEnd/>
          </a:ln>
          <a:effectLst/>
        </p:spPr>
      </p:pic>
      <p:pic>
        <p:nvPicPr>
          <p:cNvPr id="542731" name="Picture 11"/>
          <p:cNvPicPr>
            <a:picLocks noChangeAspect="1" noChangeArrowheads="1"/>
          </p:cNvPicPr>
          <p:nvPr/>
        </p:nvPicPr>
        <p:blipFill>
          <a:blip r:embed="rId4"/>
          <a:srcRect/>
          <a:stretch>
            <a:fillRect/>
          </a:stretch>
        </p:blipFill>
        <p:spPr bwMode="auto">
          <a:xfrm>
            <a:off x="4953000" y="914400"/>
            <a:ext cx="3043238" cy="2265363"/>
          </a:xfrm>
          <a:prstGeom prst="rect">
            <a:avLst/>
          </a:prstGeom>
          <a:noFill/>
          <a:ln w="9525">
            <a:noFill/>
            <a:miter lim="800000"/>
            <a:headEnd/>
            <a:tailEnd/>
          </a:ln>
          <a:effectLst/>
        </p:spPr>
      </p:pic>
      <p:pic>
        <p:nvPicPr>
          <p:cNvPr id="542732" name="Picture 12"/>
          <p:cNvPicPr>
            <a:picLocks noChangeAspect="1" noChangeArrowheads="1"/>
          </p:cNvPicPr>
          <p:nvPr/>
        </p:nvPicPr>
        <p:blipFill>
          <a:blip r:embed="rId5"/>
          <a:srcRect/>
          <a:stretch>
            <a:fillRect/>
          </a:stretch>
        </p:blipFill>
        <p:spPr bwMode="auto">
          <a:xfrm>
            <a:off x="1209675" y="3554413"/>
            <a:ext cx="3025775" cy="2192337"/>
          </a:xfrm>
          <a:prstGeom prst="rect">
            <a:avLst/>
          </a:prstGeom>
          <a:noFill/>
          <a:ln w="9525">
            <a:noFill/>
            <a:miter lim="800000"/>
            <a:headEnd/>
            <a:tailEnd/>
          </a:ln>
          <a:effectLst/>
        </p:spPr>
      </p:pic>
      <p:pic>
        <p:nvPicPr>
          <p:cNvPr id="542733" name="Picture 13"/>
          <p:cNvPicPr>
            <a:picLocks noChangeAspect="1" noChangeArrowheads="1"/>
          </p:cNvPicPr>
          <p:nvPr/>
        </p:nvPicPr>
        <p:blipFill>
          <a:blip r:embed="rId6"/>
          <a:srcRect/>
          <a:stretch>
            <a:fillRect/>
          </a:stretch>
        </p:blipFill>
        <p:spPr bwMode="auto">
          <a:xfrm>
            <a:off x="4953000" y="3554413"/>
            <a:ext cx="3043238" cy="22367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42730"/>
                                        </p:tgtEl>
                                        <p:attrNameLst>
                                          <p:attrName>style.visibility</p:attrName>
                                        </p:attrNameLst>
                                      </p:cBhvr>
                                      <p:to>
                                        <p:strVal val="visible"/>
                                      </p:to>
                                    </p:set>
                                    <p:anim calcmode="lin" valueType="num">
                                      <p:cBhvr>
                                        <p:cTn id="7" dur="2000" fill="hold"/>
                                        <p:tgtEl>
                                          <p:spTgt spid="542730"/>
                                        </p:tgtEl>
                                        <p:attrNameLst>
                                          <p:attrName>ppt_w</p:attrName>
                                        </p:attrNameLst>
                                      </p:cBhvr>
                                      <p:tavLst>
                                        <p:tav tm="0">
                                          <p:val>
                                            <p:fltVal val="0"/>
                                          </p:val>
                                        </p:tav>
                                        <p:tav tm="100000">
                                          <p:val>
                                            <p:strVal val="#ppt_w"/>
                                          </p:val>
                                        </p:tav>
                                      </p:tavLst>
                                    </p:anim>
                                    <p:anim calcmode="lin" valueType="num">
                                      <p:cBhvr>
                                        <p:cTn id="8" dur="2000" fill="hold"/>
                                        <p:tgtEl>
                                          <p:spTgt spid="542730"/>
                                        </p:tgtEl>
                                        <p:attrNameLst>
                                          <p:attrName>ppt_h</p:attrName>
                                        </p:attrNameLst>
                                      </p:cBhvr>
                                      <p:tavLst>
                                        <p:tav tm="0">
                                          <p:val>
                                            <p:fltVal val="0"/>
                                          </p:val>
                                        </p:tav>
                                        <p:tav tm="100000">
                                          <p:val>
                                            <p:strVal val="#ppt_h"/>
                                          </p:val>
                                        </p:tav>
                                      </p:tavLst>
                                    </p:anim>
                                    <p:animEffect transition="in" filter="fade">
                                      <p:cBhvr>
                                        <p:cTn id="9" dur="2000"/>
                                        <p:tgtEl>
                                          <p:spTgt spid="5427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42731"/>
                                        </p:tgtEl>
                                        <p:attrNameLst>
                                          <p:attrName>style.visibility</p:attrName>
                                        </p:attrNameLst>
                                      </p:cBhvr>
                                      <p:to>
                                        <p:strVal val="visible"/>
                                      </p:to>
                                    </p:set>
                                    <p:anim calcmode="lin" valueType="num">
                                      <p:cBhvr>
                                        <p:cTn id="14" dur="2000" fill="hold"/>
                                        <p:tgtEl>
                                          <p:spTgt spid="542731"/>
                                        </p:tgtEl>
                                        <p:attrNameLst>
                                          <p:attrName>ppt_w</p:attrName>
                                        </p:attrNameLst>
                                      </p:cBhvr>
                                      <p:tavLst>
                                        <p:tav tm="0">
                                          <p:val>
                                            <p:fltVal val="0"/>
                                          </p:val>
                                        </p:tav>
                                        <p:tav tm="100000">
                                          <p:val>
                                            <p:strVal val="#ppt_w"/>
                                          </p:val>
                                        </p:tav>
                                      </p:tavLst>
                                    </p:anim>
                                    <p:anim calcmode="lin" valueType="num">
                                      <p:cBhvr>
                                        <p:cTn id="15" dur="2000" fill="hold"/>
                                        <p:tgtEl>
                                          <p:spTgt spid="542731"/>
                                        </p:tgtEl>
                                        <p:attrNameLst>
                                          <p:attrName>ppt_h</p:attrName>
                                        </p:attrNameLst>
                                      </p:cBhvr>
                                      <p:tavLst>
                                        <p:tav tm="0">
                                          <p:val>
                                            <p:fltVal val="0"/>
                                          </p:val>
                                        </p:tav>
                                        <p:tav tm="100000">
                                          <p:val>
                                            <p:strVal val="#ppt_h"/>
                                          </p:val>
                                        </p:tav>
                                      </p:tavLst>
                                    </p:anim>
                                    <p:animEffect transition="in" filter="fade">
                                      <p:cBhvr>
                                        <p:cTn id="16" dur="2000"/>
                                        <p:tgtEl>
                                          <p:spTgt spid="5427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542732"/>
                                        </p:tgtEl>
                                        <p:attrNameLst>
                                          <p:attrName>style.visibility</p:attrName>
                                        </p:attrNameLst>
                                      </p:cBhvr>
                                      <p:to>
                                        <p:strVal val="visible"/>
                                      </p:to>
                                    </p:set>
                                    <p:anim calcmode="lin" valueType="num">
                                      <p:cBhvr>
                                        <p:cTn id="21" dur="2000" fill="hold"/>
                                        <p:tgtEl>
                                          <p:spTgt spid="542732"/>
                                        </p:tgtEl>
                                        <p:attrNameLst>
                                          <p:attrName>ppt_w</p:attrName>
                                        </p:attrNameLst>
                                      </p:cBhvr>
                                      <p:tavLst>
                                        <p:tav tm="0">
                                          <p:val>
                                            <p:fltVal val="0"/>
                                          </p:val>
                                        </p:tav>
                                        <p:tav tm="100000">
                                          <p:val>
                                            <p:strVal val="#ppt_w"/>
                                          </p:val>
                                        </p:tav>
                                      </p:tavLst>
                                    </p:anim>
                                    <p:anim calcmode="lin" valueType="num">
                                      <p:cBhvr>
                                        <p:cTn id="22" dur="2000" fill="hold"/>
                                        <p:tgtEl>
                                          <p:spTgt spid="542732"/>
                                        </p:tgtEl>
                                        <p:attrNameLst>
                                          <p:attrName>ppt_h</p:attrName>
                                        </p:attrNameLst>
                                      </p:cBhvr>
                                      <p:tavLst>
                                        <p:tav tm="0">
                                          <p:val>
                                            <p:fltVal val="0"/>
                                          </p:val>
                                        </p:tav>
                                        <p:tav tm="100000">
                                          <p:val>
                                            <p:strVal val="#ppt_h"/>
                                          </p:val>
                                        </p:tav>
                                      </p:tavLst>
                                    </p:anim>
                                    <p:animEffect transition="in" filter="fade">
                                      <p:cBhvr>
                                        <p:cTn id="23" dur="2000"/>
                                        <p:tgtEl>
                                          <p:spTgt spid="54273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42733"/>
                                        </p:tgtEl>
                                        <p:attrNameLst>
                                          <p:attrName>style.visibility</p:attrName>
                                        </p:attrNameLst>
                                      </p:cBhvr>
                                      <p:to>
                                        <p:strVal val="visible"/>
                                      </p:to>
                                    </p:set>
                                    <p:anim calcmode="lin" valueType="num">
                                      <p:cBhvr>
                                        <p:cTn id="28" dur="2000" fill="hold"/>
                                        <p:tgtEl>
                                          <p:spTgt spid="542733"/>
                                        </p:tgtEl>
                                        <p:attrNameLst>
                                          <p:attrName>ppt_w</p:attrName>
                                        </p:attrNameLst>
                                      </p:cBhvr>
                                      <p:tavLst>
                                        <p:tav tm="0">
                                          <p:val>
                                            <p:fltVal val="0"/>
                                          </p:val>
                                        </p:tav>
                                        <p:tav tm="100000">
                                          <p:val>
                                            <p:strVal val="#ppt_w"/>
                                          </p:val>
                                        </p:tav>
                                      </p:tavLst>
                                    </p:anim>
                                    <p:anim calcmode="lin" valueType="num">
                                      <p:cBhvr>
                                        <p:cTn id="29" dur="2000" fill="hold"/>
                                        <p:tgtEl>
                                          <p:spTgt spid="542733"/>
                                        </p:tgtEl>
                                        <p:attrNameLst>
                                          <p:attrName>ppt_h</p:attrName>
                                        </p:attrNameLst>
                                      </p:cBhvr>
                                      <p:tavLst>
                                        <p:tav tm="0">
                                          <p:val>
                                            <p:fltVal val="0"/>
                                          </p:val>
                                        </p:tav>
                                        <p:tav tm="100000">
                                          <p:val>
                                            <p:strVal val="#ppt_h"/>
                                          </p:val>
                                        </p:tav>
                                      </p:tavLst>
                                    </p:anim>
                                    <p:animEffect transition="in" filter="fade">
                                      <p:cBhvr>
                                        <p:cTn id="30" dur="2000"/>
                                        <p:tgtEl>
                                          <p:spTgt spid="542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30723" name="投影片編號版面配置區 2"/>
          <p:cNvSpPr>
            <a:spLocks noGrp="1"/>
          </p:cNvSpPr>
          <p:nvPr>
            <p:ph type="sldNum" sz="quarter" idx="11"/>
          </p:nvPr>
        </p:nvSpPr>
        <p:spPr>
          <a:noFill/>
          <a:ln>
            <a:miter lim="800000"/>
            <a:headEnd/>
            <a:tailEnd/>
          </a:ln>
        </p:spPr>
        <p:txBody>
          <a:bodyPr/>
          <a:lstStyle/>
          <a:p>
            <a:fld id="{E72FF0B6-026E-47C8-87E1-458794CD27B8}" type="slidenum">
              <a:rPr lang="zh-TW" altLang="en-US"/>
              <a:pPr/>
              <a:t>14</a:t>
            </a:fld>
            <a:endParaRPr lang="en-US" altLang="zh-TW"/>
          </a:p>
        </p:txBody>
      </p:sp>
      <p:sp>
        <p:nvSpPr>
          <p:cNvPr id="30724" name="Text Box 2"/>
          <p:cNvSpPr txBox="1">
            <a:spLocks noChangeArrowheads="1"/>
          </p:cNvSpPr>
          <p:nvPr/>
        </p:nvSpPr>
        <p:spPr bwMode="auto">
          <a:xfrm>
            <a:off x="76200" y="696913"/>
            <a:ext cx="8839200" cy="5203825"/>
          </a:xfrm>
          <a:prstGeom prst="rect">
            <a:avLst/>
          </a:prstGeom>
          <a:noFill/>
          <a:ln w="9525">
            <a:noFill/>
            <a:miter lim="800000"/>
            <a:headEnd/>
            <a:tailEnd/>
          </a:ln>
          <a:effectLst/>
        </p:spPr>
        <p:txBody>
          <a:bodyPr>
            <a:spAutoFit/>
          </a:bodyPr>
          <a:lstStyle/>
          <a:p>
            <a:pPr algn="just"/>
            <a:r>
              <a:rPr lang="en-US" altLang="zh-TW" sz="2400">
                <a:latin typeface="Arial Unicode MS" pitchFamily="34" charset="-128"/>
                <a:ea typeface="PMingLiU" pitchFamily="18" charset="-120"/>
              </a:rPr>
              <a:t>A host with IP address 130.23.43.20 and physical address B2:34:55:10:22:10 has a packet to send to another host with IP address 130.23.43.25 and physical address A4:6E:F4:59:83:AB. The two hosts are on the same Ethernet network. Show the ARP request and reply packets encapsulated in Ethernet frames.</a:t>
            </a:r>
          </a:p>
          <a:p>
            <a:pPr algn="just"/>
            <a:endParaRPr lang="en-US" altLang="zh-TW" sz="2400">
              <a:latin typeface="Arial Unicode MS" pitchFamily="34" charset="-128"/>
              <a:ea typeface="PMingLiU" pitchFamily="18" charset="-120"/>
            </a:endParaRPr>
          </a:p>
          <a:p>
            <a:pPr algn="just"/>
            <a:r>
              <a:rPr lang="en-US" altLang="zh-TW" sz="2400" i="1">
                <a:solidFill>
                  <a:schemeClr val="hlink"/>
                </a:solidFill>
                <a:latin typeface="Arial Unicode MS" pitchFamily="34" charset="-128"/>
                <a:ea typeface="PMingLiU" pitchFamily="18" charset="-120"/>
              </a:rPr>
              <a:t>Solution</a:t>
            </a:r>
          </a:p>
          <a:p>
            <a:pPr algn="just"/>
            <a:r>
              <a:rPr lang="en-US" altLang="zh-TW" sz="2400">
                <a:latin typeface="Arial Unicode MS" pitchFamily="34" charset="-128"/>
                <a:ea typeface="PMingLiU" pitchFamily="18" charset="-120"/>
              </a:rPr>
              <a:t>Figure 8.6 shows the ARP request and reply packets. Note that the ARP data field in this case is 28 bytes, and that the individual addresses do not fit in the 4-byte boundary. That is why we do not show the regular 4-byte boundaries for these addresses. Also note that the IP addresses are shown in hexadecimal.</a:t>
            </a:r>
          </a:p>
        </p:txBody>
      </p:sp>
      <p:grpSp>
        <p:nvGrpSpPr>
          <p:cNvPr id="30725" name="Group 3"/>
          <p:cNvGrpSpPr>
            <a:grpSpLocks/>
          </p:cNvGrpSpPr>
          <p:nvPr/>
        </p:nvGrpSpPr>
        <p:grpSpPr bwMode="auto">
          <a:xfrm>
            <a:off x="0" y="0"/>
            <a:ext cx="9144000" cy="609600"/>
            <a:chOff x="0" y="2448"/>
            <a:chExt cx="5760" cy="384"/>
          </a:xfrm>
        </p:grpSpPr>
        <p:sp>
          <p:nvSpPr>
            <p:cNvPr id="30726" name="Rectangle 4"/>
            <p:cNvSpPr>
              <a:spLocks noChangeArrowheads="1"/>
            </p:cNvSpPr>
            <p:nvPr/>
          </p:nvSpPr>
          <p:spPr bwMode="auto">
            <a:xfrm>
              <a:off x="0" y="2448"/>
              <a:ext cx="5760" cy="384"/>
            </a:xfrm>
            <a:prstGeom prst="rect">
              <a:avLst/>
            </a:prstGeom>
            <a:solidFill>
              <a:srgbClr val="2CB843"/>
            </a:solidFill>
            <a:ln w="9525">
              <a:solidFill>
                <a:schemeClr val="folHlink"/>
              </a:solidFill>
              <a:miter lim="800000"/>
              <a:headEnd/>
              <a:tailEnd/>
            </a:ln>
            <a:effectLst/>
          </p:spPr>
          <p:txBody>
            <a:bodyPr wrap="none" anchor="ctr"/>
            <a:lstStyle/>
            <a:p>
              <a:endParaRPr lang="zh-TW" altLang="en-US">
                <a:ea typeface="PMingLiU" pitchFamily="18" charset="-120"/>
              </a:endParaRPr>
            </a:p>
          </p:txBody>
        </p:sp>
        <p:sp>
          <p:nvSpPr>
            <p:cNvPr id="593925" name="Text Box 5"/>
            <p:cNvSpPr txBox="1">
              <a:spLocks noChangeArrowheads="1"/>
            </p:cNvSpPr>
            <p:nvPr/>
          </p:nvSpPr>
          <p:spPr bwMode="auto">
            <a:xfrm>
              <a:off x="0" y="2448"/>
              <a:ext cx="1467" cy="365"/>
            </a:xfrm>
            <a:prstGeom prst="rect">
              <a:avLst/>
            </a:prstGeom>
            <a:solidFill>
              <a:srgbClr val="2CB84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3200">
                  <a:solidFill>
                    <a:schemeClr val="bg1"/>
                  </a:solidFill>
                  <a:effectLst>
                    <a:outerShdw blurRad="38100" dist="38100" dir="2700000" algn="tl">
                      <a:srgbClr val="000000"/>
                    </a:outerShdw>
                  </a:effectLst>
                  <a:latin typeface="Times New Roman" pitchFamily="18" charset="0"/>
                  <a:ea typeface="PMingLiU" pitchFamily="18" charset="-120"/>
                </a:rPr>
                <a:t>Example</a:t>
              </a:r>
              <a:r>
                <a:rPr lang="en-US" altLang="zh-TW" sz="3200">
                  <a:solidFill>
                    <a:schemeClr val="bg1"/>
                  </a:solidFill>
                  <a:latin typeface="Times New Roman" pitchFamily="18" charset="0"/>
                  <a:ea typeface="PMingLiU" pitchFamily="18" charset="-120"/>
                </a:rPr>
                <a:t> 8.1</a:t>
              </a:r>
              <a:endParaRPr lang="en-US" altLang="zh-TW" sz="3200" i="1">
                <a:solidFill>
                  <a:schemeClr val="bg1"/>
                </a:solidFill>
                <a:latin typeface="Times New Roman" pitchFamily="18" charset="0"/>
                <a:ea typeface="PMingLiU" pitchFamily="18" charset="-12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32771" name="投影片編號版面配置區 2"/>
          <p:cNvSpPr>
            <a:spLocks noGrp="1"/>
          </p:cNvSpPr>
          <p:nvPr>
            <p:ph type="sldNum" sz="quarter" idx="11"/>
          </p:nvPr>
        </p:nvSpPr>
        <p:spPr>
          <a:noFill/>
          <a:ln>
            <a:miter lim="800000"/>
            <a:headEnd/>
            <a:tailEnd/>
          </a:ln>
        </p:spPr>
        <p:txBody>
          <a:bodyPr/>
          <a:lstStyle/>
          <a:p>
            <a:fld id="{6DE9785C-BD13-41D9-846A-4F199D69BCA7}" type="slidenum">
              <a:rPr lang="zh-TW" altLang="en-US"/>
              <a:pPr/>
              <a:t>15</a:t>
            </a:fld>
            <a:endParaRPr lang="en-US" altLang="zh-TW"/>
          </a:p>
        </p:txBody>
      </p:sp>
      <p:sp>
        <p:nvSpPr>
          <p:cNvPr id="32772"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8.6</a:t>
            </a:r>
            <a:r>
              <a:rPr lang="en-US" altLang="en-US">
                <a:solidFill>
                  <a:schemeClr val="accent2"/>
                </a:solidFill>
                <a:latin typeface="Times New Roman" pitchFamily="18" charset="0"/>
              </a:rPr>
              <a:t>    </a:t>
            </a:r>
            <a:r>
              <a:rPr lang="en-US" altLang="en-US" i="1">
                <a:latin typeface="Times New Roman" pitchFamily="18" charset="0"/>
              </a:rPr>
              <a:t>Example 8.1</a:t>
            </a:r>
          </a:p>
        </p:txBody>
      </p:sp>
      <p:sp>
        <p:nvSpPr>
          <p:cNvPr id="32773"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2774"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2775"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2776"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2777"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2778"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2779"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32780" name="Picture 10"/>
          <p:cNvPicPr>
            <a:picLocks noChangeAspect="1" noChangeArrowheads="1"/>
          </p:cNvPicPr>
          <p:nvPr/>
        </p:nvPicPr>
        <p:blipFill>
          <a:blip r:embed="rId3"/>
          <a:srcRect/>
          <a:stretch>
            <a:fillRect/>
          </a:stretch>
        </p:blipFill>
        <p:spPr bwMode="auto">
          <a:xfrm>
            <a:off x="304800" y="990600"/>
            <a:ext cx="8702675" cy="1603375"/>
          </a:xfrm>
          <a:prstGeom prst="rect">
            <a:avLst/>
          </a:prstGeom>
          <a:noFill/>
          <a:ln w="9525">
            <a:noFill/>
            <a:miter lim="800000"/>
            <a:headEnd/>
            <a:tailEnd/>
          </a:ln>
          <a:effectLst/>
        </p:spPr>
      </p:pic>
      <p:pic>
        <p:nvPicPr>
          <p:cNvPr id="544779" name="Picture 11"/>
          <p:cNvPicPr>
            <a:picLocks noChangeAspect="1" noChangeArrowheads="1"/>
          </p:cNvPicPr>
          <p:nvPr/>
        </p:nvPicPr>
        <p:blipFill>
          <a:blip r:embed="rId4"/>
          <a:srcRect/>
          <a:stretch>
            <a:fillRect/>
          </a:stretch>
        </p:blipFill>
        <p:spPr bwMode="auto">
          <a:xfrm>
            <a:off x="457200" y="2590800"/>
            <a:ext cx="4059238" cy="1922463"/>
          </a:xfrm>
          <a:prstGeom prst="rect">
            <a:avLst/>
          </a:prstGeom>
          <a:noFill/>
          <a:ln w="9525">
            <a:noFill/>
            <a:miter lim="800000"/>
            <a:headEnd/>
            <a:tailEnd/>
          </a:ln>
          <a:effectLst/>
        </p:spPr>
      </p:pic>
      <p:pic>
        <p:nvPicPr>
          <p:cNvPr id="544780" name="Picture 12"/>
          <p:cNvPicPr>
            <a:picLocks noChangeAspect="1" noChangeArrowheads="1"/>
          </p:cNvPicPr>
          <p:nvPr/>
        </p:nvPicPr>
        <p:blipFill>
          <a:blip r:embed="rId5"/>
          <a:srcRect/>
          <a:stretch>
            <a:fillRect/>
          </a:stretch>
        </p:blipFill>
        <p:spPr bwMode="auto">
          <a:xfrm>
            <a:off x="4627563" y="4516438"/>
            <a:ext cx="4059237" cy="19605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44779"/>
                                        </p:tgtEl>
                                        <p:attrNameLst>
                                          <p:attrName>style.visibility</p:attrName>
                                        </p:attrNameLst>
                                      </p:cBhvr>
                                      <p:to>
                                        <p:strVal val="visible"/>
                                      </p:to>
                                    </p:set>
                                    <p:animEffect transition="in" filter="wipe(left)">
                                      <p:cBhvr>
                                        <p:cTn id="7" dur="2000"/>
                                        <p:tgtEl>
                                          <p:spTgt spid="544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44780"/>
                                        </p:tgtEl>
                                        <p:attrNameLst>
                                          <p:attrName>style.visibility</p:attrName>
                                        </p:attrNameLst>
                                      </p:cBhvr>
                                      <p:to>
                                        <p:strVal val="visible"/>
                                      </p:to>
                                    </p:set>
                                    <p:animEffect transition="in" filter="wipe(right)">
                                      <p:cBhvr>
                                        <p:cTn id="12" dur="2000"/>
                                        <p:tgtEl>
                                          <p:spTgt spid="544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34819" name="投影片編號版面配置區 2"/>
          <p:cNvSpPr>
            <a:spLocks noGrp="1"/>
          </p:cNvSpPr>
          <p:nvPr>
            <p:ph type="sldNum" sz="quarter" idx="11"/>
          </p:nvPr>
        </p:nvSpPr>
        <p:spPr>
          <a:noFill/>
          <a:ln>
            <a:miter lim="800000"/>
            <a:headEnd/>
            <a:tailEnd/>
          </a:ln>
        </p:spPr>
        <p:txBody>
          <a:bodyPr/>
          <a:lstStyle/>
          <a:p>
            <a:fld id="{4A89C5BE-9895-4599-9FFE-D6951CF431B9}" type="slidenum">
              <a:rPr lang="zh-TW" altLang="en-US"/>
              <a:pPr/>
              <a:t>16</a:t>
            </a:fld>
            <a:endParaRPr lang="en-US" altLang="zh-TW"/>
          </a:p>
        </p:txBody>
      </p:sp>
      <p:sp>
        <p:nvSpPr>
          <p:cNvPr id="34820"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8.7</a:t>
            </a:r>
            <a:r>
              <a:rPr lang="en-US" altLang="en-US">
                <a:solidFill>
                  <a:schemeClr val="accent2"/>
                </a:solidFill>
                <a:latin typeface="Times New Roman" pitchFamily="18" charset="0"/>
              </a:rPr>
              <a:t>    </a:t>
            </a:r>
            <a:r>
              <a:rPr lang="en-US" altLang="en-US" i="1">
                <a:latin typeface="Times New Roman" pitchFamily="18" charset="0"/>
              </a:rPr>
              <a:t>Proxy ARP</a:t>
            </a:r>
          </a:p>
        </p:txBody>
      </p:sp>
      <p:sp>
        <p:nvSpPr>
          <p:cNvPr id="34821"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482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4823"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482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482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4826"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3482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34828" name="Picture 10"/>
          <p:cNvPicPr>
            <a:picLocks noChangeAspect="1" noChangeArrowheads="1"/>
          </p:cNvPicPr>
          <p:nvPr/>
        </p:nvPicPr>
        <p:blipFill>
          <a:blip r:embed="rId3"/>
          <a:srcRect/>
          <a:stretch>
            <a:fillRect/>
          </a:stretch>
        </p:blipFill>
        <p:spPr bwMode="auto">
          <a:xfrm>
            <a:off x="831850" y="1550988"/>
            <a:ext cx="7550150" cy="3935412"/>
          </a:xfrm>
          <a:prstGeom prst="rect">
            <a:avLst/>
          </a:prstGeom>
          <a:noFill/>
          <a:ln w="9525">
            <a:noFill/>
            <a:miter lim="800000"/>
            <a:headEnd/>
            <a:tailEnd/>
          </a:ln>
          <a:effectLst/>
        </p:spPr>
      </p:pic>
      <p:pic>
        <p:nvPicPr>
          <p:cNvPr id="546828" name="Picture 12"/>
          <p:cNvPicPr>
            <a:picLocks noChangeAspect="1" noChangeArrowheads="1"/>
          </p:cNvPicPr>
          <p:nvPr/>
        </p:nvPicPr>
        <p:blipFill>
          <a:blip r:embed="rId4"/>
          <a:srcRect/>
          <a:stretch>
            <a:fillRect/>
          </a:stretch>
        </p:blipFill>
        <p:spPr bwMode="auto">
          <a:xfrm>
            <a:off x="2286000" y="3817938"/>
            <a:ext cx="4716463" cy="9064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46828"/>
                                        </p:tgtEl>
                                        <p:attrNameLst>
                                          <p:attrName>style.visibility</p:attrName>
                                        </p:attrNameLst>
                                      </p:cBhvr>
                                      <p:to>
                                        <p:strVal val="visible"/>
                                      </p:to>
                                    </p:set>
                                    <p:animEffect transition="in" filter="wipe(left)">
                                      <p:cBhvr>
                                        <p:cTn id="7" dur="2000"/>
                                        <p:tgtEl>
                                          <p:spTgt spid="546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36867" name="投影片編號版面配置區 2"/>
          <p:cNvSpPr>
            <a:spLocks noGrp="1"/>
          </p:cNvSpPr>
          <p:nvPr>
            <p:ph type="sldNum" sz="quarter" idx="11"/>
          </p:nvPr>
        </p:nvSpPr>
        <p:spPr>
          <a:noFill/>
          <a:ln>
            <a:miter lim="800000"/>
            <a:headEnd/>
            <a:tailEnd/>
          </a:ln>
        </p:spPr>
        <p:txBody>
          <a:bodyPr/>
          <a:lstStyle/>
          <a:p>
            <a:fld id="{123978A9-ED39-49BB-85B2-D99FB10C63A8}" type="slidenum">
              <a:rPr lang="zh-TW" altLang="en-US"/>
              <a:pPr/>
              <a:t>17</a:t>
            </a:fld>
            <a:endParaRPr lang="en-US" altLang="zh-TW"/>
          </a:p>
        </p:txBody>
      </p:sp>
      <p:sp>
        <p:nvSpPr>
          <p:cNvPr id="595970"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3200">
              <a:effectLst>
                <a:outerShdw blurRad="38100" dist="38100" dir="2700000" algn="tl">
                  <a:srgbClr val="FFFFFF"/>
                </a:outerShdw>
              </a:effectLst>
              <a:latin typeface="Times New Roman" pitchFamily="18" charset="0"/>
              <a:ea typeface="PMingLiU" pitchFamily="18" charset="-120"/>
            </a:endParaRPr>
          </a:p>
        </p:txBody>
      </p:sp>
      <p:sp>
        <p:nvSpPr>
          <p:cNvPr id="36869" name="Text Box 3"/>
          <p:cNvSpPr txBox="1">
            <a:spLocks noChangeArrowheads="1"/>
          </p:cNvSpPr>
          <p:nvPr/>
        </p:nvSpPr>
        <p:spPr bwMode="auto">
          <a:xfrm>
            <a:off x="228600" y="355600"/>
            <a:ext cx="3152775" cy="650875"/>
          </a:xfrm>
          <a:prstGeom prst="rect">
            <a:avLst/>
          </a:prstGeom>
          <a:solidFill>
            <a:schemeClr val="folHlink"/>
          </a:solidFill>
          <a:ln w="9525">
            <a:solidFill>
              <a:schemeClr val="folHlink"/>
            </a:solidFill>
            <a:miter lim="800000"/>
            <a:headEnd/>
            <a:tailEnd/>
          </a:ln>
          <a:effectLst/>
        </p:spPr>
        <p:txBody>
          <a:bodyPr wrap="none">
            <a:spAutoFit/>
          </a:bodyPr>
          <a:lstStyle/>
          <a:p>
            <a:r>
              <a:rPr lang="en-US" altLang="zh-TW" sz="3600">
                <a:solidFill>
                  <a:schemeClr val="bg1"/>
                </a:solidFill>
                <a:latin typeface="Times" pitchFamily="18" charset="0"/>
                <a:ea typeface="PMingLiU" pitchFamily="18" charset="-120"/>
              </a:rPr>
              <a:t>8-3  ATM ARP</a:t>
            </a:r>
          </a:p>
        </p:txBody>
      </p:sp>
      <p:sp>
        <p:nvSpPr>
          <p:cNvPr id="36870" name="Text Box 4"/>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zh-TW" altLang="en-US">
              <a:latin typeface="Times New Roman" pitchFamily="18" charset="0"/>
              <a:ea typeface="PMingLiU" pitchFamily="18" charset="-120"/>
            </a:endParaRPr>
          </a:p>
        </p:txBody>
      </p:sp>
      <p:sp>
        <p:nvSpPr>
          <p:cNvPr id="36871" name="Rectangle 5"/>
          <p:cNvSpPr>
            <a:spLocks noChangeArrowheads="1"/>
          </p:cNvSpPr>
          <p:nvPr/>
        </p:nvSpPr>
        <p:spPr bwMode="auto">
          <a:xfrm>
            <a:off x="381000" y="1524000"/>
            <a:ext cx="8534400" cy="4789488"/>
          </a:xfrm>
          <a:prstGeom prst="rect">
            <a:avLst/>
          </a:prstGeom>
          <a:noFill/>
          <a:ln w="9525">
            <a:noFill/>
            <a:miter lim="800000"/>
            <a:headEnd/>
            <a:tailEnd/>
          </a:ln>
          <a:effectLst/>
        </p:spPr>
        <p:txBody>
          <a:bodyPr>
            <a:spAutoFit/>
          </a:bodyPr>
          <a:lstStyle/>
          <a:p>
            <a:pPr algn="just"/>
            <a:r>
              <a:rPr lang="en-US" altLang="zh-TW" sz="2800">
                <a:latin typeface="Arial Unicode MS" pitchFamily="34" charset="-128"/>
                <a:ea typeface="PMingLiU" pitchFamily="18" charset="-120"/>
              </a:rPr>
              <a:t>We discussed IP over ATM in Chapter 7. When IP packet are moving through an ATMWAN, a mechanism protocol is needed to find (map) the physical address of the exiting-point router in the ATM WAN given the IP address of the router. This is the same task performed by ARP on a LAN. However, there is a difference between a LAN and an ATM network. A LAN is a broadcast network (at the data link layer); ARP uses the broadcasting capability of a LAN to send (broadcast) an ARP request.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FF99"/>
            </a:gs>
            <a:gs pos="100000">
              <a:srgbClr val="767647"/>
            </a:gs>
          </a:gsLst>
          <a:lin ang="0" scaled="1"/>
        </a:gradFill>
        <a:effectLst/>
      </p:bgPr>
    </p:bg>
    <p:spTree>
      <p:nvGrpSpPr>
        <p:cNvPr id="1" name=""/>
        <p:cNvGrpSpPr/>
        <p:nvPr/>
      </p:nvGrpSpPr>
      <p:grpSpPr>
        <a:xfrm>
          <a:off x="0" y="0"/>
          <a:ext cx="0" cy="0"/>
          <a:chOff x="0" y="0"/>
          <a:chExt cx="0" cy="0"/>
        </a:xfrm>
      </p:grpSpPr>
      <p:sp>
        <p:nvSpPr>
          <p:cNvPr id="38914"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38915" name="投影片編號版面配置區 2"/>
          <p:cNvSpPr>
            <a:spLocks noGrp="1"/>
          </p:cNvSpPr>
          <p:nvPr>
            <p:ph type="sldNum" sz="quarter" idx="11"/>
          </p:nvPr>
        </p:nvSpPr>
        <p:spPr>
          <a:noFill/>
          <a:ln>
            <a:miter lim="800000"/>
            <a:headEnd/>
            <a:tailEnd/>
          </a:ln>
        </p:spPr>
        <p:txBody>
          <a:bodyPr/>
          <a:lstStyle/>
          <a:p>
            <a:fld id="{214C333C-6212-4B15-A332-EAC9855A6CF7}" type="slidenum">
              <a:rPr lang="zh-TW" altLang="en-US"/>
              <a:pPr/>
              <a:t>18</a:t>
            </a:fld>
            <a:endParaRPr lang="en-US" altLang="zh-TW"/>
          </a:p>
        </p:txBody>
      </p:sp>
      <p:sp>
        <p:nvSpPr>
          <p:cNvPr id="598018" name="Text Box 2"/>
          <p:cNvSpPr txBox="1">
            <a:spLocks noChangeArrowheads="1"/>
          </p:cNvSpPr>
          <p:nvPr/>
        </p:nvSpPr>
        <p:spPr bwMode="auto">
          <a:xfrm>
            <a:off x="228600" y="152400"/>
            <a:ext cx="54689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TW" sz="3200" i="1">
                <a:solidFill>
                  <a:schemeClr val="hlink"/>
                </a:solidFill>
                <a:effectLst>
                  <a:outerShdw blurRad="38100" dist="38100" dir="2700000" algn="tl">
                    <a:srgbClr val="000000"/>
                  </a:outerShdw>
                </a:effectLst>
                <a:latin typeface="Times" panose="02020603050405020304" pitchFamily="18" charset="0"/>
                <a:ea typeface="新細明體" panose="02020500000000000000" pitchFamily="18" charset="-120"/>
              </a:rPr>
              <a:t>Topics Discussed in the Section</a:t>
            </a:r>
          </a:p>
        </p:txBody>
      </p:sp>
      <p:sp>
        <p:nvSpPr>
          <p:cNvPr id="38917" name="Text Box 3"/>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zh-TW" altLang="en-US">
              <a:latin typeface="Times New Roman" pitchFamily="18" charset="0"/>
              <a:ea typeface="PMingLiU" pitchFamily="18" charset="-120"/>
            </a:endParaRPr>
          </a:p>
        </p:txBody>
      </p:sp>
      <p:sp>
        <p:nvSpPr>
          <p:cNvPr id="598020" name="Rectangle 4"/>
          <p:cNvSpPr>
            <a:spLocks noChangeArrowheads="1"/>
          </p:cNvSpPr>
          <p:nvPr/>
        </p:nvSpPr>
        <p:spPr bwMode="auto">
          <a:xfrm>
            <a:off x="304800" y="989013"/>
            <a:ext cx="8382000" cy="1544637"/>
          </a:xfrm>
          <a:prstGeom prst="rect">
            <a:avLst/>
          </a:prstGeom>
          <a:noFill/>
          <a:ln w="9525">
            <a:noFill/>
            <a:miter lim="800000"/>
            <a:headEnd/>
            <a:tailEnd/>
          </a:ln>
          <a:effectLst/>
        </p:spPr>
        <p:txBody>
          <a:bodyPr>
            <a:spAutoFit/>
          </a:bodyPr>
          <a:lstStyle/>
          <a:p>
            <a:pPr>
              <a:spcBef>
                <a:spcPct val="10000"/>
              </a:spcBef>
              <a:spcAft>
                <a:spcPct val="10000"/>
              </a:spcAft>
              <a:buClr>
                <a:schemeClr val="tx1"/>
              </a:buClr>
              <a:buSzPct val="117000"/>
              <a:buFont typeface="Wingdings" pitchFamily="2" charset="2"/>
              <a:buChar char="ü"/>
            </a:pPr>
            <a:r>
              <a:rPr lang="zh-TW" altLang="en-US" sz="2800">
                <a:solidFill>
                  <a:srgbClr val="0033CC"/>
                </a:solidFill>
                <a:latin typeface="Times New Roman" pitchFamily="18" charset="0"/>
                <a:ea typeface="PMingLiU" pitchFamily="18" charset="-120"/>
              </a:rPr>
              <a:t> </a:t>
            </a:r>
            <a:r>
              <a:rPr lang="en-US" altLang="zh-TW" sz="2800">
                <a:solidFill>
                  <a:srgbClr val="0033CC"/>
                </a:solidFill>
                <a:latin typeface="Times New Roman" pitchFamily="18" charset="0"/>
                <a:ea typeface="PMingLiU" pitchFamily="18" charset="-120"/>
              </a:rPr>
              <a:t>Packet Format</a:t>
            </a:r>
          </a:p>
          <a:p>
            <a:pPr>
              <a:spcBef>
                <a:spcPct val="10000"/>
              </a:spcBef>
              <a:spcAft>
                <a:spcPct val="10000"/>
              </a:spcAft>
              <a:buClr>
                <a:schemeClr val="tx1"/>
              </a:buClr>
              <a:buSzPct val="117000"/>
              <a:buFont typeface="Wingdings" pitchFamily="2" charset="2"/>
              <a:buChar char="ü"/>
            </a:pPr>
            <a:r>
              <a:rPr lang="en-US" altLang="zh-TW" sz="2800">
                <a:solidFill>
                  <a:srgbClr val="0033CC"/>
                </a:solidFill>
                <a:latin typeface="Times New Roman" pitchFamily="18" charset="0"/>
                <a:ea typeface="PMingLiU" pitchFamily="18" charset="-120"/>
              </a:rPr>
              <a:t> ATMARP Operation</a:t>
            </a:r>
          </a:p>
          <a:p>
            <a:pPr>
              <a:spcBef>
                <a:spcPct val="10000"/>
              </a:spcBef>
              <a:spcAft>
                <a:spcPct val="10000"/>
              </a:spcAft>
              <a:buClr>
                <a:schemeClr val="tx1"/>
              </a:buClr>
              <a:buSzPct val="117000"/>
              <a:buFont typeface="Wingdings" pitchFamily="2" charset="2"/>
              <a:buChar char="ü"/>
            </a:pPr>
            <a:r>
              <a:rPr lang="en-US" altLang="zh-TW" sz="2800">
                <a:solidFill>
                  <a:srgbClr val="0033CC"/>
                </a:solidFill>
                <a:latin typeface="Times New Roman" pitchFamily="18" charset="0"/>
                <a:ea typeface="PMingLiU" pitchFamily="18" charset="-120"/>
              </a:rPr>
              <a:t> Logical IP Subnet (LIS)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98020"/>
                                        </p:tgtEl>
                                        <p:attrNameLst>
                                          <p:attrName>style.visibility</p:attrName>
                                        </p:attrNameLst>
                                      </p:cBhvr>
                                      <p:to>
                                        <p:strVal val="visible"/>
                                      </p:to>
                                    </p:set>
                                    <p:animEffect transition="in" filter="wipe(up)">
                                      <p:cBhvr>
                                        <p:cTn id="7" dur="5000"/>
                                        <p:tgtEl>
                                          <p:spTgt spid="598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40963" name="投影片編號版面配置區 2"/>
          <p:cNvSpPr>
            <a:spLocks noGrp="1"/>
          </p:cNvSpPr>
          <p:nvPr>
            <p:ph type="sldNum" sz="quarter" idx="11"/>
          </p:nvPr>
        </p:nvSpPr>
        <p:spPr>
          <a:noFill/>
          <a:ln>
            <a:miter lim="800000"/>
            <a:headEnd/>
            <a:tailEnd/>
          </a:ln>
        </p:spPr>
        <p:txBody>
          <a:bodyPr/>
          <a:lstStyle/>
          <a:p>
            <a:fld id="{48A2EF52-8F42-457C-BCB7-E186B85C4254}" type="slidenum">
              <a:rPr lang="zh-TW" altLang="en-US"/>
              <a:pPr/>
              <a:t>19</a:t>
            </a:fld>
            <a:endParaRPr lang="en-US" altLang="zh-TW"/>
          </a:p>
        </p:txBody>
      </p:sp>
      <p:sp>
        <p:nvSpPr>
          <p:cNvPr id="40964"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8.8</a:t>
            </a:r>
            <a:r>
              <a:rPr lang="en-US" altLang="en-US">
                <a:solidFill>
                  <a:schemeClr val="accent2"/>
                </a:solidFill>
                <a:latin typeface="Times New Roman" pitchFamily="18" charset="0"/>
              </a:rPr>
              <a:t>    </a:t>
            </a:r>
            <a:r>
              <a:rPr lang="en-US" altLang="en-US" i="1">
                <a:latin typeface="Times New Roman" pitchFamily="18" charset="0"/>
              </a:rPr>
              <a:t>ATMARP packet</a:t>
            </a:r>
          </a:p>
        </p:txBody>
      </p:sp>
      <p:sp>
        <p:nvSpPr>
          <p:cNvPr id="40965"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0966"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0967"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0968"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0969"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0970"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0971"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40972" name="Picture 10"/>
          <p:cNvPicPr>
            <a:picLocks noChangeAspect="1" noChangeArrowheads="1"/>
          </p:cNvPicPr>
          <p:nvPr/>
        </p:nvPicPr>
        <p:blipFill>
          <a:blip r:embed="rId3"/>
          <a:srcRect/>
          <a:stretch>
            <a:fillRect/>
          </a:stretch>
        </p:blipFill>
        <p:spPr bwMode="auto">
          <a:xfrm>
            <a:off x="633413" y="1431925"/>
            <a:ext cx="8053387" cy="4435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頁尾版面配置區 3"/>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6147" name="投影片編號版面配置區 4"/>
          <p:cNvSpPr>
            <a:spLocks noGrp="1"/>
          </p:cNvSpPr>
          <p:nvPr>
            <p:ph type="sldNum" sz="quarter" idx="11"/>
          </p:nvPr>
        </p:nvSpPr>
        <p:spPr>
          <a:noFill/>
          <a:ln>
            <a:miter lim="800000"/>
            <a:headEnd/>
            <a:tailEnd/>
          </a:ln>
        </p:spPr>
        <p:txBody>
          <a:bodyPr/>
          <a:lstStyle/>
          <a:p>
            <a:fld id="{3A327EB5-8952-409C-8E05-54B753B3049C}" type="slidenum">
              <a:rPr lang="zh-TW" altLang="en-US"/>
              <a:pPr/>
              <a:t>2</a:t>
            </a:fld>
            <a:endParaRPr lang="en-US" altLang="zh-TW"/>
          </a:p>
        </p:txBody>
      </p:sp>
      <p:sp>
        <p:nvSpPr>
          <p:cNvPr id="567298" name="Rectangle 2"/>
          <p:cNvSpPr>
            <a:spLocks noGrp="1" noChangeArrowheads="1"/>
          </p:cNvSpPr>
          <p:nvPr>
            <p:ph type="title"/>
          </p:nvPr>
        </p:nvSpPr>
        <p:spPr bwMode="auto">
          <a:xfrm>
            <a:off x="152400" y="0"/>
            <a:ext cx="82296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zh-TW" b="1" u="sng" smtClean="0">
                <a:solidFill>
                  <a:schemeClr val="hlink"/>
                </a:solidFill>
                <a:effectLst>
                  <a:outerShdw blurRad="38100" dist="38100" dir="2700000" algn="tl">
                    <a:srgbClr val="C0C0C0"/>
                  </a:outerShdw>
                </a:effectLst>
                <a:ea typeface="新細明體" panose="02020500000000000000" pitchFamily="18" charset="-120"/>
              </a:rPr>
              <a:t>OBJECTIVES:</a:t>
            </a:r>
          </a:p>
        </p:txBody>
      </p:sp>
      <p:sp>
        <p:nvSpPr>
          <p:cNvPr id="567299" name="Rectangle 3"/>
          <p:cNvSpPr>
            <a:spLocks noChangeArrowheads="1"/>
          </p:cNvSpPr>
          <p:nvPr/>
        </p:nvSpPr>
        <p:spPr bwMode="auto">
          <a:xfrm>
            <a:off x="76200" y="838200"/>
            <a:ext cx="8991600" cy="5334000"/>
          </a:xfrm>
          <a:prstGeom prst="rect">
            <a:avLst/>
          </a:prstGeom>
          <a:noFill/>
          <a:ln w="9525">
            <a:noFill/>
            <a:miter lim="800000"/>
            <a:headEnd/>
            <a:tailEnd/>
          </a:ln>
          <a:effectLst/>
        </p:spPr>
        <p:txBody>
          <a:bodyPr/>
          <a:lstStyle/>
          <a:p>
            <a:pPr marL="342900" indent="-342900" eaLnBrk="1" hangingPunct="1">
              <a:lnSpc>
                <a:spcPct val="90000"/>
              </a:lnSpc>
              <a:spcBef>
                <a:spcPct val="10000"/>
              </a:spcBef>
              <a:spcAft>
                <a:spcPct val="10000"/>
              </a:spcAft>
              <a:buClr>
                <a:schemeClr val="folHlink"/>
              </a:buClr>
              <a:buFont typeface="Wingdings" pitchFamily="2" charset="2"/>
              <a:buChar char="q"/>
            </a:pPr>
            <a:r>
              <a:rPr lang="en-US" altLang="zh-TW" sz="2400">
                <a:latin typeface="Times New Roman" pitchFamily="18" charset="0"/>
                <a:ea typeface="PMingLiU" pitchFamily="18" charset="-120"/>
              </a:rPr>
              <a:t>To make a distinction between logical address (IP address) and physical address (MAC address).</a:t>
            </a:r>
          </a:p>
          <a:p>
            <a:pPr marL="342900" indent="-342900" eaLnBrk="1" hangingPunct="1">
              <a:lnSpc>
                <a:spcPct val="90000"/>
              </a:lnSpc>
              <a:spcBef>
                <a:spcPct val="10000"/>
              </a:spcBef>
              <a:spcAft>
                <a:spcPct val="10000"/>
              </a:spcAft>
              <a:buClr>
                <a:schemeClr val="folHlink"/>
              </a:buClr>
              <a:buFont typeface="Wingdings" pitchFamily="2" charset="2"/>
              <a:buChar char="q"/>
            </a:pPr>
            <a:r>
              <a:rPr lang="en-US" altLang="zh-TW" sz="2400">
                <a:latin typeface="Times New Roman" pitchFamily="18" charset="0"/>
                <a:ea typeface="PMingLiU" pitchFamily="18" charset="-120"/>
              </a:rPr>
              <a:t>To describe how the mapping of a logical address to a physical address can be static or dynamic.</a:t>
            </a:r>
          </a:p>
          <a:p>
            <a:pPr marL="342900" indent="-342900" eaLnBrk="1" hangingPunct="1">
              <a:lnSpc>
                <a:spcPct val="90000"/>
              </a:lnSpc>
              <a:spcBef>
                <a:spcPct val="10000"/>
              </a:spcBef>
              <a:spcAft>
                <a:spcPct val="10000"/>
              </a:spcAft>
              <a:buClr>
                <a:schemeClr val="folHlink"/>
              </a:buClr>
              <a:buFont typeface="Wingdings" pitchFamily="2" charset="2"/>
              <a:buChar char="q"/>
            </a:pPr>
            <a:r>
              <a:rPr lang="en-US" altLang="zh-TW" sz="2400">
                <a:latin typeface="Times New Roman" pitchFamily="18" charset="0"/>
                <a:ea typeface="PMingLiU" pitchFamily="18" charset="-120"/>
              </a:rPr>
              <a:t>To show how the address resolution protocol (ARP) is used to dynamically map a logical address to a physical address.</a:t>
            </a:r>
          </a:p>
          <a:p>
            <a:pPr marL="342900" indent="-342900" eaLnBrk="1" hangingPunct="1">
              <a:lnSpc>
                <a:spcPct val="90000"/>
              </a:lnSpc>
              <a:spcBef>
                <a:spcPct val="10000"/>
              </a:spcBef>
              <a:spcAft>
                <a:spcPct val="10000"/>
              </a:spcAft>
              <a:buClr>
                <a:schemeClr val="folHlink"/>
              </a:buClr>
              <a:buFont typeface="Wingdings" pitchFamily="2" charset="2"/>
              <a:buChar char="q"/>
            </a:pPr>
            <a:r>
              <a:rPr lang="en-US" altLang="zh-TW" sz="2400">
                <a:latin typeface="Times New Roman" pitchFamily="18" charset="0"/>
                <a:ea typeface="PMingLiU" pitchFamily="18" charset="-120"/>
              </a:rPr>
              <a:t>To show that the proxy ARP can be used to create a subnetting effect.</a:t>
            </a:r>
          </a:p>
          <a:p>
            <a:pPr marL="342900" indent="-342900" eaLnBrk="1" hangingPunct="1">
              <a:lnSpc>
                <a:spcPct val="90000"/>
              </a:lnSpc>
              <a:spcBef>
                <a:spcPct val="10000"/>
              </a:spcBef>
              <a:spcAft>
                <a:spcPct val="10000"/>
              </a:spcAft>
              <a:buClr>
                <a:schemeClr val="folHlink"/>
              </a:buClr>
              <a:buFont typeface="Wingdings" pitchFamily="2" charset="2"/>
              <a:buChar char="q"/>
            </a:pPr>
            <a:r>
              <a:rPr lang="en-US" altLang="zh-TW" sz="2400">
                <a:latin typeface="Times New Roman" pitchFamily="18" charset="0"/>
                <a:ea typeface="PMingLiU" pitchFamily="18" charset="-120"/>
              </a:rPr>
              <a:t>To discuss ATMARP, which maps the IP addresses when the underlying network is an ATM WAN.</a:t>
            </a:r>
          </a:p>
          <a:p>
            <a:pPr marL="342900" indent="-342900" eaLnBrk="1" hangingPunct="1">
              <a:lnSpc>
                <a:spcPct val="90000"/>
              </a:lnSpc>
              <a:spcBef>
                <a:spcPct val="10000"/>
              </a:spcBef>
              <a:spcAft>
                <a:spcPct val="10000"/>
              </a:spcAft>
              <a:buClr>
                <a:schemeClr val="folHlink"/>
              </a:buClr>
              <a:buFont typeface="Wingdings" pitchFamily="2" charset="2"/>
              <a:buChar char="q"/>
            </a:pPr>
            <a:r>
              <a:rPr lang="en-US" altLang="zh-TW" sz="2400">
                <a:latin typeface="Times New Roman" pitchFamily="18" charset="0"/>
                <a:ea typeface="PMingLiU" pitchFamily="18" charset="-120"/>
              </a:rPr>
              <a:t>To show that an ARP software package can be made of five components.</a:t>
            </a:r>
          </a:p>
          <a:p>
            <a:pPr marL="342900" indent="-342900" eaLnBrk="1" hangingPunct="1">
              <a:lnSpc>
                <a:spcPct val="90000"/>
              </a:lnSpc>
              <a:spcBef>
                <a:spcPct val="10000"/>
              </a:spcBef>
              <a:spcAft>
                <a:spcPct val="10000"/>
              </a:spcAft>
              <a:buClr>
                <a:schemeClr val="folHlink"/>
              </a:buClr>
              <a:buFont typeface="Wingdings" pitchFamily="2" charset="2"/>
              <a:buChar char="q"/>
            </a:pPr>
            <a:r>
              <a:rPr lang="en-US" altLang="zh-TW" sz="2400">
                <a:latin typeface="Times New Roman" pitchFamily="18" charset="0"/>
                <a:ea typeface="PMingLiU" pitchFamily="18" charset="-120"/>
              </a:rPr>
              <a:t>To show the pseudocode for each module used in the ARP software package.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67299">
                                            <p:txEl>
                                              <p:pRg st="0" end="0"/>
                                            </p:txEl>
                                          </p:spTgt>
                                        </p:tgtEl>
                                        <p:attrNameLst>
                                          <p:attrName>style.visibility</p:attrName>
                                        </p:attrNameLst>
                                      </p:cBhvr>
                                      <p:to>
                                        <p:strVal val="visible"/>
                                      </p:to>
                                    </p:set>
                                    <p:anim calcmode="lin" valueType="num">
                                      <p:cBhvr>
                                        <p:cTn id="7" dur="500" fill="hold"/>
                                        <p:tgtEl>
                                          <p:spTgt spid="5672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72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67299">
                                            <p:txEl>
                                              <p:pRg st="0" end="0"/>
                                            </p:txEl>
                                          </p:spTgt>
                                        </p:tgtEl>
                                      </p:cBhvr>
                                    </p:animEffect>
                                  </p:childTnLst>
                                  <p:subTnLst>
                                    <p:animClr clrSpc="rgb" dir="cw">
                                      <p:cBhvr override="childStyle">
                                        <p:cTn dur="1" fill="hold" display="0" masterRel="nextClick" afterEffect="1"/>
                                        <p:tgtEl>
                                          <p:spTgt spid="567299">
                                            <p:txEl>
                                              <p:pRg st="0" end="0"/>
                                            </p:txEl>
                                          </p:spTgt>
                                        </p:tgtEl>
                                        <p:attrNameLst>
                                          <p:attrName>ppt_c</p:attrName>
                                        </p:attrNameLst>
                                      </p:cBhvr>
                                      <p:to>
                                        <a:srgbClr val="B2B2B2"/>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67299">
                                            <p:txEl>
                                              <p:pRg st="1" end="1"/>
                                            </p:txEl>
                                          </p:spTgt>
                                        </p:tgtEl>
                                        <p:attrNameLst>
                                          <p:attrName>style.visibility</p:attrName>
                                        </p:attrNameLst>
                                      </p:cBhvr>
                                      <p:to>
                                        <p:strVal val="visible"/>
                                      </p:to>
                                    </p:set>
                                    <p:anim calcmode="lin" valueType="num">
                                      <p:cBhvr>
                                        <p:cTn id="14" dur="500" fill="hold"/>
                                        <p:tgtEl>
                                          <p:spTgt spid="5672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672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67299">
                                            <p:txEl>
                                              <p:pRg st="1" end="1"/>
                                            </p:txEl>
                                          </p:spTgt>
                                        </p:tgtEl>
                                      </p:cBhvr>
                                    </p:animEffect>
                                  </p:childTnLst>
                                  <p:subTnLst>
                                    <p:animClr clrSpc="rgb" dir="cw">
                                      <p:cBhvr override="childStyle">
                                        <p:cTn dur="1" fill="hold" display="0" masterRel="nextClick" afterEffect="1"/>
                                        <p:tgtEl>
                                          <p:spTgt spid="567299">
                                            <p:txEl>
                                              <p:pRg st="1" end="1"/>
                                            </p:txEl>
                                          </p:spTgt>
                                        </p:tgtEl>
                                        <p:attrNameLst>
                                          <p:attrName>ppt_c</p:attrName>
                                        </p:attrNameLst>
                                      </p:cBhvr>
                                      <p:to>
                                        <a:srgbClr val="B2B2B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567299">
                                            <p:txEl>
                                              <p:pRg st="2" end="2"/>
                                            </p:txEl>
                                          </p:spTgt>
                                        </p:tgtEl>
                                        <p:attrNameLst>
                                          <p:attrName>style.visibility</p:attrName>
                                        </p:attrNameLst>
                                      </p:cBhvr>
                                      <p:to>
                                        <p:strVal val="visible"/>
                                      </p:to>
                                    </p:set>
                                    <p:anim calcmode="lin" valueType="num">
                                      <p:cBhvr>
                                        <p:cTn id="21" dur="500" fill="hold"/>
                                        <p:tgtEl>
                                          <p:spTgt spid="5672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6729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67299">
                                            <p:txEl>
                                              <p:pRg st="2" end="2"/>
                                            </p:txEl>
                                          </p:spTgt>
                                        </p:tgtEl>
                                      </p:cBhvr>
                                    </p:animEffect>
                                  </p:childTnLst>
                                  <p:subTnLst>
                                    <p:animClr clrSpc="rgb" dir="cw">
                                      <p:cBhvr override="childStyle">
                                        <p:cTn dur="1" fill="hold" display="0" masterRel="nextClick" afterEffect="1"/>
                                        <p:tgtEl>
                                          <p:spTgt spid="567299">
                                            <p:txEl>
                                              <p:pRg st="2" end="2"/>
                                            </p:txEl>
                                          </p:spTgt>
                                        </p:tgtEl>
                                        <p:attrNameLst>
                                          <p:attrName>ppt_c</p:attrName>
                                        </p:attrNameLst>
                                      </p:cBhvr>
                                      <p:to>
                                        <a:srgbClr val="B2B2B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67299">
                                            <p:txEl>
                                              <p:pRg st="3" end="3"/>
                                            </p:txEl>
                                          </p:spTgt>
                                        </p:tgtEl>
                                        <p:attrNameLst>
                                          <p:attrName>style.visibility</p:attrName>
                                        </p:attrNameLst>
                                      </p:cBhvr>
                                      <p:to>
                                        <p:strVal val="visible"/>
                                      </p:to>
                                    </p:set>
                                    <p:anim calcmode="lin" valueType="num">
                                      <p:cBhvr>
                                        <p:cTn id="28" dur="500" fill="hold"/>
                                        <p:tgtEl>
                                          <p:spTgt spid="56729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6729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67299">
                                            <p:txEl>
                                              <p:pRg st="3" end="3"/>
                                            </p:txEl>
                                          </p:spTgt>
                                        </p:tgtEl>
                                      </p:cBhvr>
                                    </p:animEffect>
                                  </p:childTnLst>
                                  <p:subTnLst>
                                    <p:animClr clrSpc="rgb" dir="cw">
                                      <p:cBhvr override="childStyle">
                                        <p:cTn dur="1" fill="hold" display="0" masterRel="nextClick" afterEffect="1"/>
                                        <p:tgtEl>
                                          <p:spTgt spid="567299">
                                            <p:txEl>
                                              <p:pRg st="3" end="3"/>
                                            </p:txEl>
                                          </p:spTgt>
                                        </p:tgtEl>
                                        <p:attrNameLst>
                                          <p:attrName>ppt_c</p:attrName>
                                        </p:attrNameLst>
                                      </p:cBhvr>
                                      <p:to>
                                        <a:srgbClr val="B2B2B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567299">
                                            <p:txEl>
                                              <p:pRg st="4" end="4"/>
                                            </p:txEl>
                                          </p:spTgt>
                                        </p:tgtEl>
                                        <p:attrNameLst>
                                          <p:attrName>style.visibility</p:attrName>
                                        </p:attrNameLst>
                                      </p:cBhvr>
                                      <p:to>
                                        <p:strVal val="visible"/>
                                      </p:to>
                                    </p:set>
                                    <p:anim calcmode="lin" valueType="num">
                                      <p:cBhvr>
                                        <p:cTn id="35" dur="500" fill="hold"/>
                                        <p:tgtEl>
                                          <p:spTgt spid="56729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6729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67299">
                                            <p:txEl>
                                              <p:pRg st="4" end="4"/>
                                            </p:txEl>
                                          </p:spTgt>
                                        </p:tgtEl>
                                      </p:cBhvr>
                                    </p:animEffect>
                                  </p:childTnLst>
                                  <p:subTnLst>
                                    <p:animClr clrSpc="rgb" dir="cw">
                                      <p:cBhvr override="childStyle">
                                        <p:cTn dur="1" fill="hold" display="0" masterRel="nextClick" afterEffect="1"/>
                                        <p:tgtEl>
                                          <p:spTgt spid="567299">
                                            <p:txEl>
                                              <p:pRg st="4" end="4"/>
                                            </p:txEl>
                                          </p:spTgt>
                                        </p:tgtEl>
                                        <p:attrNameLst>
                                          <p:attrName>ppt_c</p:attrName>
                                        </p:attrNameLst>
                                      </p:cBhvr>
                                      <p:to>
                                        <a:srgbClr val="B2B2B2"/>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567299">
                                            <p:txEl>
                                              <p:pRg st="5" end="5"/>
                                            </p:txEl>
                                          </p:spTgt>
                                        </p:tgtEl>
                                        <p:attrNameLst>
                                          <p:attrName>style.visibility</p:attrName>
                                        </p:attrNameLst>
                                      </p:cBhvr>
                                      <p:to>
                                        <p:strVal val="visible"/>
                                      </p:to>
                                    </p:set>
                                    <p:anim calcmode="lin" valueType="num">
                                      <p:cBhvr>
                                        <p:cTn id="42" dur="500" fill="hold"/>
                                        <p:tgtEl>
                                          <p:spTgt spid="56729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67299">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67299">
                                            <p:txEl>
                                              <p:pRg st="5" end="5"/>
                                            </p:txEl>
                                          </p:spTgt>
                                        </p:tgtEl>
                                      </p:cBhvr>
                                    </p:animEffect>
                                  </p:childTnLst>
                                  <p:subTnLst>
                                    <p:animClr clrSpc="rgb" dir="cw">
                                      <p:cBhvr override="childStyle">
                                        <p:cTn dur="1" fill="hold" display="0" masterRel="nextClick" afterEffect="1"/>
                                        <p:tgtEl>
                                          <p:spTgt spid="567299">
                                            <p:txEl>
                                              <p:pRg st="5" end="5"/>
                                            </p:txEl>
                                          </p:spTgt>
                                        </p:tgtEl>
                                        <p:attrNameLst>
                                          <p:attrName>ppt_c</p:attrName>
                                        </p:attrNameLst>
                                      </p:cBhvr>
                                      <p:to>
                                        <a:srgbClr val="B2B2B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67299">
                                            <p:txEl>
                                              <p:pRg st="6" end="6"/>
                                            </p:txEl>
                                          </p:spTgt>
                                        </p:tgtEl>
                                        <p:attrNameLst>
                                          <p:attrName>style.visibility</p:attrName>
                                        </p:attrNameLst>
                                      </p:cBhvr>
                                      <p:to>
                                        <p:strVal val="visible"/>
                                      </p:to>
                                    </p:set>
                                    <p:anim calcmode="lin" valueType="num">
                                      <p:cBhvr>
                                        <p:cTn id="49" dur="500" fill="hold"/>
                                        <p:tgtEl>
                                          <p:spTgt spid="56729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67299">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67299">
                                            <p:txEl>
                                              <p:pRg st="6" end="6"/>
                                            </p:txEl>
                                          </p:spTgt>
                                        </p:tgtEl>
                                      </p:cBhvr>
                                    </p:animEffect>
                                  </p:childTnLst>
                                  <p:subTnLst>
                                    <p:animClr clrSpc="rgb" dir="cw">
                                      <p:cBhvr override="childStyle">
                                        <p:cTn dur="1" fill="hold" display="0" masterRel="nextClick" afterEffect="1"/>
                                        <p:tgtEl>
                                          <p:spTgt spid="567299">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43011" name="投影片編號版面配置區 2"/>
          <p:cNvSpPr>
            <a:spLocks noGrp="1"/>
          </p:cNvSpPr>
          <p:nvPr>
            <p:ph type="sldNum" sz="quarter" idx="11"/>
          </p:nvPr>
        </p:nvSpPr>
        <p:spPr>
          <a:noFill/>
          <a:ln>
            <a:miter lim="800000"/>
            <a:headEnd/>
            <a:tailEnd/>
          </a:ln>
        </p:spPr>
        <p:txBody>
          <a:bodyPr/>
          <a:lstStyle/>
          <a:p>
            <a:fld id="{97DF805D-8E2F-47E2-9DB6-75584E9CD990}" type="slidenum">
              <a:rPr lang="zh-TW" altLang="en-US"/>
              <a:pPr/>
              <a:t>20</a:t>
            </a:fld>
            <a:endParaRPr lang="en-US" altLang="zh-TW"/>
          </a:p>
        </p:txBody>
      </p:sp>
      <p:grpSp>
        <p:nvGrpSpPr>
          <p:cNvPr id="43012" name="Group 2"/>
          <p:cNvGrpSpPr>
            <a:grpSpLocks/>
          </p:cNvGrpSpPr>
          <p:nvPr/>
        </p:nvGrpSpPr>
        <p:grpSpPr bwMode="auto">
          <a:xfrm>
            <a:off x="228600" y="228600"/>
            <a:ext cx="8458200" cy="5791200"/>
            <a:chOff x="144" y="144"/>
            <a:chExt cx="5328" cy="3648"/>
          </a:xfrm>
        </p:grpSpPr>
        <p:grpSp>
          <p:nvGrpSpPr>
            <p:cNvPr id="43014" name="Group 3"/>
            <p:cNvGrpSpPr>
              <a:grpSpLocks/>
            </p:cNvGrpSpPr>
            <p:nvPr/>
          </p:nvGrpSpPr>
          <p:grpSpPr bwMode="auto">
            <a:xfrm>
              <a:off x="144" y="144"/>
              <a:ext cx="432" cy="3648"/>
              <a:chOff x="48" y="48"/>
              <a:chExt cx="576" cy="3984"/>
            </a:xfrm>
          </p:grpSpPr>
          <p:sp>
            <p:nvSpPr>
              <p:cNvPr id="43033" name="Rectangle 4"/>
              <p:cNvSpPr>
                <a:spLocks noChangeArrowheads="1"/>
              </p:cNvSpPr>
              <p:nvPr/>
            </p:nvSpPr>
            <p:spPr bwMode="auto">
              <a:xfrm>
                <a:off x="240"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43034" name="Rectangle 5"/>
              <p:cNvSpPr>
                <a:spLocks noChangeArrowheads="1"/>
              </p:cNvSpPr>
              <p:nvPr/>
            </p:nvSpPr>
            <p:spPr bwMode="auto">
              <a:xfrm>
                <a:off x="48"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43035" name="Rectangle 6"/>
              <p:cNvSpPr>
                <a:spLocks noChangeArrowheads="1"/>
              </p:cNvSpPr>
              <p:nvPr/>
            </p:nvSpPr>
            <p:spPr bwMode="auto">
              <a:xfrm>
                <a:off x="432"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grpSp>
        <p:grpSp>
          <p:nvGrpSpPr>
            <p:cNvPr id="43015" name="Group 7"/>
            <p:cNvGrpSpPr>
              <a:grpSpLocks/>
            </p:cNvGrpSpPr>
            <p:nvPr/>
          </p:nvGrpSpPr>
          <p:grpSpPr bwMode="auto">
            <a:xfrm>
              <a:off x="144" y="144"/>
              <a:ext cx="5328" cy="336"/>
              <a:chOff x="0" y="144"/>
              <a:chExt cx="5760" cy="432"/>
            </a:xfrm>
          </p:grpSpPr>
          <p:sp>
            <p:nvSpPr>
              <p:cNvPr id="43030" name="Rectangle 8"/>
              <p:cNvSpPr>
                <a:spLocks noChangeArrowheads="1"/>
              </p:cNvSpPr>
              <p:nvPr/>
            </p:nvSpPr>
            <p:spPr bwMode="auto">
              <a:xfrm>
                <a:off x="0" y="144"/>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43031" name="Rectangle 9"/>
              <p:cNvSpPr>
                <a:spLocks noChangeArrowheads="1"/>
              </p:cNvSpPr>
              <p:nvPr/>
            </p:nvSpPr>
            <p:spPr bwMode="auto">
              <a:xfrm>
                <a:off x="0" y="288"/>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43032" name="Rectangle 10"/>
              <p:cNvSpPr>
                <a:spLocks noChangeArrowheads="1"/>
              </p:cNvSpPr>
              <p:nvPr/>
            </p:nvSpPr>
            <p:spPr bwMode="auto">
              <a:xfrm>
                <a:off x="0" y="432"/>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grpSp>
        <p:grpSp>
          <p:nvGrpSpPr>
            <p:cNvPr id="43016" name="Group 11"/>
            <p:cNvGrpSpPr>
              <a:grpSpLocks/>
            </p:cNvGrpSpPr>
            <p:nvPr/>
          </p:nvGrpSpPr>
          <p:grpSpPr bwMode="auto">
            <a:xfrm>
              <a:off x="144" y="144"/>
              <a:ext cx="432" cy="336"/>
              <a:chOff x="144" y="144"/>
              <a:chExt cx="432" cy="336"/>
            </a:xfrm>
          </p:grpSpPr>
          <p:grpSp>
            <p:nvGrpSpPr>
              <p:cNvPr id="43017" name="Group 12"/>
              <p:cNvGrpSpPr>
                <a:grpSpLocks/>
              </p:cNvGrpSpPr>
              <p:nvPr/>
            </p:nvGrpSpPr>
            <p:grpSpPr bwMode="auto">
              <a:xfrm>
                <a:off x="144" y="256"/>
                <a:ext cx="432" cy="112"/>
                <a:chOff x="288" y="256"/>
                <a:chExt cx="432" cy="112"/>
              </a:xfrm>
            </p:grpSpPr>
            <p:sp>
              <p:nvSpPr>
                <p:cNvPr id="600077" name="Rectangle 13"/>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00078" name="Rectangle 14"/>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00079" name="Rectangle 15"/>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43018" name="Group 16"/>
              <p:cNvGrpSpPr>
                <a:grpSpLocks/>
              </p:cNvGrpSpPr>
              <p:nvPr/>
            </p:nvGrpSpPr>
            <p:grpSpPr bwMode="auto">
              <a:xfrm>
                <a:off x="144" y="144"/>
                <a:ext cx="432" cy="336"/>
                <a:chOff x="144" y="144"/>
                <a:chExt cx="432" cy="336"/>
              </a:xfrm>
            </p:grpSpPr>
            <p:grpSp>
              <p:nvGrpSpPr>
                <p:cNvPr id="43019" name="Group 17"/>
                <p:cNvGrpSpPr>
                  <a:grpSpLocks/>
                </p:cNvGrpSpPr>
                <p:nvPr/>
              </p:nvGrpSpPr>
              <p:grpSpPr bwMode="auto">
                <a:xfrm>
                  <a:off x="144" y="144"/>
                  <a:ext cx="432" cy="112"/>
                  <a:chOff x="288" y="256"/>
                  <a:chExt cx="432" cy="112"/>
                </a:xfrm>
              </p:grpSpPr>
              <p:sp>
                <p:nvSpPr>
                  <p:cNvPr id="600082" name="Rectangle 18"/>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00083" name="Rectangle 19"/>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00084" name="Rectangle 20"/>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43020" name="Group 21"/>
                <p:cNvGrpSpPr>
                  <a:grpSpLocks/>
                </p:cNvGrpSpPr>
                <p:nvPr/>
              </p:nvGrpSpPr>
              <p:grpSpPr bwMode="auto">
                <a:xfrm>
                  <a:off x="144" y="368"/>
                  <a:ext cx="432" cy="112"/>
                  <a:chOff x="288" y="256"/>
                  <a:chExt cx="432" cy="112"/>
                </a:xfrm>
              </p:grpSpPr>
              <p:sp>
                <p:nvSpPr>
                  <p:cNvPr id="600086" name="Rectangle 22"/>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00087" name="Rectangle 23"/>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00088" name="Rectangle 24"/>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grpSp>
      </p:grpSp>
      <p:pic>
        <p:nvPicPr>
          <p:cNvPr id="43013" name="Picture 26"/>
          <p:cNvPicPr>
            <a:picLocks noChangeAspect="1" noChangeArrowheads="1"/>
          </p:cNvPicPr>
          <p:nvPr/>
        </p:nvPicPr>
        <p:blipFill>
          <a:blip r:embed="rId3"/>
          <a:srcRect/>
          <a:stretch>
            <a:fillRect/>
          </a:stretch>
        </p:blipFill>
        <p:spPr bwMode="auto">
          <a:xfrm>
            <a:off x="1200150" y="1895475"/>
            <a:ext cx="7334250" cy="3438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45059" name="投影片編號版面配置區 2"/>
          <p:cNvSpPr>
            <a:spLocks noGrp="1"/>
          </p:cNvSpPr>
          <p:nvPr>
            <p:ph type="sldNum" sz="quarter" idx="11"/>
          </p:nvPr>
        </p:nvSpPr>
        <p:spPr>
          <a:noFill/>
          <a:ln>
            <a:miter lim="800000"/>
            <a:headEnd/>
            <a:tailEnd/>
          </a:ln>
        </p:spPr>
        <p:txBody>
          <a:bodyPr/>
          <a:lstStyle/>
          <a:p>
            <a:fld id="{6682C928-1C7D-421C-A0BC-6EC283110E8D}" type="slidenum">
              <a:rPr lang="zh-TW" altLang="en-US"/>
              <a:pPr/>
              <a:t>21</a:t>
            </a:fld>
            <a:endParaRPr lang="en-US" altLang="zh-TW"/>
          </a:p>
        </p:txBody>
      </p:sp>
      <p:sp>
        <p:nvSpPr>
          <p:cNvPr id="45060"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5061"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5062"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5063"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5064"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5065" name="Rectangle 7"/>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5066"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602121" name="Line 9"/>
          <p:cNvSpPr>
            <a:spLocks noChangeShapeType="1"/>
          </p:cNvSpPr>
          <p:nvPr/>
        </p:nvSpPr>
        <p:spPr bwMode="auto">
          <a:xfrm>
            <a:off x="609600" y="2624138"/>
            <a:ext cx="8153400" cy="0"/>
          </a:xfrm>
          <a:prstGeom prst="line">
            <a:avLst/>
          </a:prstGeom>
          <a:noFill/>
          <a:ln w="76200">
            <a:solidFill>
              <a:schemeClr val="folHlink"/>
            </a:solidFill>
            <a:round/>
            <a:headEnd/>
            <a:tailEnd/>
          </a:ln>
          <a:effectLst/>
        </p:spPr>
        <p:txBody>
          <a:bodyPr/>
          <a:lstStyle/>
          <a:p>
            <a:endParaRPr lang="ar-SA"/>
          </a:p>
        </p:txBody>
      </p:sp>
      <p:sp>
        <p:nvSpPr>
          <p:cNvPr id="602122" name="Line 10"/>
          <p:cNvSpPr>
            <a:spLocks noChangeShapeType="1"/>
          </p:cNvSpPr>
          <p:nvPr/>
        </p:nvSpPr>
        <p:spPr bwMode="auto">
          <a:xfrm>
            <a:off x="609600" y="4876800"/>
            <a:ext cx="8153400" cy="0"/>
          </a:xfrm>
          <a:prstGeom prst="line">
            <a:avLst/>
          </a:prstGeom>
          <a:noFill/>
          <a:ln w="76200">
            <a:solidFill>
              <a:schemeClr val="folHlink"/>
            </a:solidFill>
            <a:round/>
            <a:headEnd/>
            <a:tailEnd/>
          </a:ln>
          <a:effectLst/>
        </p:spPr>
        <p:txBody>
          <a:bodyPr/>
          <a:lstStyle/>
          <a:p>
            <a:endParaRPr lang="ar-SA"/>
          </a:p>
        </p:txBody>
      </p:sp>
      <p:sp>
        <p:nvSpPr>
          <p:cNvPr id="602123" name="Rectangle 11"/>
          <p:cNvSpPr>
            <a:spLocks noChangeArrowheads="1"/>
          </p:cNvSpPr>
          <p:nvPr/>
        </p:nvSpPr>
        <p:spPr bwMode="auto">
          <a:xfrm>
            <a:off x="647700" y="2716213"/>
            <a:ext cx="8077200" cy="2041525"/>
          </a:xfrm>
          <a:prstGeom prst="rect">
            <a:avLst/>
          </a:prstGeom>
          <a:solidFill>
            <a:srgbClr val="3333CC"/>
          </a:solidFill>
          <a:ln w="76200" algn="ctr">
            <a:noFill/>
            <a:miter lim="800000"/>
            <a:headEnd/>
            <a:tailEnd/>
          </a:ln>
          <a:effectLst/>
        </p:spPr>
        <p:txBody>
          <a:bodyPr>
            <a:spAutoFit/>
          </a:bodyPr>
          <a:lstStyle/>
          <a:p>
            <a:pPr algn="ctr"/>
            <a:r>
              <a:rPr lang="en-US" altLang="zh-TW" sz="3200" i="1">
                <a:solidFill>
                  <a:schemeClr val="bg1"/>
                </a:solidFill>
                <a:latin typeface="Arial" pitchFamily="34" charset="0"/>
                <a:ea typeface="PMingLiU" pitchFamily="18" charset="-120"/>
              </a:rPr>
              <a:t>The inverse request and inverse</a:t>
            </a:r>
            <a:br>
              <a:rPr lang="en-US" altLang="zh-TW" sz="3200" i="1">
                <a:solidFill>
                  <a:schemeClr val="bg1"/>
                </a:solidFill>
                <a:latin typeface="Arial" pitchFamily="34" charset="0"/>
                <a:ea typeface="PMingLiU" pitchFamily="18" charset="-120"/>
              </a:rPr>
            </a:br>
            <a:r>
              <a:rPr lang="en-US" altLang="zh-TW" sz="3200" i="1">
                <a:solidFill>
                  <a:schemeClr val="bg1"/>
                </a:solidFill>
                <a:latin typeface="Arial" pitchFamily="34" charset="0"/>
                <a:ea typeface="PMingLiU" pitchFamily="18" charset="-120"/>
              </a:rPr>
              <a:t>reply messages can bind the </a:t>
            </a:r>
            <a:br>
              <a:rPr lang="en-US" altLang="zh-TW" sz="3200" i="1">
                <a:solidFill>
                  <a:schemeClr val="bg1"/>
                </a:solidFill>
                <a:latin typeface="Arial" pitchFamily="34" charset="0"/>
                <a:ea typeface="PMingLiU" pitchFamily="18" charset="-120"/>
              </a:rPr>
            </a:br>
            <a:r>
              <a:rPr lang="en-US" altLang="zh-TW" sz="3200" i="1">
                <a:solidFill>
                  <a:schemeClr val="bg1"/>
                </a:solidFill>
                <a:latin typeface="Arial" pitchFamily="34" charset="0"/>
                <a:ea typeface="PMingLiU" pitchFamily="18" charset="-120"/>
              </a:rPr>
              <a:t>physical address to an IP </a:t>
            </a:r>
            <a:br>
              <a:rPr lang="en-US" altLang="zh-TW" sz="3200" i="1">
                <a:solidFill>
                  <a:schemeClr val="bg1"/>
                </a:solidFill>
                <a:latin typeface="Arial" pitchFamily="34" charset="0"/>
                <a:ea typeface="PMingLiU" pitchFamily="18" charset="-120"/>
              </a:rPr>
            </a:br>
            <a:r>
              <a:rPr lang="en-US" altLang="zh-TW" sz="3200" i="1">
                <a:solidFill>
                  <a:schemeClr val="bg1"/>
                </a:solidFill>
                <a:latin typeface="Arial" pitchFamily="34" charset="0"/>
                <a:ea typeface="PMingLiU" pitchFamily="18" charset="-120"/>
              </a:rPr>
              <a:t>address in a PVC situation.</a:t>
            </a:r>
          </a:p>
        </p:txBody>
      </p:sp>
      <p:grpSp>
        <p:nvGrpSpPr>
          <p:cNvPr id="602124" name="Group 12"/>
          <p:cNvGrpSpPr>
            <a:grpSpLocks/>
          </p:cNvGrpSpPr>
          <p:nvPr/>
        </p:nvGrpSpPr>
        <p:grpSpPr bwMode="auto">
          <a:xfrm>
            <a:off x="609600" y="1981200"/>
            <a:ext cx="1143000" cy="566738"/>
            <a:chOff x="1200" y="1248"/>
            <a:chExt cx="720" cy="357"/>
          </a:xfrm>
        </p:grpSpPr>
        <p:pic>
          <p:nvPicPr>
            <p:cNvPr id="45071" name="Picture 13"/>
            <p:cNvPicPr>
              <a:picLocks noChangeAspect="1" noChangeArrowheads="1"/>
            </p:cNvPicPr>
            <p:nvPr/>
          </p:nvPicPr>
          <p:blipFill>
            <a:blip r:embed="rId3"/>
            <a:srcRect/>
            <a:stretch>
              <a:fillRect/>
            </a:stretch>
          </p:blipFill>
          <p:spPr bwMode="auto">
            <a:xfrm>
              <a:off x="1200" y="1248"/>
              <a:ext cx="720" cy="357"/>
            </a:xfrm>
            <a:prstGeom prst="rect">
              <a:avLst/>
            </a:prstGeom>
            <a:noFill/>
            <a:ln w="9525">
              <a:noFill/>
              <a:miter lim="800000"/>
              <a:headEnd/>
              <a:tailEnd/>
            </a:ln>
            <a:effectLst/>
          </p:spPr>
        </p:pic>
        <p:sp>
          <p:nvSpPr>
            <p:cNvPr id="45072" name="Text Box 14"/>
            <p:cNvSpPr txBox="1">
              <a:spLocks noChangeArrowheads="1"/>
            </p:cNvSpPr>
            <p:nvPr/>
          </p:nvSpPr>
          <p:spPr bwMode="auto">
            <a:xfrm>
              <a:off x="1284" y="1248"/>
              <a:ext cx="551" cy="327"/>
            </a:xfrm>
            <a:prstGeom prst="rect">
              <a:avLst/>
            </a:prstGeom>
            <a:noFill/>
            <a:ln w="9525">
              <a:noFill/>
              <a:miter lim="800000"/>
              <a:headEnd/>
              <a:tailEnd/>
            </a:ln>
            <a:effectLst/>
          </p:spPr>
          <p:txBody>
            <a:bodyPr wrap="none">
              <a:spAutoFit/>
            </a:bodyPr>
            <a:lstStyle/>
            <a:p>
              <a:r>
                <a:rPr lang="en-US" altLang="zh-TW" sz="2800" i="1">
                  <a:solidFill>
                    <a:schemeClr val="hlink"/>
                  </a:solidFill>
                  <a:latin typeface="Times New Roman" pitchFamily="18" charset="0"/>
                  <a:ea typeface="PMingLiU" pitchFamily="18" charset="-120"/>
                </a:rPr>
                <a:t>Note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2124"/>
                                        </p:tgtEl>
                                        <p:attrNameLst>
                                          <p:attrName>style.visibility</p:attrName>
                                        </p:attrNameLst>
                                      </p:cBhvr>
                                      <p:to>
                                        <p:strVal val="visible"/>
                                      </p:to>
                                    </p:set>
                                  </p:childTnLst>
                                </p:cTn>
                              </p:par>
                            </p:childTnLst>
                          </p:cTn>
                        </p:par>
                        <p:par>
                          <p:cTn id="7" fill="hold" nodeType="afterGroup">
                            <p:stCondLst>
                              <p:cond delay="0"/>
                            </p:stCondLst>
                            <p:childTnLst>
                              <p:par>
                                <p:cTn id="8" presetID="35" presetClass="emph" presetSubtype="0" repeatCount="2000" fill="hold" nodeType="afterEffect">
                                  <p:stCondLst>
                                    <p:cond delay="0"/>
                                  </p:stCondLst>
                                  <p:childTnLst>
                                    <p:anim calcmode="discrete" valueType="str">
                                      <p:cBhvr>
                                        <p:cTn id="9" dur="500" fill="hold"/>
                                        <p:tgtEl>
                                          <p:spTgt spid="602124"/>
                                        </p:tgtEl>
                                        <p:attrNameLst>
                                          <p:attrName>style.visibility</p:attrName>
                                        </p:attrNameLst>
                                      </p:cBhvr>
                                      <p:tavLst>
                                        <p:tav tm="0">
                                          <p:val>
                                            <p:strVal val="hidden"/>
                                          </p:val>
                                        </p:tav>
                                        <p:tav tm="50000">
                                          <p:val>
                                            <p:strVal val="visible"/>
                                          </p:val>
                                        </p:tav>
                                      </p:tavLst>
                                    </p:anim>
                                  </p:childTnLst>
                                </p:cTn>
                              </p:par>
                            </p:childTnLst>
                          </p:cTn>
                        </p:par>
                        <p:par>
                          <p:cTn id="10" fill="hold" nodeType="afterGroup">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602121"/>
                                        </p:tgtEl>
                                        <p:attrNameLst>
                                          <p:attrName>style.visibility</p:attrName>
                                        </p:attrNameLst>
                                      </p:cBhvr>
                                      <p:to>
                                        <p:strVal val="visible"/>
                                      </p:to>
                                    </p:set>
                                    <p:animEffect transition="in" filter="checkerboard(across)">
                                      <p:cBhvr>
                                        <p:cTn id="13" dur="500"/>
                                        <p:tgtEl>
                                          <p:spTgt spid="602121"/>
                                        </p:tgtEl>
                                      </p:cBhvr>
                                    </p:animEffect>
                                  </p:childTnLst>
                                </p:cTn>
                              </p:par>
                            </p:childTnLst>
                          </p:cTn>
                        </p:par>
                        <p:par>
                          <p:cTn id="14" fill="hold" nodeType="afterGroup">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602122"/>
                                        </p:tgtEl>
                                        <p:attrNameLst>
                                          <p:attrName>style.visibility</p:attrName>
                                        </p:attrNameLst>
                                      </p:cBhvr>
                                      <p:to>
                                        <p:strVal val="visible"/>
                                      </p:to>
                                    </p:set>
                                    <p:animEffect transition="in" filter="checkerboard(across)">
                                      <p:cBhvr>
                                        <p:cTn id="17" dur="500"/>
                                        <p:tgtEl>
                                          <p:spTgt spid="602122"/>
                                        </p:tgtEl>
                                      </p:cBhvr>
                                    </p:animEffect>
                                  </p:childTnLst>
                                </p:cTn>
                              </p:par>
                            </p:childTnLst>
                          </p:cTn>
                        </p:par>
                        <p:par>
                          <p:cTn id="18" fill="hold" nodeType="afterGroup">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602123"/>
                                        </p:tgtEl>
                                        <p:attrNameLst>
                                          <p:attrName>style.visibility</p:attrName>
                                        </p:attrNameLst>
                                      </p:cBhvr>
                                      <p:to>
                                        <p:strVal val="visible"/>
                                      </p:to>
                                    </p:set>
                                    <p:animEffect transition="in" filter="checkerboard(across)">
                                      <p:cBhvr>
                                        <p:cTn id="21" dur="500"/>
                                        <p:tgtEl>
                                          <p:spTgt spid="602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1" grpId="0" animBg="1"/>
      <p:bldP spid="602122" grpId="0" animBg="1"/>
      <p:bldP spid="6021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47107" name="投影片編號版面配置區 2"/>
          <p:cNvSpPr>
            <a:spLocks noGrp="1"/>
          </p:cNvSpPr>
          <p:nvPr>
            <p:ph type="sldNum" sz="quarter" idx="11"/>
          </p:nvPr>
        </p:nvSpPr>
        <p:spPr>
          <a:noFill/>
          <a:ln>
            <a:miter lim="800000"/>
            <a:headEnd/>
            <a:tailEnd/>
          </a:ln>
        </p:spPr>
        <p:txBody>
          <a:bodyPr/>
          <a:lstStyle/>
          <a:p>
            <a:fld id="{506C22B8-E316-4176-B690-D16DD4B7F261}" type="slidenum">
              <a:rPr lang="zh-TW" altLang="en-US"/>
              <a:pPr/>
              <a:t>22</a:t>
            </a:fld>
            <a:endParaRPr lang="en-US" altLang="zh-TW"/>
          </a:p>
        </p:txBody>
      </p:sp>
      <p:sp>
        <p:nvSpPr>
          <p:cNvPr id="47108"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8.9</a:t>
            </a:r>
            <a:r>
              <a:rPr lang="en-US" altLang="en-US">
                <a:solidFill>
                  <a:schemeClr val="accent2"/>
                </a:solidFill>
                <a:latin typeface="Times New Roman" pitchFamily="18" charset="0"/>
              </a:rPr>
              <a:t>    </a:t>
            </a:r>
            <a:r>
              <a:rPr lang="en-US" altLang="en-US" i="1">
                <a:latin typeface="Times New Roman" pitchFamily="18" charset="0"/>
              </a:rPr>
              <a:t>Binding with PVC</a:t>
            </a:r>
          </a:p>
        </p:txBody>
      </p:sp>
      <p:sp>
        <p:nvSpPr>
          <p:cNvPr id="47109"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711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7111"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711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711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7114"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711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550923" name="Picture 11"/>
          <p:cNvPicPr>
            <a:picLocks noChangeAspect="1" noChangeArrowheads="1"/>
          </p:cNvPicPr>
          <p:nvPr/>
        </p:nvPicPr>
        <p:blipFill>
          <a:blip r:embed="rId3"/>
          <a:srcRect/>
          <a:stretch>
            <a:fillRect/>
          </a:stretch>
        </p:blipFill>
        <p:spPr bwMode="auto">
          <a:xfrm>
            <a:off x="685800" y="1725613"/>
            <a:ext cx="7212013" cy="3622675"/>
          </a:xfrm>
          <a:prstGeom prst="rect">
            <a:avLst/>
          </a:prstGeom>
          <a:noFill/>
          <a:ln w="9525">
            <a:noFill/>
            <a:miter lim="800000"/>
            <a:headEnd/>
            <a:tailEnd/>
          </a:ln>
          <a:effectLst/>
        </p:spPr>
      </p:pic>
      <p:pic>
        <p:nvPicPr>
          <p:cNvPr id="550925" name="Picture 13"/>
          <p:cNvPicPr>
            <a:picLocks noChangeAspect="1" noChangeArrowheads="1"/>
          </p:cNvPicPr>
          <p:nvPr/>
        </p:nvPicPr>
        <p:blipFill>
          <a:blip r:embed="rId4"/>
          <a:srcRect/>
          <a:stretch>
            <a:fillRect/>
          </a:stretch>
        </p:blipFill>
        <p:spPr bwMode="auto">
          <a:xfrm>
            <a:off x="914400" y="3200400"/>
            <a:ext cx="6591300" cy="827088"/>
          </a:xfrm>
          <a:prstGeom prst="rect">
            <a:avLst/>
          </a:prstGeom>
          <a:noFill/>
          <a:ln w="9525">
            <a:noFill/>
            <a:miter lim="800000"/>
            <a:headEnd/>
            <a:tailEnd/>
          </a:ln>
          <a:effectLst/>
        </p:spPr>
      </p:pic>
      <p:pic>
        <p:nvPicPr>
          <p:cNvPr id="550926" name="Picture 14"/>
          <p:cNvPicPr>
            <a:picLocks noChangeAspect="1" noChangeArrowheads="1"/>
          </p:cNvPicPr>
          <p:nvPr/>
        </p:nvPicPr>
        <p:blipFill>
          <a:blip r:embed="rId5"/>
          <a:srcRect/>
          <a:stretch>
            <a:fillRect/>
          </a:stretch>
        </p:blipFill>
        <p:spPr bwMode="auto">
          <a:xfrm>
            <a:off x="1066800" y="3962400"/>
            <a:ext cx="6608763" cy="793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09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550925"/>
                                        </p:tgtEl>
                                        <p:attrNameLst>
                                          <p:attrName>style.visibility</p:attrName>
                                        </p:attrNameLst>
                                      </p:cBhvr>
                                      <p:to>
                                        <p:strVal val="visible"/>
                                      </p:to>
                                    </p:set>
                                    <p:animEffect transition="in" filter="wipe(left)">
                                      <p:cBhvr>
                                        <p:cTn id="11" dur="2000"/>
                                        <p:tgtEl>
                                          <p:spTgt spid="5509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550926"/>
                                        </p:tgtEl>
                                        <p:attrNameLst>
                                          <p:attrName>style.visibility</p:attrName>
                                        </p:attrNameLst>
                                      </p:cBhvr>
                                      <p:to>
                                        <p:strVal val="visible"/>
                                      </p:to>
                                    </p:set>
                                    <p:animEffect transition="in" filter="wipe(right)">
                                      <p:cBhvr>
                                        <p:cTn id="16" dur="2000"/>
                                        <p:tgtEl>
                                          <p:spTgt spid="550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49155" name="投影片編號版面配置區 2"/>
          <p:cNvSpPr>
            <a:spLocks noGrp="1"/>
          </p:cNvSpPr>
          <p:nvPr>
            <p:ph type="sldNum" sz="quarter" idx="11"/>
          </p:nvPr>
        </p:nvSpPr>
        <p:spPr>
          <a:noFill/>
          <a:ln>
            <a:miter lim="800000"/>
            <a:headEnd/>
            <a:tailEnd/>
          </a:ln>
        </p:spPr>
        <p:txBody>
          <a:bodyPr/>
          <a:lstStyle/>
          <a:p>
            <a:fld id="{26E90B20-CA3D-46DF-B4F4-49FCCC6D12CB}" type="slidenum">
              <a:rPr lang="zh-TW" altLang="en-US"/>
              <a:pPr/>
              <a:t>23</a:t>
            </a:fld>
            <a:endParaRPr lang="en-US" altLang="zh-TW"/>
          </a:p>
        </p:txBody>
      </p:sp>
      <p:sp>
        <p:nvSpPr>
          <p:cNvPr id="49156"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8.10</a:t>
            </a:r>
            <a:r>
              <a:rPr lang="en-US" altLang="en-US">
                <a:solidFill>
                  <a:schemeClr val="accent2"/>
                </a:solidFill>
                <a:latin typeface="Times New Roman" pitchFamily="18" charset="0"/>
              </a:rPr>
              <a:t>    </a:t>
            </a:r>
            <a:r>
              <a:rPr lang="en-US" altLang="en-US" i="1">
                <a:latin typeface="Times New Roman" pitchFamily="18" charset="0"/>
              </a:rPr>
              <a:t>Binding with ATMARP</a:t>
            </a:r>
          </a:p>
        </p:txBody>
      </p:sp>
      <p:sp>
        <p:nvSpPr>
          <p:cNvPr id="49157"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915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9159"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916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916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49162"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49163" name="Picture 11"/>
          <p:cNvPicPr>
            <a:picLocks noChangeAspect="1" noChangeArrowheads="1"/>
          </p:cNvPicPr>
          <p:nvPr/>
        </p:nvPicPr>
        <p:blipFill>
          <a:blip r:embed="rId3"/>
          <a:srcRect/>
          <a:stretch>
            <a:fillRect/>
          </a:stretch>
        </p:blipFill>
        <p:spPr bwMode="auto">
          <a:xfrm>
            <a:off x="1482725" y="638175"/>
            <a:ext cx="5832475" cy="6037263"/>
          </a:xfrm>
          <a:prstGeom prst="rect">
            <a:avLst/>
          </a:prstGeom>
          <a:noFill/>
          <a:ln w="9525">
            <a:noFill/>
            <a:miter lim="800000"/>
            <a:headEnd/>
            <a:tailEnd/>
          </a:ln>
          <a:effectLst/>
        </p:spPr>
      </p:pic>
      <p:sp>
        <p:nvSpPr>
          <p:cNvPr id="49164"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552972" name="Picture 12"/>
          <p:cNvPicPr>
            <a:picLocks noChangeAspect="1" noChangeArrowheads="1"/>
          </p:cNvPicPr>
          <p:nvPr/>
        </p:nvPicPr>
        <p:blipFill>
          <a:blip r:embed="rId4"/>
          <a:srcRect/>
          <a:stretch>
            <a:fillRect/>
          </a:stretch>
        </p:blipFill>
        <p:spPr bwMode="auto">
          <a:xfrm>
            <a:off x="2057400" y="2590800"/>
            <a:ext cx="2366963" cy="673100"/>
          </a:xfrm>
          <a:prstGeom prst="rect">
            <a:avLst/>
          </a:prstGeom>
          <a:noFill/>
          <a:ln w="9525">
            <a:noFill/>
            <a:miter lim="800000"/>
            <a:headEnd/>
            <a:tailEnd/>
          </a:ln>
          <a:effectLst/>
        </p:spPr>
      </p:pic>
      <p:pic>
        <p:nvPicPr>
          <p:cNvPr id="552973" name="Picture 13"/>
          <p:cNvPicPr>
            <a:picLocks noChangeAspect="1" noChangeArrowheads="1"/>
          </p:cNvPicPr>
          <p:nvPr/>
        </p:nvPicPr>
        <p:blipFill>
          <a:blip r:embed="rId5"/>
          <a:srcRect/>
          <a:stretch>
            <a:fillRect/>
          </a:stretch>
        </p:blipFill>
        <p:spPr bwMode="auto">
          <a:xfrm>
            <a:off x="1997075" y="3324225"/>
            <a:ext cx="2422525" cy="409575"/>
          </a:xfrm>
          <a:prstGeom prst="rect">
            <a:avLst/>
          </a:prstGeom>
          <a:noFill/>
          <a:ln w="9525">
            <a:noFill/>
            <a:miter lim="800000"/>
            <a:headEnd/>
            <a:tailEnd/>
          </a:ln>
          <a:effectLst/>
        </p:spPr>
      </p:pic>
      <p:pic>
        <p:nvPicPr>
          <p:cNvPr id="552974" name="Picture 14"/>
          <p:cNvPicPr>
            <a:picLocks noChangeAspect="1" noChangeArrowheads="1"/>
          </p:cNvPicPr>
          <p:nvPr/>
        </p:nvPicPr>
        <p:blipFill>
          <a:blip r:embed="rId6"/>
          <a:srcRect/>
          <a:stretch>
            <a:fillRect/>
          </a:stretch>
        </p:blipFill>
        <p:spPr bwMode="auto">
          <a:xfrm>
            <a:off x="2057400" y="3810000"/>
            <a:ext cx="2468563" cy="403225"/>
          </a:xfrm>
          <a:prstGeom prst="rect">
            <a:avLst/>
          </a:prstGeom>
          <a:noFill/>
          <a:ln w="9525">
            <a:noFill/>
            <a:miter lim="800000"/>
            <a:headEnd/>
            <a:tailEnd/>
          </a:ln>
          <a:effectLst/>
        </p:spPr>
      </p:pic>
      <p:pic>
        <p:nvPicPr>
          <p:cNvPr id="552976" name="Picture 16"/>
          <p:cNvPicPr>
            <a:picLocks noChangeAspect="1" noChangeArrowheads="1"/>
          </p:cNvPicPr>
          <p:nvPr/>
        </p:nvPicPr>
        <p:blipFill>
          <a:blip r:embed="rId7"/>
          <a:srcRect/>
          <a:stretch>
            <a:fillRect/>
          </a:stretch>
        </p:blipFill>
        <p:spPr bwMode="auto">
          <a:xfrm>
            <a:off x="2057400" y="4191000"/>
            <a:ext cx="2459038" cy="557213"/>
          </a:xfrm>
          <a:prstGeom prst="rect">
            <a:avLst/>
          </a:prstGeom>
          <a:noFill/>
          <a:ln w="9525">
            <a:noFill/>
            <a:miter lim="800000"/>
            <a:headEnd/>
            <a:tailEnd/>
          </a:ln>
          <a:effectLst/>
        </p:spPr>
      </p:pic>
      <p:pic>
        <p:nvPicPr>
          <p:cNvPr id="552977" name="Picture 17"/>
          <p:cNvPicPr>
            <a:picLocks noChangeAspect="1" noChangeArrowheads="1"/>
          </p:cNvPicPr>
          <p:nvPr/>
        </p:nvPicPr>
        <p:blipFill>
          <a:blip r:embed="rId8">
            <a:lum bright="10000"/>
          </a:blip>
          <a:srcRect/>
          <a:stretch>
            <a:fillRect/>
          </a:stretch>
        </p:blipFill>
        <p:spPr bwMode="auto">
          <a:xfrm>
            <a:off x="2057400" y="5029200"/>
            <a:ext cx="4667250" cy="576263"/>
          </a:xfrm>
          <a:prstGeom prst="rect">
            <a:avLst/>
          </a:prstGeom>
          <a:noFill/>
          <a:ln w="9525">
            <a:noFill/>
            <a:miter lim="800000"/>
            <a:headEnd/>
            <a:tailEnd/>
          </a:ln>
          <a:effectLst/>
        </p:spPr>
      </p:pic>
      <p:sp>
        <p:nvSpPr>
          <p:cNvPr id="552981" name="Text Box 21"/>
          <p:cNvSpPr txBox="1">
            <a:spLocks noChangeArrowheads="1"/>
          </p:cNvSpPr>
          <p:nvPr/>
        </p:nvSpPr>
        <p:spPr bwMode="auto">
          <a:xfrm>
            <a:off x="4708525" y="3778250"/>
            <a:ext cx="2035175" cy="641350"/>
          </a:xfrm>
          <a:prstGeom prst="rect">
            <a:avLst/>
          </a:prstGeom>
          <a:noFill/>
          <a:ln w="9525">
            <a:noFill/>
            <a:miter lim="800000"/>
            <a:headEnd/>
            <a:tailEnd/>
          </a:ln>
          <a:effectLst/>
        </p:spPr>
        <p:txBody>
          <a:bodyPr wrap="none">
            <a:spAutoFit/>
          </a:bodyPr>
          <a:lstStyle/>
          <a:p>
            <a:pPr algn="ctr"/>
            <a:r>
              <a:rPr lang="en-US" altLang="zh-TW">
                <a:ea typeface="PMingLiU" pitchFamily="18" charset="-120"/>
              </a:rPr>
              <a:t>Finding physical</a:t>
            </a:r>
          </a:p>
          <a:p>
            <a:pPr algn="ctr"/>
            <a:r>
              <a:rPr lang="en-US" altLang="zh-TW">
                <a:ea typeface="PMingLiU" pitchFamily="18" charset="-120"/>
              </a:rPr>
              <a:t>address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52972"/>
                                        </p:tgtEl>
                                        <p:attrNameLst>
                                          <p:attrName>style.visibility</p:attrName>
                                        </p:attrNameLst>
                                      </p:cBhvr>
                                      <p:to>
                                        <p:strVal val="visible"/>
                                      </p:to>
                                    </p:set>
                                    <p:animEffect transition="in" filter="wipe(left)">
                                      <p:cBhvr>
                                        <p:cTn id="7" dur="2000"/>
                                        <p:tgtEl>
                                          <p:spTgt spid="552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52973"/>
                                        </p:tgtEl>
                                        <p:attrNameLst>
                                          <p:attrName>style.visibility</p:attrName>
                                        </p:attrNameLst>
                                      </p:cBhvr>
                                      <p:to>
                                        <p:strVal val="visible"/>
                                      </p:to>
                                    </p:set>
                                    <p:animEffect transition="in" filter="wipe(left)">
                                      <p:cBhvr>
                                        <p:cTn id="12" dur="2000"/>
                                        <p:tgtEl>
                                          <p:spTgt spid="5529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552974"/>
                                        </p:tgtEl>
                                        <p:attrNameLst>
                                          <p:attrName>style.visibility</p:attrName>
                                        </p:attrNameLst>
                                      </p:cBhvr>
                                      <p:to>
                                        <p:strVal val="visible"/>
                                      </p:to>
                                    </p:set>
                                    <p:animEffect transition="in" filter="wipe(right)">
                                      <p:cBhvr>
                                        <p:cTn id="17" dur="2000"/>
                                        <p:tgtEl>
                                          <p:spTgt spid="5529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52976"/>
                                        </p:tgtEl>
                                        <p:attrNameLst>
                                          <p:attrName>style.visibility</p:attrName>
                                        </p:attrNameLst>
                                      </p:cBhvr>
                                      <p:to>
                                        <p:strVal val="visible"/>
                                      </p:to>
                                    </p:set>
                                    <p:animEffect transition="in" filter="wipe(right)">
                                      <p:cBhvr>
                                        <p:cTn id="22" dur="2000"/>
                                        <p:tgtEl>
                                          <p:spTgt spid="5529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552981"/>
                                        </p:tgtEl>
                                        <p:attrNameLst>
                                          <p:attrName>style.visibility</p:attrName>
                                        </p:attrNameLst>
                                      </p:cBhvr>
                                      <p:to>
                                        <p:strVal val="visible"/>
                                      </p:to>
                                    </p:set>
                                    <p:animEffect transition="in" filter="fade">
                                      <p:cBhvr>
                                        <p:cTn id="27" dur="100"/>
                                        <p:tgtEl>
                                          <p:spTgt spid="552981"/>
                                        </p:tgtEl>
                                      </p:cBhvr>
                                    </p:animEffect>
                                    <p:anim calcmode="lin" valueType="num">
                                      <p:cBhvr>
                                        <p:cTn id="28" dur="400" fill="hold"/>
                                        <p:tgtEl>
                                          <p:spTgt spid="552981"/>
                                        </p:tgtEl>
                                        <p:attrNameLst>
                                          <p:attrName>ppt_x</p:attrName>
                                        </p:attrNameLst>
                                      </p:cBhvr>
                                      <p:tavLst>
                                        <p:tav tm="0">
                                          <p:val>
                                            <p:strVal val="#ppt_x"/>
                                          </p:val>
                                        </p:tav>
                                        <p:tav tm="100000">
                                          <p:val>
                                            <p:strVal val="#ppt_x"/>
                                          </p:val>
                                        </p:tav>
                                      </p:tavLst>
                                    </p:anim>
                                    <p:anim calcmode="lin" valueType="num">
                                      <p:cBhvr>
                                        <p:cTn id="29" dur="400" fill="hold"/>
                                        <p:tgtEl>
                                          <p:spTgt spid="552981"/>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55298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55298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52977"/>
                                        </p:tgtEl>
                                        <p:attrNameLst>
                                          <p:attrName>style.visibility</p:attrName>
                                        </p:attrNameLst>
                                      </p:cBhvr>
                                      <p:to>
                                        <p:strVal val="visible"/>
                                      </p:to>
                                    </p:set>
                                    <p:animEffect transition="in" filter="wipe(left)">
                                      <p:cBhvr>
                                        <p:cTn id="36" dur="2000"/>
                                        <p:tgtEl>
                                          <p:spTgt spid="552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51203" name="投影片編號版面配置區 2"/>
          <p:cNvSpPr>
            <a:spLocks noGrp="1"/>
          </p:cNvSpPr>
          <p:nvPr>
            <p:ph type="sldNum" sz="quarter" idx="11"/>
          </p:nvPr>
        </p:nvSpPr>
        <p:spPr>
          <a:noFill/>
          <a:ln>
            <a:miter lim="800000"/>
            <a:headEnd/>
            <a:tailEnd/>
          </a:ln>
        </p:spPr>
        <p:txBody>
          <a:bodyPr/>
          <a:lstStyle/>
          <a:p>
            <a:fld id="{76E1BE15-3ECE-444B-98A1-ACCD8A7D1E94}" type="slidenum">
              <a:rPr lang="zh-TW" altLang="en-US"/>
              <a:pPr/>
              <a:t>24</a:t>
            </a:fld>
            <a:endParaRPr lang="en-US" altLang="zh-TW"/>
          </a:p>
        </p:txBody>
      </p:sp>
      <p:sp>
        <p:nvSpPr>
          <p:cNvPr id="51204"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1205"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1206"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1207"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1208"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1209" name="Rectangle 7"/>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121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604169" name="Line 9"/>
          <p:cNvSpPr>
            <a:spLocks noChangeShapeType="1"/>
          </p:cNvSpPr>
          <p:nvPr/>
        </p:nvSpPr>
        <p:spPr bwMode="auto">
          <a:xfrm>
            <a:off x="609600" y="2624138"/>
            <a:ext cx="8153400" cy="0"/>
          </a:xfrm>
          <a:prstGeom prst="line">
            <a:avLst/>
          </a:prstGeom>
          <a:noFill/>
          <a:ln w="76200">
            <a:solidFill>
              <a:schemeClr val="folHlink"/>
            </a:solidFill>
            <a:round/>
            <a:headEnd/>
            <a:tailEnd/>
          </a:ln>
          <a:effectLst/>
        </p:spPr>
        <p:txBody>
          <a:bodyPr/>
          <a:lstStyle/>
          <a:p>
            <a:endParaRPr lang="ar-SA"/>
          </a:p>
        </p:txBody>
      </p:sp>
      <p:sp>
        <p:nvSpPr>
          <p:cNvPr id="604170" name="Line 10"/>
          <p:cNvSpPr>
            <a:spLocks noChangeShapeType="1"/>
          </p:cNvSpPr>
          <p:nvPr/>
        </p:nvSpPr>
        <p:spPr bwMode="auto">
          <a:xfrm>
            <a:off x="609600" y="4343400"/>
            <a:ext cx="8153400" cy="0"/>
          </a:xfrm>
          <a:prstGeom prst="line">
            <a:avLst/>
          </a:prstGeom>
          <a:noFill/>
          <a:ln w="76200">
            <a:solidFill>
              <a:schemeClr val="folHlink"/>
            </a:solidFill>
            <a:round/>
            <a:headEnd/>
            <a:tailEnd/>
          </a:ln>
          <a:effectLst/>
        </p:spPr>
        <p:txBody>
          <a:bodyPr/>
          <a:lstStyle/>
          <a:p>
            <a:endParaRPr lang="ar-SA"/>
          </a:p>
        </p:txBody>
      </p:sp>
      <p:sp>
        <p:nvSpPr>
          <p:cNvPr id="604171" name="Rectangle 11"/>
          <p:cNvSpPr>
            <a:spLocks noChangeArrowheads="1"/>
          </p:cNvSpPr>
          <p:nvPr/>
        </p:nvSpPr>
        <p:spPr bwMode="auto">
          <a:xfrm>
            <a:off x="647700" y="2716213"/>
            <a:ext cx="8077200" cy="1554162"/>
          </a:xfrm>
          <a:prstGeom prst="rect">
            <a:avLst/>
          </a:prstGeom>
          <a:solidFill>
            <a:srgbClr val="3333CC"/>
          </a:solidFill>
          <a:ln w="76200" algn="ctr">
            <a:noFill/>
            <a:miter lim="800000"/>
            <a:headEnd/>
            <a:tailEnd/>
          </a:ln>
          <a:effectLst/>
        </p:spPr>
        <p:txBody>
          <a:bodyPr>
            <a:spAutoFit/>
          </a:bodyPr>
          <a:lstStyle/>
          <a:p>
            <a:pPr algn="ctr"/>
            <a:r>
              <a:rPr lang="en-US" altLang="zh-TW" sz="3200" i="1">
                <a:solidFill>
                  <a:schemeClr val="bg1"/>
                </a:solidFill>
                <a:latin typeface="Arial" pitchFamily="34" charset="0"/>
                <a:ea typeface="PMingLiU" pitchFamily="18" charset="-120"/>
              </a:rPr>
              <a:t>The request and reply message can be used to bind a physical address to an</a:t>
            </a:r>
          </a:p>
          <a:p>
            <a:pPr algn="ctr"/>
            <a:r>
              <a:rPr lang="en-US" altLang="zh-TW" sz="3200" i="1">
                <a:solidFill>
                  <a:schemeClr val="bg1"/>
                </a:solidFill>
                <a:latin typeface="Arial" pitchFamily="34" charset="0"/>
                <a:ea typeface="PMingLiU" pitchFamily="18" charset="-120"/>
              </a:rPr>
              <a:t>IP address in an SVC situation.</a:t>
            </a:r>
          </a:p>
        </p:txBody>
      </p:sp>
      <p:grpSp>
        <p:nvGrpSpPr>
          <p:cNvPr id="604172" name="Group 12"/>
          <p:cNvGrpSpPr>
            <a:grpSpLocks/>
          </p:cNvGrpSpPr>
          <p:nvPr/>
        </p:nvGrpSpPr>
        <p:grpSpPr bwMode="auto">
          <a:xfrm>
            <a:off x="609600" y="1981200"/>
            <a:ext cx="1143000" cy="566738"/>
            <a:chOff x="1200" y="1248"/>
            <a:chExt cx="720" cy="357"/>
          </a:xfrm>
        </p:grpSpPr>
        <p:pic>
          <p:nvPicPr>
            <p:cNvPr id="51215" name="Picture 13"/>
            <p:cNvPicPr>
              <a:picLocks noChangeAspect="1" noChangeArrowheads="1"/>
            </p:cNvPicPr>
            <p:nvPr/>
          </p:nvPicPr>
          <p:blipFill>
            <a:blip r:embed="rId3"/>
            <a:srcRect/>
            <a:stretch>
              <a:fillRect/>
            </a:stretch>
          </p:blipFill>
          <p:spPr bwMode="auto">
            <a:xfrm>
              <a:off x="1200" y="1248"/>
              <a:ext cx="720" cy="357"/>
            </a:xfrm>
            <a:prstGeom prst="rect">
              <a:avLst/>
            </a:prstGeom>
            <a:noFill/>
            <a:ln w="9525">
              <a:noFill/>
              <a:miter lim="800000"/>
              <a:headEnd/>
              <a:tailEnd/>
            </a:ln>
            <a:effectLst/>
          </p:spPr>
        </p:pic>
        <p:sp>
          <p:nvSpPr>
            <p:cNvPr id="51216" name="Text Box 14"/>
            <p:cNvSpPr txBox="1">
              <a:spLocks noChangeArrowheads="1"/>
            </p:cNvSpPr>
            <p:nvPr/>
          </p:nvSpPr>
          <p:spPr bwMode="auto">
            <a:xfrm>
              <a:off x="1284" y="1248"/>
              <a:ext cx="551" cy="327"/>
            </a:xfrm>
            <a:prstGeom prst="rect">
              <a:avLst/>
            </a:prstGeom>
            <a:noFill/>
            <a:ln w="9525">
              <a:noFill/>
              <a:miter lim="800000"/>
              <a:headEnd/>
              <a:tailEnd/>
            </a:ln>
            <a:effectLst/>
          </p:spPr>
          <p:txBody>
            <a:bodyPr wrap="none">
              <a:spAutoFit/>
            </a:bodyPr>
            <a:lstStyle/>
            <a:p>
              <a:r>
                <a:rPr lang="en-US" altLang="zh-TW" sz="2800" i="1">
                  <a:solidFill>
                    <a:schemeClr val="hlink"/>
                  </a:solidFill>
                  <a:latin typeface="Times New Roman" pitchFamily="18" charset="0"/>
                  <a:ea typeface="PMingLiU" pitchFamily="18" charset="-120"/>
                </a:rPr>
                <a:t>Note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72"/>
                                        </p:tgtEl>
                                        <p:attrNameLst>
                                          <p:attrName>style.visibility</p:attrName>
                                        </p:attrNameLst>
                                      </p:cBhvr>
                                      <p:to>
                                        <p:strVal val="visible"/>
                                      </p:to>
                                    </p:set>
                                  </p:childTnLst>
                                </p:cTn>
                              </p:par>
                            </p:childTnLst>
                          </p:cTn>
                        </p:par>
                        <p:par>
                          <p:cTn id="7" fill="hold" nodeType="afterGroup">
                            <p:stCondLst>
                              <p:cond delay="0"/>
                            </p:stCondLst>
                            <p:childTnLst>
                              <p:par>
                                <p:cTn id="8" presetID="35" presetClass="emph" presetSubtype="0" repeatCount="2000" fill="hold" nodeType="afterEffect">
                                  <p:stCondLst>
                                    <p:cond delay="0"/>
                                  </p:stCondLst>
                                  <p:childTnLst>
                                    <p:anim calcmode="discrete" valueType="str">
                                      <p:cBhvr>
                                        <p:cTn id="9" dur="500" fill="hold"/>
                                        <p:tgtEl>
                                          <p:spTgt spid="604172"/>
                                        </p:tgtEl>
                                        <p:attrNameLst>
                                          <p:attrName>style.visibility</p:attrName>
                                        </p:attrNameLst>
                                      </p:cBhvr>
                                      <p:tavLst>
                                        <p:tav tm="0">
                                          <p:val>
                                            <p:strVal val="hidden"/>
                                          </p:val>
                                        </p:tav>
                                        <p:tav tm="50000">
                                          <p:val>
                                            <p:strVal val="visible"/>
                                          </p:val>
                                        </p:tav>
                                      </p:tavLst>
                                    </p:anim>
                                  </p:childTnLst>
                                </p:cTn>
                              </p:par>
                            </p:childTnLst>
                          </p:cTn>
                        </p:par>
                        <p:par>
                          <p:cTn id="10" fill="hold" nodeType="afterGroup">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604169"/>
                                        </p:tgtEl>
                                        <p:attrNameLst>
                                          <p:attrName>style.visibility</p:attrName>
                                        </p:attrNameLst>
                                      </p:cBhvr>
                                      <p:to>
                                        <p:strVal val="visible"/>
                                      </p:to>
                                    </p:set>
                                    <p:animEffect transition="in" filter="checkerboard(across)">
                                      <p:cBhvr>
                                        <p:cTn id="13" dur="500"/>
                                        <p:tgtEl>
                                          <p:spTgt spid="604169"/>
                                        </p:tgtEl>
                                      </p:cBhvr>
                                    </p:animEffect>
                                  </p:childTnLst>
                                </p:cTn>
                              </p:par>
                            </p:childTnLst>
                          </p:cTn>
                        </p:par>
                        <p:par>
                          <p:cTn id="14" fill="hold" nodeType="afterGroup">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604170"/>
                                        </p:tgtEl>
                                        <p:attrNameLst>
                                          <p:attrName>style.visibility</p:attrName>
                                        </p:attrNameLst>
                                      </p:cBhvr>
                                      <p:to>
                                        <p:strVal val="visible"/>
                                      </p:to>
                                    </p:set>
                                    <p:animEffect transition="in" filter="checkerboard(across)">
                                      <p:cBhvr>
                                        <p:cTn id="17" dur="500"/>
                                        <p:tgtEl>
                                          <p:spTgt spid="604170"/>
                                        </p:tgtEl>
                                      </p:cBhvr>
                                    </p:animEffect>
                                  </p:childTnLst>
                                </p:cTn>
                              </p:par>
                            </p:childTnLst>
                          </p:cTn>
                        </p:par>
                        <p:par>
                          <p:cTn id="18" fill="hold" nodeType="afterGroup">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604171"/>
                                        </p:tgtEl>
                                        <p:attrNameLst>
                                          <p:attrName>style.visibility</p:attrName>
                                        </p:attrNameLst>
                                      </p:cBhvr>
                                      <p:to>
                                        <p:strVal val="visible"/>
                                      </p:to>
                                    </p:set>
                                    <p:animEffect transition="in" filter="checkerboard(across)">
                                      <p:cBhvr>
                                        <p:cTn id="21" dur="500"/>
                                        <p:tgtEl>
                                          <p:spTgt spid="604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9" grpId="0" animBg="1"/>
      <p:bldP spid="604170" grpId="0" animBg="1"/>
      <p:bldP spid="6041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53251" name="投影片編號版面配置區 2"/>
          <p:cNvSpPr>
            <a:spLocks noGrp="1"/>
          </p:cNvSpPr>
          <p:nvPr>
            <p:ph type="sldNum" sz="quarter" idx="11"/>
          </p:nvPr>
        </p:nvSpPr>
        <p:spPr>
          <a:noFill/>
          <a:ln>
            <a:miter lim="800000"/>
            <a:headEnd/>
            <a:tailEnd/>
          </a:ln>
        </p:spPr>
        <p:txBody>
          <a:bodyPr/>
          <a:lstStyle/>
          <a:p>
            <a:fld id="{AC905014-341C-41E7-82A8-9FDA9BB7B518}" type="slidenum">
              <a:rPr lang="zh-TW" altLang="en-US"/>
              <a:pPr/>
              <a:t>25</a:t>
            </a:fld>
            <a:endParaRPr lang="en-US" altLang="zh-TW"/>
          </a:p>
        </p:txBody>
      </p:sp>
      <p:sp>
        <p:nvSpPr>
          <p:cNvPr id="53252"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3253"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3254"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3255"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3256"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3257" name="Rectangle 7"/>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3258"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606217" name="Line 9"/>
          <p:cNvSpPr>
            <a:spLocks noChangeShapeType="1"/>
          </p:cNvSpPr>
          <p:nvPr/>
        </p:nvSpPr>
        <p:spPr bwMode="auto">
          <a:xfrm>
            <a:off x="609600" y="2624138"/>
            <a:ext cx="8153400" cy="0"/>
          </a:xfrm>
          <a:prstGeom prst="line">
            <a:avLst/>
          </a:prstGeom>
          <a:noFill/>
          <a:ln w="76200">
            <a:solidFill>
              <a:schemeClr val="folHlink"/>
            </a:solidFill>
            <a:round/>
            <a:headEnd/>
            <a:tailEnd/>
          </a:ln>
          <a:effectLst/>
        </p:spPr>
        <p:txBody>
          <a:bodyPr/>
          <a:lstStyle/>
          <a:p>
            <a:endParaRPr lang="ar-SA"/>
          </a:p>
        </p:txBody>
      </p:sp>
      <p:sp>
        <p:nvSpPr>
          <p:cNvPr id="606218" name="Line 10"/>
          <p:cNvSpPr>
            <a:spLocks noChangeShapeType="1"/>
          </p:cNvSpPr>
          <p:nvPr/>
        </p:nvSpPr>
        <p:spPr bwMode="auto">
          <a:xfrm>
            <a:off x="609600" y="4343400"/>
            <a:ext cx="8153400" cy="0"/>
          </a:xfrm>
          <a:prstGeom prst="line">
            <a:avLst/>
          </a:prstGeom>
          <a:noFill/>
          <a:ln w="76200">
            <a:solidFill>
              <a:schemeClr val="folHlink"/>
            </a:solidFill>
            <a:round/>
            <a:headEnd/>
            <a:tailEnd/>
          </a:ln>
          <a:effectLst/>
        </p:spPr>
        <p:txBody>
          <a:bodyPr/>
          <a:lstStyle/>
          <a:p>
            <a:endParaRPr lang="ar-SA"/>
          </a:p>
        </p:txBody>
      </p:sp>
      <p:sp>
        <p:nvSpPr>
          <p:cNvPr id="606219" name="Rectangle 11"/>
          <p:cNvSpPr>
            <a:spLocks noChangeArrowheads="1"/>
          </p:cNvSpPr>
          <p:nvPr/>
        </p:nvSpPr>
        <p:spPr bwMode="auto">
          <a:xfrm>
            <a:off x="647700" y="2716213"/>
            <a:ext cx="8077200" cy="1554162"/>
          </a:xfrm>
          <a:prstGeom prst="rect">
            <a:avLst/>
          </a:prstGeom>
          <a:solidFill>
            <a:srgbClr val="3333CC"/>
          </a:solidFill>
          <a:ln w="76200" algn="ctr">
            <a:noFill/>
            <a:miter lim="800000"/>
            <a:headEnd/>
            <a:tailEnd/>
          </a:ln>
          <a:effectLst/>
        </p:spPr>
        <p:txBody>
          <a:bodyPr>
            <a:spAutoFit/>
          </a:bodyPr>
          <a:lstStyle/>
          <a:p>
            <a:pPr algn="ctr"/>
            <a:r>
              <a:rPr lang="en-US" altLang="zh-TW" sz="3200" i="1">
                <a:solidFill>
                  <a:schemeClr val="bg1"/>
                </a:solidFill>
                <a:latin typeface="Arial" pitchFamily="34" charset="0"/>
                <a:ea typeface="PMingLiU" pitchFamily="18" charset="-120"/>
              </a:rPr>
              <a:t>The inverse request and inverse reply can also be used to build the </a:t>
            </a:r>
            <a:br>
              <a:rPr lang="en-US" altLang="zh-TW" sz="3200" i="1">
                <a:solidFill>
                  <a:schemeClr val="bg1"/>
                </a:solidFill>
                <a:latin typeface="Arial" pitchFamily="34" charset="0"/>
                <a:ea typeface="PMingLiU" pitchFamily="18" charset="-120"/>
              </a:rPr>
            </a:br>
            <a:r>
              <a:rPr lang="en-US" altLang="zh-TW" sz="3200" i="1">
                <a:solidFill>
                  <a:schemeClr val="bg1"/>
                </a:solidFill>
                <a:latin typeface="Arial" pitchFamily="34" charset="0"/>
                <a:ea typeface="PMingLiU" pitchFamily="18" charset="-120"/>
              </a:rPr>
              <a:t>server’s mapping table.</a:t>
            </a:r>
          </a:p>
        </p:txBody>
      </p:sp>
      <p:grpSp>
        <p:nvGrpSpPr>
          <p:cNvPr id="606220" name="Group 12"/>
          <p:cNvGrpSpPr>
            <a:grpSpLocks/>
          </p:cNvGrpSpPr>
          <p:nvPr/>
        </p:nvGrpSpPr>
        <p:grpSpPr bwMode="auto">
          <a:xfrm>
            <a:off x="609600" y="1981200"/>
            <a:ext cx="1143000" cy="566738"/>
            <a:chOff x="1200" y="1248"/>
            <a:chExt cx="720" cy="357"/>
          </a:xfrm>
        </p:grpSpPr>
        <p:pic>
          <p:nvPicPr>
            <p:cNvPr id="53263" name="Picture 13"/>
            <p:cNvPicPr>
              <a:picLocks noChangeAspect="1" noChangeArrowheads="1"/>
            </p:cNvPicPr>
            <p:nvPr/>
          </p:nvPicPr>
          <p:blipFill>
            <a:blip r:embed="rId3"/>
            <a:srcRect/>
            <a:stretch>
              <a:fillRect/>
            </a:stretch>
          </p:blipFill>
          <p:spPr bwMode="auto">
            <a:xfrm>
              <a:off x="1200" y="1248"/>
              <a:ext cx="720" cy="357"/>
            </a:xfrm>
            <a:prstGeom prst="rect">
              <a:avLst/>
            </a:prstGeom>
            <a:noFill/>
            <a:ln w="9525">
              <a:noFill/>
              <a:miter lim="800000"/>
              <a:headEnd/>
              <a:tailEnd/>
            </a:ln>
            <a:effectLst/>
          </p:spPr>
        </p:pic>
        <p:sp>
          <p:nvSpPr>
            <p:cNvPr id="53264" name="Text Box 14"/>
            <p:cNvSpPr txBox="1">
              <a:spLocks noChangeArrowheads="1"/>
            </p:cNvSpPr>
            <p:nvPr/>
          </p:nvSpPr>
          <p:spPr bwMode="auto">
            <a:xfrm>
              <a:off x="1284" y="1248"/>
              <a:ext cx="551" cy="327"/>
            </a:xfrm>
            <a:prstGeom prst="rect">
              <a:avLst/>
            </a:prstGeom>
            <a:noFill/>
            <a:ln w="9525">
              <a:noFill/>
              <a:miter lim="800000"/>
              <a:headEnd/>
              <a:tailEnd/>
            </a:ln>
            <a:effectLst/>
          </p:spPr>
          <p:txBody>
            <a:bodyPr wrap="none">
              <a:spAutoFit/>
            </a:bodyPr>
            <a:lstStyle/>
            <a:p>
              <a:r>
                <a:rPr lang="en-US" altLang="zh-TW" sz="2800" i="1">
                  <a:solidFill>
                    <a:schemeClr val="hlink"/>
                  </a:solidFill>
                  <a:latin typeface="Times New Roman" pitchFamily="18" charset="0"/>
                  <a:ea typeface="PMingLiU" pitchFamily="18" charset="-120"/>
                </a:rPr>
                <a:t>Note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6220"/>
                                        </p:tgtEl>
                                        <p:attrNameLst>
                                          <p:attrName>style.visibility</p:attrName>
                                        </p:attrNameLst>
                                      </p:cBhvr>
                                      <p:to>
                                        <p:strVal val="visible"/>
                                      </p:to>
                                    </p:set>
                                  </p:childTnLst>
                                </p:cTn>
                              </p:par>
                            </p:childTnLst>
                          </p:cTn>
                        </p:par>
                        <p:par>
                          <p:cTn id="7" fill="hold" nodeType="afterGroup">
                            <p:stCondLst>
                              <p:cond delay="0"/>
                            </p:stCondLst>
                            <p:childTnLst>
                              <p:par>
                                <p:cTn id="8" presetID="35" presetClass="emph" presetSubtype="0" repeatCount="2000" fill="hold" nodeType="afterEffect">
                                  <p:stCondLst>
                                    <p:cond delay="0"/>
                                  </p:stCondLst>
                                  <p:childTnLst>
                                    <p:anim calcmode="discrete" valueType="str">
                                      <p:cBhvr>
                                        <p:cTn id="9" dur="500" fill="hold"/>
                                        <p:tgtEl>
                                          <p:spTgt spid="606220"/>
                                        </p:tgtEl>
                                        <p:attrNameLst>
                                          <p:attrName>style.visibility</p:attrName>
                                        </p:attrNameLst>
                                      </p:cBhvr>
                                      <p:tavLst>
                                        <p:tav tm="0">
                                          <p:val>
                                            <p:strVal val="hidden"/>
                                          </p:val>
                                        </p:tav>
                                        <p:tav tm="50000">
                                          <p:val>
                                            <p:strVal val="visible"/>
                                          </p:val>
                                        </p:tav>
                                      </p:tavLst>
                                    </p:anim>
                                  </p:childTnLst>
                                </p:cTn>
                              </p:par>
                            </p:childTnLst>
                          </p:cTn>
                        </p:par>
                        <p:par>
                          <p:cTn id="10" fill="hold" nodeType="afterGroup">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606217"/>
                                        </p:tgtEl>
                                        <p:attrNameLst>
                                          <p:attrName>style.visibility</p:attrName>
                                        </p:attrNameLst>
                                      </p:cBhvr>
                                      <p:to>
                                        <p:strVal val="visible"/>
                                      </p:to>
                                    </p:set>
                                    <p:animEffect transition="in" filter="checkerboard(across)">
                                      <p:cBhvr>
                                        <p:cTn id="13" dur="500"/>
                                        <p:tgtEl>
                                          <p:spTgt spid="606217"/>
                                        </p:tgtEl>
                                      </p:cBhvr>
                                    </p:animEffect>
                                  </p:childTnLst>
                                </p:cTn>
                              </p:par>
                            </p:childTnLst>
                          </p:cTn>
                        </p:par>
                        <p:par>
                          <p:cTn id="14" fill="hold" nodeType="afterGroup">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606218"/>
                                        </p:tgtEl>
                                        <p:attrNameLst>
                                          <p:attrName>style.visibility</p:attrName>
                                        </p:attrNameLst>
                                      </p:cBhvr>
                                      <p:to>
                                        <p:strVal val="visible"/>
                                      </p:to>
                                    </p:set>
                                    <p:animEffect transition="in" filter="checkerboard(across)">
                                      <p:cBhvr>
                                        <p:cTn id="17" dur="500"/>
                                        <p:tgtEl>
                                          <p:spTgt spid="606218"/>
                                        </p:tgtEl>
                                      </p:cBhvr>
                                    </p:animEffect>
                                  </p:childTnLst>
                                </p:cTn>
                              </p:par>
                            </p:childTnLst>
                          </p:cTn>
                        </p:par>
                        <p:par>
                          <p:cTn id="18" fill="hold" nodeType="afterGroup">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606219"/>
                                        </p:tgtEl>
                                        <p:attrNameLst>
                                          <p:attrName>style.visibility</p:attrName>
                                        </p:attrNameLst>
                                      </p:cBhvr>
                                      <p:to>
                                        <p:strVal val="visible"/>
                                      </p:to>
                                    </p:set>
                                    <p:animEffect transition="in" filter="checkerboard(across)">
                                      <p:cBhvr>
                                        <p:cTn id="21" dur="500"/>
                                        <p:tgtEl>
                                          <p:spTgt spid="606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7" grpId="0" animBg="1"/>
      <p:bldP spid="606218" grpId="0" animBg="1"/>
      <p:bldP spid="6062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55299" name="投影片編號版面配置區 2"/>
          <p:cNvSpPr>
            <a:spLocks noGrp="1"/>
          </p:cNvSpPr>
          <p:nvPr>
            <p:ph type="sldNum" sz="quarter" idx="11"/>
          </p:nvPr>
        </p:nvSpPr>
        <p:spPr>
          <a:noFill/>
          <a:ln>
            <a:miter lim="800000"/>
            <a:headEnd/>
            <a:tailEnd/>
          </a:ln>
        </p:spPr>
        <p:txBody>
          <a:bodyPr/>
          <a:lstStyle/>
          <a:p>
            <a:fld id="{70FD788F-1A32-49D0-84DE-23642407039C}" type="slidenum">
              <a:rPr lang="zh-TW" altLang="en-US"/>
              <a:pPr/>
              <a:t>26</a:t>
            </a:fld>
            <a:endParaRPr lang="en-US" altLang="zh-TW"/>
          </a:p>
        </p:txBody>
      </p:sp>
      <p:sp>
        <p:nvSpPr>
          <p:cNvPr id="55300"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8.11</a:t>
            </a:r>
            <a:r>
              <a:rPr lang="en-US" altLang="en-US">
                <a:solidFill>
                  <a:schemeClr val="accent2"/>
                </a:solidFill>
                <a:latin typeface="Times New Roman" pitchFamily="18" charset="0"/>
              </a:rPr>
              <a:t>    </a:t>
            </a:r>
            <a:r>
              <a:rPr lang="en-US" altLang="en-US" b="0" i="1"/>
              <a:t>Building a table</a:t>
            </a:r>
          </a:p>
        </p:txBody>
      </p:sp>
      <p:sp>
        <p:nvSpPr>
          <p:cNvPr id="55301"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530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5303"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530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530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5306"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530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555019" name="Picture 11"/>
          <p:cNvPicPr>
            <a:picLocks noChangeAspect="1" noChangeArrowheads="1"/>
          </p:cNvPicPr>
          <p:nvPr/>
        </p:nvPicPr>
        <p:blipFill>
          <a:blip r:embed="rId3"/>
          <a:srcRect/>
          <a:stretch>
            <a:fillRect/>
          </a:stretch>
        </p:blipFill>
        <p:spPr bwMode="auto">
          <a:xfrm>
            <a:off x="381000" y="1730375"/>
            <a:ext cx="7532688" cy="3451225"/>
          </a:xfrm>
          <a:prstGeom prst="rect">
            <a:avLst/>
          </a:prstGeom>
          <a:noFill/>
          <a:ln w="9525">
            <a:noFill/>
            <a:miter lim="800000"/>
            <a:headEnd/>
            <a:tailEnd/>
          </a:ln>
          <a:effectLst/>
        </p:spPr>
      </p:pic>
      <p:pic>
        <p:nvPicPr>
          <p:cNvPr id="555021" name="Picture 13"/>
          <p:cNvPicPr>
            <a:picLocks noChangeAspect="1" noChangeArrowheads="1"/>
          </p:cNvPicPr>
          <p:nvPr/>
        </p:nvPicPr>
        <p:blipFill>
          <a:blip r:embed="rId4"/>
          <a:srcRect/>
          <a:stretch>
            <a:fillRect/>
          </a:stretch>
        </p:blipFill>
        <p:spPr bwMode="auto">
          <a:xfrm>
            <a:off x="1382713" y="3203575"/>
            <a:ext cx="6161087" cy="755650"/>
          </a:xfrm>
          <a:prstGeom prst="rect">
            <a:avLst/>
          </a:prstGeom>
          <a:noFill/>
          <a:ln w="9525">
            <a:noFill/>
            <a:miter lim="800000"/>
            <a:headEnd/>
            <a:tailEnd/>
          </a:ln>
          <a:effectLst/>
        </p:spPr>
      </p:pic>
      <p:pic>
        <p:nvPicPr>
          <p:cNvPr id="555023" name="Picture 15"/>
          <p:cNvPicPr>
            <a:picLocks noChangeAspect="1" noChangeArrowheads="1"/>
          </p:cNvPicPr>
          <p:nvPr/>
        </p:nvPicPr>
        <p:blipFill>
          <a:blip r:embed="rId5"/>
          <a:srcRect/>
          <a:stretch>
            <a:fillRect/>
          </a:stretch>
        </p:blipFill>
        <p:spPr bwMode="auto">
          <a:xfrm>
            <a:off x="1306513" y="4041775"/>
            <a:ext cx="6161087" cy="654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5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nodeType="clickEffect">
                                  <p:stCondLst>
                                    <p:cond delay="0"/>
                                  </p:stCondLst>
                                  <p:childTnLst>
                                    <p:set>
                                      <p:cBhvr>
                                        <p:cTn id="10" dur="1" fill="hold">
                                          <p:stCondLst>
                                            <p:cond delay="0"/>
                                          </p:stCondLst>
                                        </p:cTn>
                                        <p:tgtEl>
                                          <p:spTgt spid="555021"/>
                                        </p:tgtEl>
                                        <p:attrNameLst>
                                          <p:attrName>style.visibility</p:attrName>
                                        </p:attrNameLst>
                                      </p:cBhvr>
                                      <p:to>
                                        <p:strVal val="visible"/>
                                      </p:to>
                                    </p:set>
                                    <p:animEffect transition="in" filter="wipe(right)">
                                      <p:cBhvr>
                                        <p:cTn id="11" dur="2000"/>
                                        <p:tgtEl>
                                          <p:spTgt spid="5550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555023"/>
                                        </p:tgtEl>
                                        <p:attrNameLst>
                                          <p:attrName>style.visibility</p:attrName>
                                        </p:attrNameLst>
                                      </p:cBhvr>
                                      <p:to>
                                        <p:strVal val="visible"/>
                                      </p:to>
                                    </p:set>
                                    <p:animEffect transition="in" filter="wipe(left)">
                                      <p:cBhvr>
                                        <p:cTn id="16" dur="2000"/>
                                        <p:tgtEl>
                                          <p:spTgt spid="555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57347" name="投影片編號版面配置區 2"/>
          <p:cNvSpPr>
            <a:spLocks noGrp="1"/>
          </p:cNvSpPr>
          <p:nvPr>
            <p:ph type="sldNum" sz="quarter" idx="11"/>
          </p:nvPr>
        </p:nvSpPr>
        <p:spPr>
          <a:noFill/>
          <a:ln>
            <a:miter lim="800000"/>
            <a:headEnd/>
            <a:tailEnd/>
          </a:ln>
        </p:spPr>
        <p:txBody>
          <a:bodyPr/>
          <a:lstStyle/>
          <a:p>
            <a:fld id="{F1A2AE89-7B50-445B-83AB-EC6BE8384B1D}" type="slidenum">
              <a:rPr lang="zh-TW" altLang="en-US"/>
              <a:pPr/>
              <a:t>27</a:t>
            </a:fld>
            <a:endParaRPr lang="en-US" altLang="zh-TW"/>
          </a:p>
        </p:txBody>
      </p:sp>
      <p:sp>
        <p:nvSpPr>
          <p:cNvPr id="57348"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8.12</a:t>
            </a:r>
            <a:r>
              <a:rPr lang="en-US" altLang="en-US">
                <a:solidFill>
                  <a:schemeClr val="accent2"/>
                </a:solidFill>
                <a:latin typeface="Times New Roman" pitchFamily="18" charset="0"/>
              </a:rPr>
              <a:t>    </a:t>
            </a:r>
            <a:r>
              <a:rPr lang="en-US" altLang="en-US" i="1">
                <a:latin typeface="Times New Roman" pitchFamily="18" charset="0"/>
              </a:rPr>
              <a:t>LIS</a:t>
            </a:r>
          </a:p>
        </p:txBody>
      </p:sp>
      <p:sp>
        <p:nvSpPr>
          <p:cNvPr id="57349"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735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7351"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735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735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7354"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735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57356" name="Picture 10"/>
          <p:cNvPicPr>
            <a:picLocks noChangeAspect="1" noChangeArrowheads="1"/>
          </p:cNvPicPr>
          <p:nvPr/>
        </p:nvPicPr>
        <p:blipFill>
          <a:blip r:embed="rId3"/>
          <a:srcRect/>
          <a:stretch>
            <a:fillRect/>
          </a:stretch>
        </p:blipFill>
        <p:spPr bwMode="auto">
          <a:xfrm>
            <a:off x="457200" y="1617663"/>
            <a:ext cx="8245475" cy="3944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59395" name="投影片編號版面配置區 2"/>
          <p:cNvSpPr>
            <a:spLocks noGrp="1"/>
          </p:cNvSpPr>
          <p:nvPr>
            <p:ph type="sldNum" sz="quarter" idx="11"/>
          </p:nvPr>
        </p:nvSpPr>
        <p:spPr>
          <a:noFill/>
          <a:ln>
            <a:miter lim="800000"/>
            <a:headEnd/>
            <a:tailEnd/>
          </a:ln>
        </p:spPr>
        <p:txBody>
          <a:bodyPr/>
          <a:lstStyle/>
          <a:p>
            <a:fld id="{5CE59C8A-A998-4B09-BA33-3EA4462C715E}" type="slidenum">
              <a:rPr lang="zh-TW" altLang="en-US"/>
              <a:pPr/>
              <a:t>28</a:t>
            </a:fld>
            <a:endParaRPr lang="en-US" altLang="zh-TW"/>
          </a:p>
        </p:txBody>
      </p:sp>
      <p:sp>
        <p:nvSpPr>
          <p:cNvPr id="59396"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9397"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9398"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9399"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9400"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9401" name="Rectangle 7"/>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59402"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610313" name="Line 9"/>
          <p:cNvSpPr>
            <a:spLocks noChangeShapeType="1"/>
          </p:cNvSpPr>
          <p:nvPr/>
        </p:nvSpPr>
        <p:spPr bwMode="auto">
          <a:xfrm>
            <a:off x="609600" y="2624138"/>
            <a:ext cx="8153400" cy="0"/>
          </a:xfrm>
          <a:prstGeom prst="line">
            <a:avLst/>
          </a:prstGeom>
          <a:noFill/>
          <a:ln w="76200">
            <a:solidFill>
              <a:schemeClr val="folHlink"/>
            </a:solidFill>
            <a:round/>
            <a:headEnd/>
            <a:tailEnd/>
          </a:ln>
          <a:effectLst/>
        </p:spPr>
        <p:txBody>
          <a:bodyPr/>
          <a:lstStyle/>
          <a:p>
            <a:endParaRPr lang="ar-SA"/>
          </a:p>
        </p:txBody>
      </p:sp>
      <p:sp>
        <p:nvSpPr>
          <p:cNvPr id="610314" name="Line 10"/>
          <p:cNvSpPr>
            <a:spLocks noChangeShapeType="1"/>
          </p:cNvSpPr>
          <p:nvPr/>
        </p:nvSpPr>
        <p:spPr bwMode="auto">
          <a:xfrm>
            <a:off x="609600" y="5334000"/>
            <a:ext cx="8153400" cy="0"/>
          </a:xfrm>
          <a:prstGeom prst="line">
            <a:avLst/>
          </a:prstGeom>
          <a:noFill/>
          <a:ln w="76200">
            <a:solidFill>
              <a:schemeClr val="folHlink"/>
            </a:solidFill>
            <a:round/>
            <a:headEnd/>
            <a:tailEnd/>
          </a:ln>
          <a:effectLst/>
        </p:spPr>
        <p:txBody>
          <a:bodyPr/>
          <a:lstStyle/>
          <a:p>
            <a:endParaRPr lang="ar-SA"/>
          </a:p>
        </p:txBody>
      </p:sp>
      <p:sp>
        <p:nvSpPr>
          <p:cNvPr id="610315" name="Rectangle 11"/>
          <p:cNvSpPr>
            <a:spLocks noChangeArrowheads="1"/>
          </p:cNvSpPr>
          <p:nvPr/>
        </p:nvSpPr>
        <p:spPr bwMode="auto">
          <a:xfrm>
            <a:off x="647700" y="2716213"/>
            <a:ext cx="8077200" cy="2528887"/>
          </a:xfrm>
          <a:prstGeom prst="rect">
            <a:avLst/>
          </a:prstGeom>
          <a:solidFill>
            <a:srgbClr val="3333CC"/>
          </a:solidFill>
          <a:ln w="76200" algn="ctr">
            <a:noFill/>
            <a:miter lim="800000"/>
            <a:headEnd/>
            <a:tailEnd/>
          </a:ln>
          <a:effectLst/>
        </p:spPr>
        <p:txBody>
          <a:bodyPr>
            <a:spAutoFit/>
          </a:bodyPr>
          <a:lstStyle/>
          <a:p>
            <a:pPr algn="ctr"/>
            <a:r>
              <a:rPr lang="en-US" altLang="zh-TW" sz="3200" i="1">
                <a:solidFill>
                  <a:schemeClr val="bg1"/>
                </a:solidFill>
                <a:latin typeface="Arial" pitchFamily="34" charset="0"/>
                <a:ea typeface="PMingLiU" pitchFamily="18" charset="-120"/>
              </a:rPr>
              <a:t>LIS allows an ATM network to be divided into several logical subnets.</a:t>
            </a:r>
            <a:br>
              <a:rPr lang="en-US" altLang="zh-TW" sz="3200" i="1">
                <a:solidFill>
                  <a:schemeClr val="bg1"/>
                </a:solidFill>
                <a:latin typeface="Arial" pitchFamily="34" charset="0"/>
                <a:ea typeface="PMingLiU" pitchFamily="18" charset="-120"/>
              </a:rPr>
            </a:br>
            <a:endParaRPr lang="en-US" altLang="zh-TW" sz="3200" i="1">
              <a:solidFill>
                <a:schemeClr val="bg1"/>
              </a:solidFill>
              <a:latin typeface="Arial" pitchFamily="34" charset="0"/>
              <a:ea typeface="PMingLiU" pitchFamily="18" charset="-120"/>
            </a:endParaRPr>
          </a:p>
          <a:p>
            <a:pPr algn="ctr"/>
            <a:r>
              <a:rPr lang="en-US" altLang="zh-TW" sz="3200" i="1">
                <a:solidFill>
                  <a:schemeClr val="bg1"/>
                </a:solidFill>
                <a:latin typeface="Arial" pitchFamily="34" charset="0"/>
                <a:ea typeface="PMingLiU" pitchFamily="18" charset="-120"/>
              </a:rPr>
              <a:t>To use ATMARP, we need a separate server for each subnet.</a:t>
            </a:r>
          </a:p>
        </p:txBody>
      </p:sp>
      <p:grpSp>
        <p:nvGrpSpPr>
          <p:cNvPr id="610316" name="Group 12"/>
          <p:cNvGrpSpPr>
            <a:grpSpLocks/>
          </p:cNvGrpSpPr>
          <p:nvPr/>
        </p:nvGrpSpPr>
        <p:grpSpPr bwMode="auto">
          <a:xfrm>
            <a:off x="609600" y="1981200"/>
            <a:ext cx="1143000" cy="566738"/>
            <a:chOff x="1200" y="1248"/>
            <a:chExt cx="720" cy="357"/>
          </a:xfrm>
        </p:grpSpPr>
        <p:pic>
          <p:nvPicPr>
            <p:cNvPr id="59407" name="Picture 13"/>
            <p:cNvPicPr>
              <a:picLocks noChangeAspect="1" noChangeArrowheads="1"/>
            </p:cNvPicPr>
            <p:nvPr/>
          </p:nvPicPr>
          <p:blipFill>
            <a:blip r:embed="rId3"/>
            <a:srcRect/>
            <a:stretch>
              <a:fillRect/>
            </a:stretch>
          </p:blipFill>
          <p:spPr bwMode="auto">
            <a:xfrm>
              <a:off x="1200" y="1248"/>
              <a:ext cx="720" cy="357"/>
            </a:xfrm>
            <a:prstGeom prst="rect">
              <a:avLst/>
            </a:prstGeom>
            <a:noFill/>
            <a:ln w="9525">
              <a:noFill/>
              <a:miter lim="800000"/>
              <a:headEnd/>
              <a:tailEnd/>
            </a:ln>
            <a:effectLst/>
          </p:spPr>
        </p:pic>
        <p:sp>
          <p:nvSpPr>
            <p:cNvPr id="59408" name="Text Box 14"/>
            <p:cNvSpPr txBox="1">
              <a:spLocks noChangeArrowheads="1"/>
            </p:cNvSpPr>
            <p:nvPr/>
          </p:nvSpPr>
          <p:spPr bwMode="auto">
            <a:xfrm>
              <a:off x="1284" y="1248"/>
              <a:ext cx="551" cy="327"/>
            </a:xfrm>
            <a:prstGeom prst="rect">
              <a:avLst/>
            </a:prstGeom>
            <a:noFill/>
            <a:ln w="9525">
              <a:noFill/>
              <a:miter lim="800000"/>
              <a:headEnd/>
              <a:tailEnd/>
            </a:ln>
            <a:effectLst/>
          </p:spPr>
          <p:txBody>
            <a:bodyPr wrap="none">
              <a:spAutoFit/>
            </a:bodyPr>
            <a:lstStyle/>
            <a:p>
              <a:r>
                <a:rPr lang="en-US" altLang="zh-TW" sz="2800" i="1">
                  <a:solidFill>
                    <a:schemeClr val="hlink"/>
                  </a:solidFill>
                  <a:latin typeface="Times New Roman" pitchFamily="18" charset="0"/>
                  <a:ea typeface="PMingLiU" pitchFamily="18" charset="-120"/>
                </a:rPr>
                <a:t>Note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0316"/>
                                        </p:tgtEl>
                                        <p:attrNameLst>
                                          <p:attrName>style.visibility</p:attrName>
                                        </p:attrNameLst>
                                      </p:cBhvr>
                                      <p:to>
                                        <p:strVal val="visible"/>
                                      </p:to>
                                    </p:set>
                                  </p:childTnLst>
                                </p:cTn>
                              </p:par>
                            </p:childTnLst>
                          </p:cTn>
                        </p:par>
                        <p:par>
                          <p:cTn id="7" fill="hold" nodeType="afterGroup">
                            <p:stCondLst>
                              <p:cond delay="0"/>
                            </p:stCondLst>
                            <p:childTnLst>
                              <p:par>
                                <p:cTn id="8" presetID="35" presetClass="emph" presetSubtype="0" repeatCount="2000" fill="hold" nodeType="afterEffect">
                                  <p:stCondLst>
                                    <p:cond delay="0"/>
                                  </p:stCondLst>
                                  <p:childTnLst>
                                    <p:anim calcmode="discrete" valueType="str">
                                      <p:cBhvr>
                                        <p:cTn id="9" dur="500" fill="hold"/>
                                        <p:tgtEl>
                                          <p:spTgt spid="610316"/>
                                        </p:tgtEl>
                                        <p:attrNameLst>
                                          <p:attrName>style.visibility</p:attrName>
                                        </p:attrNameLst>
                                      </p:cBhvr>
                                      <p:tavLst>
                                        <p:tav tm="0">
                                          <p:val>
                                            <p:strVal val="hidden"/>
                                          </p:val>
                                        </p:tav>
                                        <p:tav tm="50000">
                                          <p:val>
                                            <p:strVal val="visible"/>
                                          </p:val>
                                        </p:tav>
                                      </p:tavLst>
                                    </p:anim>
                                  </p:childTnLst>
                                </p:cTn>
                              </p:par>
                            </p:childTnLst>
                          </p:cTn>
                        </p:par>
                        <p:par>
                          <p:cTn id="10" fill="hold" nodeType="afterGroup">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610313"/>
                                        </p:tgtEl>
                                        <p:attrNameLst>
                                          <p:attrName>style.visibility</p:attrName>
                                        </p:attrNameLst>
                                      </p:cBhvr>
                                      <p:to>
                                        <p:strVal val="visible"/>
                                      </p:to>
                                    </p:set>
                                    <p:animEffect transition="in" filter="checkerboard(across)">
                                      <p:cBhvr>
                                        <p:cTn id="13" dur="500"/>
                                        <p:tgtEl>
                                          <p:spTgt spid="610313"/>
                                        </p:tgtEl>
                                      </p:cBhvr>
                                    </p:animEffect>
                                  </p:childTnLst>
                                </p:cTn>
                              </p:par>
                            </p:childTnLst>
                          </p:cTn>
                        </p:par>
                        <p:par>
                          <p:cTn id="14" fill="hold" nodeType="afterGroup">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610314"/>
                                        </p:tgtEl>
                                        <p:attrNameLst>
                                          <p:attrName>style.visibility</p:attrName>
                                        </p:attrNameLst>
                                      </p:cBhvr>
                                      <p:to>
                                        <p:strVal val="visible"/>
                                      </p:to>
                                    </p:set>
                                    <p:animEffect transition="in" filter="checkerboard(across)">
                                      <p:cBhvr>
                                        <p:cTn id="17" dur="500"/>
                                        <p:tgtEl>
                                          <p:spTgt spid="610314"/>
                                        </p:tgtEl>
                                      </p:cBhvr>
                                    </p:animEffect>
                                  </p:childTnLst>
                                </p:cTn>
                              </p:par>
                            </p:childTnLst>
                          </p:cTn>
                        </p:par>
                        <p:par>
                          <p:cTn id="18" fill="hold" nodeType="afterGroup">
                            <p:stCondLst>
                              <p:cond delay="2000"/>
                            </p:stCondLst>
                            <p:childTnLst>
                              <p:par>
                                <p:cTn id="19" presetID="5" presetClass="entr" presetSubtype="10" fill="hold" grpId="0" nodeType="afterEffect">
                                  <p:stCondLst>
                                    <p:cond delay="0"/>
                                  </p:stCondLst>
                                  <p:childTnLst>
                                    <p:set>
                                      <p:cBhvr>
                                        <p:cTn id="20" dur="1" fill="hold">
                                          <p:stCondLst>
                                            <p:cond delay="0"/>
                                          </p:stCondLst>
                                        </p:cTn>
                                        <p:tgtEl>
                                          <p:spTgt spid="610315"/>
                                        </p:tgtEl>
                                        <p:attrNameLst>
                                          <p:attrName>style.visibility</p:attrName>
                                        </p:attrNameLst>
                                      </p:cBhvr>
                                      <p:to>
                                        <p:strVal val="visible"/>
                                      </p:to>
                                    </p:set>
                                    <p:animEffect transition="in" filter="checkerboard(across)">
                                      <p:cBhvr>
                                        <p:cTn id="21" dur="500"/>
                                        <p:tgtEl>
                                          <p:spTgt spid="610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3" grpId="0" animBg="1"/>
      <p:bldP spid="610314" grpId="0" animBg="1"/>
      <p:bldP spid="61031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61443" name="投影片編號版面配置區 2"/>
          <p:cNvSpPr>
            <a:spLocks noGrp="1"/>
          </p:cNvSpPr>
          <p:nvPr>
            <p:ph type="sldNum" sz="quarter" idx="11"/>
          </p:nvPr>
        </p:nvSpPr>
        <p:spPr>
          <a:noFill/>
          <a:ln>
            <a:miter lim="800000"/>
            <a:headEnd/>
            <a:tailEnd/>
          </a:ln>
        </p:spPr>
        <p:txBody>
          <a:bodyPr/>
          <a:lstStyle/>
          <a:p>
            <a:fld id="{D78FD8FC-215C-4FBB-A198-A173A60001DD}" type="slidenum">
              <a:rPr lang="zh-TW" altLang="en-US"/>
              <a:pPr/>
              <a:t>29</a:t>
            </a:fld>
            <a:endParaRPr lang="en-US" altLang="zh-TW"/>
          </a:p>
        </p:txBody>
      </p:sp>
      <p:sp>
        <p:nvSpPr>
          <p:cNvPr id="612354"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3200">
              <a:effectLst>
                <a:outerShdw blurRad="38100" dist="38100" dir="2700000" algn="tl">
                  <a:srgbClr val="FFFFFF"/>
                </a:outerShdw>
              </a:effectLst>
              <a:latin typeface="Times New Roman" pitchFamily="18" charset="0"/>
              <a:ea typeface="PMingLiU" pitchFamily="18" charset="-120"/>
            </a:endParaRPr>
          </a:p>
        </p:txBody>
      </p:sp>
      <p:sp>
        <p:nvSpPr>
          <p:cNvPr id="61445" name="Text Box 3"/>
          <p:cNvSpPr txBox="1">
            <a:spLocks noChangeArrowheads="1"/>
          </p:cNvSpPr>
          <p:nvPr/>
        </p:nvSpPr>
        <p:spPr bwMode="auto">
          <a:xfrm>
            <a:off x="228600" y="355600"/>
            <a:ext cx="4371975" cy="650875"/>
          </a:xfrm>
          <a:prstGeom prst="rect">
            <a:avLst/>
          </a:prstGeom>
          <a:solidFill>
            <a:schemeClr val="folHlink"/>
          </a:solidFill>
          <a:ln w="9525">
            <a:solidFill>
              <a:schemeClr val="folHlink"/>
            </a:solidFill>
            <a:miter lim="800000"/>
            <a:headEnd/>
            <a:tailEnd/>
          </a:ln>
          <a:effectLst/>
        </p:spPr>
        <p:txBody>
          <a:bodyPr wrap="none">
            <a:spAutoFit/>
          </a:bodyPr>
          <a:lstStyle/>
          <a:p>
            <a:r>
              <a:rPr lang="en-US" altLang="zh-TW" sz="3600">
                <a:solidFill>
                  <a:schemeClr val="bg1"/>
                </a:solidFill>
                <a:latin typeface="Times" pitchFamily="18" charset="0"/>
                <a:ea typeface="PMingLiU" pitchFamily="18" charset="-120"/>
              </a:rPr>
              <a:t>8-4  ARP PACKAGE</a:t>
            </a:r>
          </a:p>
        </p:txBody>
      </p:sp>
      <p:sp>
        <p:nvSpPr>
          <p:cNvPr id="61446" name="Text Box 4"/>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zh-TW" altLang="en-US">
              <a:latin typeface="Times New Roman" pitchFamily="18" charset="0"/>
              <a:ea typeface="PMingLiU" pitchFamily="18" charset="-120"/>
            </a:endParaRPr>
          </a:p>
        </p:txBody>
      </p:sp>
      <p:sp>
        <p:nvSpPr>
          <p:cNvPr id="61447" name="Rectangle 5"/>
          <p:cNvSpPr>
            <a:spLocks noChangeArrowheads="1"/>
          </p:cNvSpPr>
          <p:nvPr/>
        </p:nvSpPr>
        <p:spPr bwMode="auto">
          <a:xfrm>
            <a:off x="381000" y="1524000"/>
            <a:ext cx="8534400" cy="3935413"/>
          </a:xfrm>
          <a:prstGeom prst="rect">
            <a:avLst/>
          </a:prstGeom>
          <a:noFill/>
          <a:ln w="9525">
            <a:noFill/>
            <a:miter lim="800000"/>
            <a:headEnd/>
            <a:tailEnd/>
          </a:ln>
          <a:effectLst/>
        </p:spPr>
        <p:txBody>
          <a:bodyPr>
            <a:spAutoFit/>
          </a:bodyPr>
          <a:lstStyle/>
          <a:p>
            <a:pPr algn="just"/>
            <a:r>
              <a:rPr lang="en-US" altLang="zh-TW" sz="2800">
                <a:latin typeface="Arial Unicode MS" pitchFamily="34" charset="-128"/>
                <a:ea typeface="PMingLiU" pitchFamily="18" charset="-120"/>
              </a:rPr>
              <a:t>In this section, we give an example of a simplified ARP software package. The purpose is to show the components of a hypothetical ARP package and the relationships between the components. Figure 8.13 shows these components and their interactions. We can say that this ARP package involves five components: a cache table, queues, an output module, an input module, and a cache-control module.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頁尾版面配置區 3"/>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8195" name="投影片編號版面配置區 4"/>
          <p:cNvSpPr>
            <a:spLocks noGrp="1"/>
          </p:cNvSpPr>
          <p:nvPr>
            <p:ph type="sldNum" sz="quarter" idx="11"/>
          </p:nvPr>
        </p:nvSpPr>
        <p:spPr>
          <a:noFill/>
          <a:ln>
            <a:miter lim="800000"/>
            <a:headEnd/>
            <a:tailEnd/>
          </a:ln>
        </p:spPr>
        <p:txBody>
          <a:bodyPr/>
          <a:lstStyle/>
          <a:p>
            <a:fld id="{A26AA497-918B-482A-A68A-080A9D2C7DA5}" type="slidenum">
              <a:rPr lang="zh-TW" altLang="en-US"/>
              <a:pPr/>
              <a:t>3</a:t>
            </a:fld>
            <a:endParaRPr lang="en-US" altLang="zh-TW"/>
          </a:p>
        </p:txBody>
      </p:sp>
      <p:sp>
        <p:nvSpPr>
          <p:cNvPr id="8196" name="Text Box 2"/>
          <p:cNvSpPr txBox="1">
            <a:spLocks noChangeArrowheads="1"/>
          </p:cNvSpPr>
          <p:nvPr/>
        </p:nvSpPr>
        <p:spPr bwMode="auto">
          <a:xfrm>
            <a:off x="822325" y="33338"/>
            <a:ext cx="184150" cy="366712"/>
          </a:xfrm>
          <a:prstGeom prst="rect">
            <a:avLst/>
          </a:prstGeom>
          <a:noFill/>
          <a:ln w="9525">
            <a:noFill/>
            <a:miter lim="800000"/>
            <a:headEnd/>
            <a:tailEnd/>
          </a:ln>
          <a:effectLst/>
        </p:spPr>
        <p:txBody>
          <a:bodyPr wrap="none">
            <a:spAutoFit/>
          </a:bodyPr>
          <a:lstStyle/>
          <a:p>
            <a:endParaRPr lang="zh-TW" altLang="en-US">
              <a:latin typeface="Symbol" pitchFamily="18" charset="2"/>
              <a:ea typeface="PMingLiU" pitchFamily="18" charset="-120"/>
            </a:endParaRPr>
          </a:p>
        </p:txBody>
      </p:sp>
      <p:sp>
        <p:nvSpPr>
          <p:cNvPr id="569347" name="Text Box 3"/>
          <p:cNvSpPr txBox="1">
            <a:spLocks noChangeArrowheads="1"/>
          </p:cNvSpPr>
          <p:nvPr/>
        </p:nvSpPr>
        <p:spPr bwMode="auto">
          <a:xfrm>
            <a:off x="152400" y="119063"/>
            <a:ext cx="26035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TW" sz="4000">
                <a:solidFill>
                  <a:schemeClr val="folHlink"/>
                </a:solidFill>
                <a:effectLst>
                  <a:outerShdw blurRad="38100" dist="38100" dir="2700000" algn="tl">
                    <a:srgbClr val="C0C0C0"/>
                  </a:outerShdw>
                </a:effectLst>
                <a:latin typeface="Zurich Ex BT" pitchFamily="34" charset="0"/>
                <a:ea typeface="新細明體" panose="02020500000000000000" pitchFamily="18" charset="-120"/>
              </a:rPr>
              <a:t>Chapter </a:t>
            </a:r>
            <a:br>
              <a:rPr lang="en-US" altLang="zh-TW" sz="4000">
                <a:solidFill>
                  <a:schemeClr val="folHlink"/>
                </a:solidFill>
                <a:effectLst>
                  <a:outerShdw blurRad="38100" dist="38100" dir="2700000" algn="tl">
                    <a:srgbClr val="C0C0C0"/>
                  </a:outerShdw>
                </a:effectLst>
                <a:latin typeface="Zurich Ex BT" pitchFamily="34" charset="0"/>
                <a:ea typeface="新細明體" panose="02020500000000000000" pitchFamily="18" charset="-120"/>
              </a:rPr>
            </a:br>
            <a:r>
              <a:rPr lang="en-US" altLang="zh-TW" sz="4000">
                <a:solidFill>
                  <a:schemeClr val="folHlink"/>
                </a:solidFill>
                <a:effectLst>
                  <a:outerShdw blurRad="38100" dist="38100" dir="2700000" algn="tl">
                    <a:srgbClr val="C0C0C0"/>
                  </a:outerShdw>
                </a:effectLst>
                <a:latin typeface="Zurich Ex BT" pitchFamily="34" charset="0"/>
                <a:ea typeface="新細明體" panose="02020500000000000000" pitchFamily="18" charset="-120"/>
              </a:rPr>
              <a:t>Outline</a:t>
            </a:r>
          </a:p>
        </p:txBody>
      </p:sp>
      <p:sp>
        <p:nvSpPr>
          <p:cNvPr id="8198" name="Line 4"/>
          <p:cNvSpPr>
            <a:spLocks noChangeShapeType="1"/>
          </p:cNvSpPr>
          <p:nvPr/>
        </p:nvSpPr>
        <p:spPr bwMode="auto">
          <a:xfrm>
            <a:off x="2590800" y="228600"/>
            <a:ext cx="0" cy="6172200"/>
          </a:xfrm>
          <a:prstGeom prst="line">
            <a:avLst/>
          </a:prstGeom>
          <a:noFill/>
          <a:ln w="38100">
            <a:solidFill>
              <a:schemeClr val="tx1"/>
            </a:solidFill>
            <a:round/>
            <a:headEnd/>
            <a:tailEnd/>
          </a:ln>
          <a:effectLst/>
        </p:spPr>
        <p:txBody>
          <a:bodyPr/>
          <a:lstStyle/>
          <a:p>
            <a:endParaRPr lang="ar-SA"/>
          </a:p>
        </p:txBody>
      </p:sp>
      <p:sp>
        <p:nvSpPr>
          <p:cNvPr id="569349" name="Text Box 5"/>
          <p:cNvSpPr txBox="1">
            <a:spLocks noChangeArrowheads="1"/>
          </p:cNvSpPr>
          <p:nvPr/>
        </p:nvSpPr>
        <p:spPr bwMode="auto">
          <a:xfrm>
            <a:off x="2819400" y="152400"/>
            <a:ext cx="43862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TW" sz="3200" i="1">
                <a:effectLst>
                  <a:outerShdw blurRad="38100" dist="38100" dir="2700000" algn="tl">
                    <a:srgbClr val="C0C0C0"/>
                  </a:outerShdw>
                </a:effectLst>
                <a:latin typeface="Adobe Heiti Std R" pitchFamily="34" charset="-128"/>
                <a:ea typeface="新細明體" panose="02020500000000000000" pitchFamily="18" charset="-120"/>
              </a:rPr>
              <a:t>8.1  Address Mapping</a:t>
            </a:r>
          </a:p>
        </p:txBody>
      </p:sp>
      <p:sp>
        <p:nvSpPr>
          <p:cNvPr id="569350" name="Text Box 6"/>
          <p:cNvSpPr txBox="1">
            <a:spLocks noChangeArrowheads="1"/>
          </p:cNvSpPr>
          <p:nvPr/>
        </p:nvSpPr>
        <p:spPr bwMode="auto">
          <a:xfrm>
            <a:off x="2819400" y="903288"/>
            <a:ext cx="432435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TW" sz="3200" i="1">
                <a:effectLst>
                  <a:outerShdw blurRad="38100" dist="38100" dir="2700000" algn="tl">
                    <a:srgbClr val="C0C0C0"/>
                  </a:outerShdw>
                </a:effectLst>
                <a:latin typeface="Adobe Heiti Std R" pitchFamily="34" charset="-128"/>
                <a:ea typeface="新細明體" panose="02020500000000000000" pitchFamily="18" charset="-120"/>
              </a:rPr>
              <a:t>8.2  The ARP Protocol</a:t>
            </a:r>
          </a:p>
        </p:txBody>
      </p:sp>
      <p:sp>
        <p:nvSpPr>
          <p:cNvPr id="569352" name="Text Box 8"/>
          <p:cNvSpPr txBox="1">
            <a:spLocks noChangeArrowheads="1"/>
          </p:cNvSpPr>
          <p:nvPr/>
        </p:nvSpPr>
        <p:spPr bwMode="auto">
          <a:xfrm>
            <a:off x="2819400" y="3352800"/>
            <a:ext cx="18415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en-US" sz="3200" i="1">
              <a:effectLst>
                <a:outerShdw blurRad="38100" dist="38100" dir="2700000" algn="tl">
                  <a:srgbClr val="C0C0C0"/>
                </a:outerShdw>
              </a:effectLst>
              <a:latin typeface="Adobe Heiti Std R" pitchFamily="34" charset="-128"/>
              <a:ea typeface="PMingLiU" pitchFamily="18" charset="-120"/>
            </a:endParaRPr>
          </a:p>
          <a:p>
            <a:endParaRPr lang="zh-TW" altLang="en-US" sz="3200" i="1">
              <a:effectLst>
                <a:outerShdw blurRad="38100" dist="38100" dir="2700000" algn="tl">
                  <a:srgbClr val="C0C0C0"/>
                </a:outerShdw>
              </a:effectLst>
              <a:latin typeface="Adobe Heiti Std R" pitchFamily="34" charset="-128"/>
              <a:ea typeface="PMingLiU" pitchFamily="18" charset="-120"/>
            </a:endParaRPr>
          </a:p>
        </p:txBody>
      </p:sp>
      <p:sp>
        <p:nvSpPr>
          <p:cNvPr id="569353" name="Text Box 9"/>
          <p:cNvSpPr txBox="1">
            <a:spLocks noChangeArrowheads="1"/>
          </p:cNvSpPr>
          <p:nvPr/>
        </p:nvSpPr>
        <p:spPr bwMode="auto">
          <a:xfrm>
            <a:off x="2819400" y="1828800"/>
            <a:ext cx="27352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TW" sz="3200" i="1">
                <a:effectLst>
                  <a:outerShdw blurRad="38100" dist="38100" dir="2700000" algn="tl">
                    <a:srgbClr val="C0C0C0"/>
                  </a:outerShdw>
                </a:effectLst>
                <a:latin typeface="Adobe Heiti Std R" pitchFamily="34" charset="-128"/>
                <a:ea typeface="新細明體" panose="02020500000000000000" pitchFamily="18" charset="-120"/>
              </a:rPr>
              <a:t>8.3  ATM ARP</a:t>
            </a:r>
          </a:p>
        </p:txBody>
      </p:sp>
      <p:sp>
        <p:nvSpPr>
          <p:cNvPr id="569354" name="Text Box 10"/>
          <p:cNvSpPr txBox="1">
            <a:spLocks noChangeArrowheads="1"/>
          </p:cNvSpPr>
          <p:nvPr/>
        </p:nvSpPr>
        <p:spPr bwMode="auto">
          <a:xfrm>
            <a:off x="2819400" y="2579688"/>
            <a:ext cx="34798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TW" sz="3200" i="1">
                <a:effectLst>
                  <a:outerShdw blurRad="38100" dist="38100" dir="2700000" algn="tl">
                    <a:srgbClr val="C0C0C0"/>
                  </a:outerShdw>
                </a:effectLst>
                <a:latin typeface="Adobe Heiti Std R" pitchFamily="34" charset="-128"/>
                <a:ea typeface="新細明體" panose="02020500000000000000" pitchFamily="18" charset="-120"/>
              </a:rPr>
              <a:t>8.4  ARP Package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FF99"/>
            </a:gs>
            <a:gs pos="100000">
              <a:srgbClr val="767647"/>
            </a:gs>
          </a:gsLst>
          <a:lin ang="0" scaled="1"/>
        </a:gradFill>
        <a:effectLst/>
      </p:bgPr>
    </p:bg>
    <p:spTree>
      <p:nvGrpSpPr>
        <p:cNvPr id="1" name=""/>
        <p:cNvGrpSpPr/>
        <p:nvPr/>
      </p:nvGrpSpPr>
      <p:grpSpPr>
        <a:xfrm>
          <a:off x="0" y="0"/>
          <a:ext cx="0" cy="0"/>
          <a:chOff x="0" y="0"/>
          <a:chExt cx="0" cy="0"/>
        </a:xfrm>
      </p:grpSpPr>
      <p:sp>
        <p:nvSpPr>
          <p:cNvPr id="63490"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63491" name="投影片編號版面配置區 2"/>
          <p:cNvSpPr>
            <a:spLocks noGrp="1"/>
          </p:cNvSpPr>
          <p:nvPr>
            <p:ph type="sldNum" sz="quarter" idx="11"/>
          </p:nvPr>
        </p:nvSpPr>
        <p:spPr>
          <a:noFill/>
          <a:ln>
            <a:miter lim="800000"/>
            <a:headEnd/>
            <a:tailEnd/>
          </a:ln>
        </p:spPr>
        <p:txBody>
          <a:bodyPr/>
          <a:lstStyle/>
          <a:p>
            <a:fld id="{4EE65EFE-83A5-4034-AE45-5945BD306856}" type="slidenum">
              <a:rPr lang="zh-TW" altLang="en-US"/>
              <a:pPr/>
              <a:t>30</a:t>
            </a:fld>
            <a:endParaRPr lang="en-US" altLang="zh-TW"/>
          </a:p>
        </p:txBody>
      </p:sp>
      <p:sp>
        <p:nvSpPr>
          <p:cNvPr id="614402" name="Text Box 2"/>
          <p:cNvSpPr txBox="1">
            <a:spLocks noChangeArrowheads="1"/>
          </p:cNvSpPr>
          <p:nvPr/>
        </p:nvSpPr>
        <p:spPr bwMode="auto">
          <a:xfrm>
            <a:off x="228600" y="152400"/>
            <a:ext cx="54689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TW" sz="3200" i="1">
                <a:solidFill>
                  <a:schemeClr val="hlink"/>
                </a:solidFill>
                <a:effectLst>
                  <a:outerShdw blurRad="38100" dist="38100" dir="2700000" algn="tl">
                    <a:srgbClr val="000000"/>
                  </a:outerShdw>
                </a:effectLst>
                <a:latin typeface="Times" panose="02020603050405020304" pitchFamily="18" charset="0"/>
                <a:ea typeface="新細明體" panose="02020500000000000000" pitchFamily="18" charset="-120"/>
              </a:rPr>
              <a:t>Topics Discussed in the Section</a:t>
            </a:r>
          </a:p>
        </p:txBody>
      </p:sp>
      <p:sp>
        <p:nvSpPr>
          <p:cNvPr id="63493" name="Text Box 3"/>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zh-TW" altLang="en-US">
              <a:latin typeface="Times New Roman" pitchFamily="18" charset="0"/>
              <a:ea typeface="PMingLiU" pitchFamily="18" charset="-120"/>
            </a:endParaRPr>
          </a:p>
        </p:txBody>
      </p:sp>
      <p:sp>
        <p:nvSpPr>
          <p:cNvPr id="614404" name="Rectangle 4"/>
          <p:cNvSpPr>
            <a:spLocks noChangeArrowheads="1"/>
          </p:cNvSpPr>
          <p:nvPr/>
        </p:nvSpPr>
        <p:spPr bwMode="auto">
          <a:xfrm>
            <a:off x="304800" y="989013"/>
            <a:ext cx="8382000" cy="2570162"/>
          </a:xfrm>
          <a:prstGeom prst="rect">
            <a:avLst/>
          </a:prstGeom>
          <a:noFill/>
          <a:ln w="9525">
            <a:noFill/>
            <a:miter lim="800000"/>
            <a:headEnd/>
            <a:tailEnd/>
          </a:ln>
          <a:effectLst/>
        </p:spPr>
        <p:txBody>
          <a:bodyPr>
            <a:spAutoFit/>
          </a:bodyPr>
          <a:lstStyle/>
          <a:p>
            <a:pPr>
              <a:spcBef>
                <a:spcPct val="10000"/>
              </a:spcBef>
              <a:spcAft>
                <a:spcPct val="10000"/>
              </a:spcAft>
              <a:buClr>
                <a:schemeClr val="tx1"/>
              </a:buClr>
              <a:buSzPct val="117000"/>
              <a:buFont typeface="Wingdings" pitchFamily="2" charset="2"/>
              <a:buChar char="ü"/>
            </a:pPr>
            <a:r>
              <a:rPr lang="zh-TW" altLang="en-US" sz="2800">
                <a:solidFill>
                  <a:srgbClr val="0033CC"/>
                </a:solidFill>
                <a:latin typeface="Times New Roman" pitchFamily="18" charset="0"/>
                <a:ea typeface="PMingLiU" pitchFamily="18" charset="-120"/>
              </a:rPr>
              <a:t> </a:t>
            </a:r>
            <a:r>
              <a:rPr lang="en-US" altLang="zh-TW" sz="2800">
                <a:solidFill>
                  <a:srgbClr val="0033CC"/>
                </a:solidFill>
                <a:latin typeface="Times New Roman" pitchFamily="18" charset="0"/>
                <a:ea typeface="PMingLiU" pitchFamily="18" charset="-120"/>
              </a:rPr>
              <a:t>Cache Table</a:t>
            </a:r>
          </a:p>
          <a:p>
            <a:pPr>
              <a:spcBef>
                <a:spcPct val="10000"/>
              </a:spcBef>
              <a:spcAft>
                <a:spcPct val="10000"/>
              </a:spcAft>
              <a:buClr>
                <a:schemeClr val="tx1"/>
              </a:buClr>
              <a:buSzPct val="117000"/>
              <a:buFont typeface="Wingdings" pitchFamily="2" charset="2"/>
              <a:buChar char="ü"/>
            </a:pPr>
            <a:r>
              <a:rPr lang="en-US" altLang="zh-TW" sz="2800">
                <a:solidFill>
                  <a:srgbClr val="0033CC"/>
                </a:solidFill>
                <a:latin typeface="Times New Roman" pitchFamily="18" charset="0"/>
                <a:ea typeface="PMingLiU" pitchFamily="18" charset="-120"/>
              </a:rPr>
              <a:t> Queues</a:t>
            </a:r>
          </a:p>
          <a:p>
            <a:pPr>
              <a:spcBef>
                <a:spcPct val="10000"/>
              </a:spcBef>
              <a:spcAft>
                <a:spcPct val="10000"/>
              </a:spcAft>
              <a:buClr>
                <a:schemeClr val="tx1"/>
              </a:buClr>
              <a:buSzPct val="117000"/>
              <a:buFont typeface="Wingdings" pitchFamily="2" charset="2"/>
              <a:buChar char="ü"/>
            </a:pPr>
            <a:r>
              <a:rPr lang="en-US" altLang="zh-TW" sz="2800">
                <a:solidFill>
                  <a:srgbClr val="0033CC"/>
                </a:solidFill>
                <a:latin typeface="Times New Roman" pitchFamily="18" charset="0"/>
                <a:ea typeface="PMingLiU" pitchFamily="18" charset="-120"/>
              </a:rPr>
              <a:t> Output Module</a:t>
            </a:r>
          </a:p>
          <a:p>
            <a:pPr>
              <a:spcBef>
                <a:spcPct val="10000"/>
              </a:spcBef>
              <a:spcAft>
                <a:spcPct val="10000"/>
              </a:spcAft>
              <a:buClr>
                <a:schemeClr val="tx1"/>
              </a:buClr>
              <a:buSzPct val="117000"/>
              <a:buFont typeface="Wingdings" pitchFamily="2" charset="2"/>
              <a:buChar char="ü"/>
            </a:pPr>
            <a:r>
              <a:rPr lang="en-US" altLang="zh-TW" sz="2800">
                <a:solidFill>
                  <a:srgbClr val="0033CC"/>
                </a:solidFill>
                <a:latin typeface="Times New Roman" pitchFamily="18" charset="0"/>
                <a:ea typeface="PMingLiU" pitchFamily="18" charset="-120"/>
              </a:rPr>
              <a:t> Input Module</a:t>
            </a:r>
          </a:p>
          <a:p>
            <a:pPr>
              <a:spcBef>
                <a:spcPct val="10000"/>
              </a:spcBef>
              <a:spcAft>
                <a:spcPct val="10000"/>
              </a:spcAft>
              <a:buClr>
                <a:schemeClr val="tx1"/>
              </a:buClr>
              <a:buSzPct val="117000"/>
              <a:buFont typeface="Wingdings" pitchFamily="2" charset="2"/>
              <a:buChar char="ü"/>
            </a:pPr>
            <a:r>
              <a:rPr lang="en-US" altLang="zh-TW" sz="2800">
                <a:solidFill>
                  <a:srgbClr val="0033CC"/>
                </a:solidFill>
                <a:latin typeface="Times New Roman" pitchFamily="18" charset="0"/>
                <a:ea typeface="PMingLiU" pitchFamily="18" charset="-120"/>
              </a:rPr>
              <a:t> Cache-Control Module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04"/>
                                        </p:tgtEl>
                                        <p:attrNameLst>
                                          <p:attrName>style.visibility</p:attrName>
                                        </p:attrNameLst>
                                      </p:cBhvr>
                                      <p:to>
                                        <p:strVal val="visible"/>
                                      </p:to>
                                    </p:set>
                                    <p:animEffect transition="in" filter="wipe(up)">
                                      <p:cBhvr>
                                        <p:cTn id="7" dur="5000"/>
                                        <p:tgtEl>
                                          <p:spTgt spid="6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65539" name="投影片編號版面配置區 2"/>
          <p:cNvSpPr>
            <a:spLocks noGrp="1"/>
          </p:cNvSpPr>
          <p:nvPr>
            <p:ph type="sldNum" sz="quarter" idx="11"/>
          </p:nvPr>
        </p:nvSpPr>
        <p:spPr>
          <a:noFill/>
          <a:ln>
            <a:miter lim="800000"/>
            <a:headEnd/>
            <a:tailEnd/>
          </a:ln>
        </p:spPr>
        <p:txBody>
          <a:bodyPr/>
          <a:lstStyle/>
          <a:p>
            <a:fld id="{56B4D33C-E313-49A2-A81E-9C7C04699961}" type="slidenum">
              <a:rPr lang="zh-TW" altLang="en-US"/>
              <a:pPr/>
              <a:t>31</a:t>
            </a:fld>
            <a:endParaRPr lang="en-US" altLang="zh-TW"/>
          </a:p>
        </p:txBody>
      </p:sp>
      <p:sp>
        <p:nvSpPr>
          <p:cNvPr id="65540"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8.13</a:t>
            </a:r>
            <a:r>
              <a:rPr lang="en-US" altLang="en-US">
                <a:solidFill>
                  <a:schemeClr val="accent2"/>
                </a:solidFill>
                <a:latin typeface="Times New Roman" pitchFamily="18" charset="0"/>
              </a:rPr>
              <a:t>    </a:t>
            </a:r>
            <a:r>
              <a:rPr lang="en-US" altLang="en-US" i="1">
                <a:latin typeface="Times New Roman" pitchFamily="18" charset="0"/>
              </a:rPr>
              <a:t>ARP components</a:t>
            </a:r>
          </a:p>
        </p:txBody>
      </p:sp>
      <p:sp>
        <p:nvSpPr>
          <p:cNvPr id="65541"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6554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65543"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6554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6554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65546"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6554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65548" name="Picture 11"/>
          <p:cNvPicPr>
            <a:picLocks noChangeAspect="1" noChangeArrowheads="1"/>
          </p:cNvPicPr>
          <p:nvPr/>
        </p:nvPicPr>
        <p:blipFill>
          <a:blip r:embed="rId3"/>
          <a:srcRect/>
          <a:stretch>
            <a:fillRect/>
          </a:stretch>
        </p:blipFill>
        <p:spPr bwMode="auto">
          <a:xfrm>
            <a:off x="539750" y="1096963"/>
            <a:ext cx="8070850" cy="5075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67587" name="投影片編號版面配置區 2"/>
          <p:cNvSpPr>
            <a:spLocks noGrp="1"/>
          </p:cNvSpPr>
          <p:nvPr>
            <p:ph type="sldNum" sz="quarter" idx="11"/>
          </p:nvPr>
        </p:nvSpPr>
        <p:spPr>
          <a:noFill/>
          <a:ln>
            <a:miter lim="800000"/>
            <a:headEnd/>
            <a:tailEnd/>
          </a:ln>
        </p:spPr>
        <p:txBody>
          <a:bodyPr/>
          <a:lstStyle/>
          <a:p>
            <a:fld id="{1A005A78-6564-4AF0-9BFD-6C773ECD0BF1}" type="slidenum">
              <a:rPr lang="zh-TW" altLang="en-US"/>
              <a:pPr/>
              <a:t>32</a:t>
            </a:fld>
            <a:endParaRPr lang="en-US" altLang="zh-TW"/>
          </a:p>
        </p:txBody>
      </p:sp>
      <p:grpSp>
        <p:nvGrpSpPr>
          <p:cNvPr id="67588" name="Group 2"/>
          <p:cNvGrpSpPr>
            <a:grpSpLocks/>
          </p:cNvGrpSpPr>
          <p:nvPr/>
        </p:nvGrpSpPr>
        <p:grpSpPr bwMode="auto">
          <a:xfrm>
            <a:off x="228600" y="228600"/>
            <a:ext cx="8458200" cy="5791200"/>
            <a:chOff x="144" y="144"/>
            <a:chExt cx="5328" cy="3648"/>
          </a:xfrm>
        </p:grpSpPr>
        <p:grpSp>
          <p:nvGrpSpPr>
            <p:cNvPr id="67590" name="Group 3"/>
            <p:cNvGrpSpPr>
              <a:grpSpLocks/>
            </p:cNvGrpSpPr>
            <p:nvPr/>
          </p:nvGrpSpPr>
          <p:grpSpPr bwMode="auto">
            <a:xfrm>
              <a:off x="144" y="144"/>
              <a:ext cx="432" cy="3648"/>
              <a:chOff x="48" y="48"/>
              <a:chExt cx="576" cy="3984"/>
            </a:xfrm>
          </p:grpSpPr>
          <p:sp>
            <p:nvSpPr>
              <p:cNvPr id="67609" name="Rectangle 4"/>
              <p:cNvSpPr>
                <a:spLocks noChangeArrowheads="1"/>
              </p:cNvSpPr>
              <p:nvPr/>
            </p:nvSpPr>
            <p:spPr bwMode="auto">
              <a:xfrm>
                <a:off x="240"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67610" name="Rectangle 5"/>
              <p:cNvSpPr>
                <a:spLocks noChangeArrowheads="1"/>
              </p:cNvSpPr>
              <p:nvPr/>
            </p:nvSpPr>
            <p:spPr bwMode="auto">
              <a:xfrm>
                <a:off x="48"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67611" name="Rectangle 6"/>
              <p:cNvSpPr>
                <a:spLocks noChangeArrowheads="1"/>
              </p:cNvSpPr>
              <p:nvPr/>
            </p:nvSpPr>
            <p:spPr bwMode="auto">
              <a:xfrm>
                <a:off x="432"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grpSp>
        <p:grpSp>
          <p:nvGrpSpPr>
            <p:cNvPr id="67591" name="Group 7"/>
            <p:cNvGrpSpPr>
              <a:grpSpLocks/>
            </p:cNvGrpSpPr>
            <p:nvPr/>
          </p:nvGrpSpPr>
          <p:grpSpPr bwMode="auto">
            <a:xfrm>
              <a:off x="144" y="144"/>
              <a:ext cx="5328" cy="336"/>
              <a:chOff x="0" y="144"/>
              <a:chExt cx="5760" cy="432"/>
            </a:xfrm>
          </p:grpSpPr>
          <p:sp>
            <p:nvSpPr>
              <p:cNvPr id="67606" name="Rectangle 8"/>
              <p:cNvSpPr>
                <a:spLocks noChangeArrowheads="1"/>
              </p:cNvSpPr>
              <p:nvPr/>
            </p:nvSpPr>
            <p:spPr bwMode="auto">
              <a:xfrm>
                <a:off x="0" y="144"/>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67607" name="Rectangle 9"/>
              <p:cNvSpPr>
                <a:spLocks noChangeArrowheads="1"/>
              </p:cNvSpPr>
              <p:nvPr/>
            </p:nvSpPr>
            <p:spPr bwMode="auto">
              <a:xfrm>
                <a:off x="0" y="288"/>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67608" name="Rectangle 10"/>
              <p:cNvSpPr>
                <a:spLocks noChangeArrowheads="1"/>
              </p:cNvSpPr>
              <p:nvPr/>
            </p:nvSpPr>
            <p:spPr bwMode="auto">
              <a:xfrm>
                <a:off x="0" y="432"/>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grpSp>
        <p:grpSp>
          <p:nvGrpSpPr>
            <p:cNvPr id="67592" name="Group 11"/>
            <p:cNvGrpSpPr>
              <a:grpSpLocks/>
            </p:cNvGrpSpPr>
            <p:nvPr/>
          </p:nvGrpSpPr>
          <p:grpSpPr bwMode="auto">
            <a:xfrm>
              <a:off x="144" y="144"/>
              <a:ext cx="432" cy="336"/>
              <a:chOff x="144" y="144"/>
              <a:chExt cx="432" cy="336"/>
            </a:xfrm>
          </p:grpSpPr>
          <p:grpSp>
            <p:nvGrpSpPr>
              <p:cNvPr id="67593" name="Group 12"/>
              <p:cNvGrpSpPr>
                <a:grpSpLocks/>
              </p:cNvGrpSpPr>
              <p:nvPr/>
            </p:nvGrpSpPr>
            <p:grpSpPr bwMode="auto">
              <a:xfrm>
                <a:off x="144" y="256"/>
                <a:ext cx="432" cy="112"/>
                <a:chOff x="288" y="256"/>
                <a:chExt cx="432" cy="112"/>
              </a:xfrm>
            </p:grpSpPr>
            <p:sp>
              <p:nvSpPr>
                <p:cNvPr id="585741" name="Rectangle 13"/>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585742" name="Rectangle 14"/>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585743" name="Rectangle 15"/>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67594" name="Group 16"/>
              <p:cNvGrpSpPr>
                <a:grpSpLocks/>
              </p:cNvGrpSpPr>
              <p:nvPr/>
            </p:nvGrpSpPr>
            <p:grpSpPr bwMode="auto">
              <a:xfrm>
                <a:off x="144" y="144"/>
                <a:ext cx="432" cy="336"/>
                <a:chOff x="144" y="144"/>
                <a:chExt cx="432" cy="336"/>
              </a:xfrm>
            </p:grpSpPr>
            <p:grpSp>
              <p:nvGrpSpPr>
                <p:cNvPr id="67595" name="Group 17"/>
                <p:cNvGrpSpPr>
                  <a:grpSpLocks/>
                </p:cNvGrpSpPr>
                <p:nvPr/>
              </p:nvGrpSpPr>
              <p:grpSpPr bwMode="auto">
                <a:xfrm>
                  <a:off x="144" y="144"/>
                  <a:ext cx="432" cy="112"/>
                  <a:chOff x="288" y="256"/>
                  <a:chExt cx="432" cy="112"/>
                </a:xfrm>
              </p:grpSpPr>
              <p:sp>
                <p:nvSpPr>
                  <p:cNvPr id="585746" name="Rectangle 18"/>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585747" name="Rectangle 19"/>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585748" name="Rectangle 20"/>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67596" name="Group 21"/>
                <p:cNvGrpSpPr>
                  <a:grpSpLocks/>
                </p:cNvGrpSpPr>
                <p:nvPr/>
              </p:nvGrpSpPr>
              <p:grpSpPr bwMode="auto">
                <a:xfrm>
                  <a:off x="144" y="368"/>
                  <a:ext cx="432" cy="112"/>
                  <a:chOff x="288" y="256"/>
                  <a:chExt cx="432" cy="112"/>
                </a:xfrm>
              </p:grpSpPr>
              <p:sp>
                <p:nvSpPr>
                  <p:cNvPr id="585750" name="Rectangle 22"/>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585751" name="Rectangle 23"/>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585752" name="Rectangle 24"/>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grpSp>
      </p:grpSp>
      <p:pic>
        <p:nvPicPr>
          <p:cNvPr id="67589" name="Picture 26"/>
          <p:cNvPicPr>
            <a:picLocks noChangeAspect="1" noChangeArrowheads="1"/>
          </p:cNvPicPr>
          <p:nvPr/>
        </p:nvPicPr>
        <p:blipFill>
          <a:blip r:embed="rId3"/>
          <a:srcRect/>
          <a:stretch>
            <a:fillRect/>
          </a:stretch>
        </p:blipFill>
        <p:spPr bwMode="auto">
          <a:xfrm>
            <a:off x="2274888" y="838200"/>
            <a:ext cx="4735512" cy="5538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69635" name="投影片編號版面配置區 2"/>
          <p:cNvSpPr>
            <a:spLocks noGrp="1"/>
          </p:cNvSpPr>
          <p:nvPr>
            <p:ph type="sldNum" sz="quarter" idx="11"/>
          </p:nvPr>
        </p:nvSpPr>
        <p:spPr>
          <a:noFill/>
          <a:ln>
            <a:miter lim="800000"/>
            <a:headEnd/>
            <a:tailEnd/>
          </a:ln>
        </p:spPr>
        <p:txBody>
          <a:bodyPr/>
          <a:lstStyle/>
          <a:p>
            <a:fld id="{067A542D-1A8F-498F-B789-86FB803D9590}" type="slidenum">
              <a:rPr lang="zh-TW" altLang="en-US"/>
              <a:pPr/>
              <a:t>33</a:t>
            </a:fld>
            <a:endParaRPr lang="en-US" altLang="zh-TW"/>
          </a:p>
        </p:txBody>
      </p:sp>
      <p:grpSp>
        <p:nvGrpSpPr>
          <p:cNvPr id="69636" name="Group 2"/>
          <p:cNvGrpSpPr>
            <a:grpSpLocks/>
          </p:cNvGrpSpPr>
          <p:nvPr/>
        </p:nvGrpSpPr>
        <p:grpSpPr bwMode="auto">
          <a:xfrm>
            <a:off x="228600" y="228600"/>
            <a:ext cx="8458200" cy="5791200"/>
            <a:chOff x="144" y="144"/>
            <a:chExt cx="5328" cy="3648"/>
          </a:xfrm>
        </p:grpSpPr>
        <p:grpSp>
          <p:nvGrpSpPr>
            <p:cNvPr id="69638" name="Group 3"/>
            <p:cNvGrpSpPr>
              <a:grpSpLocks/>
            </p:cNvGrpSpPr>
            <p:nvPr/>
          </p:nvGrpSpPr>
          <p:grpSpPr bwMode="auto">
            <a:xfrm>
              <a:off x="144" y="144"/>
              <a:ext cx="432" cy="3648"/>
              <a:chOff x="48" y="48"/>
              <a:chExt cx="576" cy="3984"/>
            </a:xfrm>
          </p:grpSpPr>
          <p:sp>
            <p:nvSpPr>
              <p:cNvPr id="69657" name="Rectangle 4"/>
              <p:cNvSpPr>
                <a:spLocks noChangeArrowheads="1"/>
              </p:cNvSpPr>
              <p:nvPr/>
            </p:nvSpPr>
            <p:spPr bwMode="auto">
              <a:xfrm>
                <a:off x="240"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69658" name="Rectangle 5"/>
              <p:cNvSpPr>
                <a:spLocks noChangeArrowheads="1"/>
              </p:cNvSpPr>
              <p:nvPr/>
            </p:nvSpPr>
            <p:spPr bwMode="auto">
              <a:xfrm>
                <a:off x="48"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69659" name="Rectangle 6"/>
              <p:cNvSpPr>
                <a:spLocks noChangeArrowheads="1"/>
              </p:cNvSpPr>
              <p:nvPr/>
            </p:nvSpPr>
            <p:spPr bwMode="auto">
              <a:xfrm>
                <a:off x="432"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grpSp>
        <p:grpSp>
          <p:nvGrpSpPr>
            <p:cNvPr id="69639" name="Group 7"/>
            <p:cNvGrpSpPr>
              <a:grpSpLocks/>
            </p:cNvGrpSpPr>
            <p:nvPr/>
          </p:nvGrpSpPr>
          <p:grpSpPr bwMode="auto">
            <a:xfrm>
              <a:off x="144" y="144"/>
              <a:ext cx="5328" cy="336"/>
              <a:chOff x="0" y="144"/>
              <a:chExt cx="5760" cy="432"/>
            </a:xfrm>
          </p:grpSpPr>
          <p:sp>
            <p:nvSpPr>
              <p:cNvPr id="69654" name="Rectangle 8"/>
              <p:cNvSpPr>
                <a:spLocks noChangeArrowheads="1"/>
              </p:cNvSpPr>
              <p:nvPr/>
            </p:nvSpPr>
            <p:spPr bwMode="auto">
              <a:xfrm>
                <a:off x="0" y="144"/>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69655" name="Rectangle 9"/>
              <p:cNvSpPr>
                <a:spLocks noChangeArrowheads="1"/>
              </p:cNvSpPr>
              <p:nvPr/>
            </p:nvSpPr>
            <p:spPr bwMode="auto">
              <a:xfrm>
                <a:off x="0" y="288"/>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69656" name="Rectangle 10"/>
              <p:cNvSpPr>
                <a:spLocks noChangeArrowheads="1"/>
              </p:cNvSpPr>
              <p:nvPr/>
            </p:nvSpPr>
            <p:spPr bwMode="auto">
              <a:xfrm>
                <a:off x="0" y="432"/>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grpSp>
        <p:grpSp>
          <p:nvGrpSpPr>
            <p:cNvPr id="69640" name="Group 11"/>
            <p:cNvGrpSpPr>
              <a:grpSpLocks/>
            </p:cNvGrpSpPr>
            <p:nvPr/>
          </p:nvGrpSpPr>
          <p:grpSpPr bwMode="auto">
            <a:xfrm>
              <a:off x="144" y="144"/>
              <a:ext cx="432" cy="336"/>
              <a:chOff x="144" y="144"/>
              <a:chExt cx="432" cy="336"/>
            </a:xfrm>
          </p:grpSpPr>
          <p:grpSp>
            <p:nvGrpSpPr>
              <p:cNvPr id="69641" name="Group 12"/>
              <p:cNvGrpSpPr>
                <a:grpSpLocks/>
              </p:cNvGrpSpPr>
              <p:nvPr/>
            </p:nvGrpSpPr>
            <p:grpSpPr bwMode="auto">
              <a:xfrm>
                <a:off x="144" y="256"/>
                <a:ext cx="432" cy="112"/>
                <a:chOff x="288" y="256"/>
                <a:chExt cx="432" cy="112"/>
              </a:xfrm>
            </p:grpSpPr>
            <p:sp>
              <p:nvSpPr>
                <p:cNvPr id="616461" name="Rectangle 13"/>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6462" name="Rectangle 14"/>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6463" name="Rectangle 15"/>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69642" name="Group 16"/>
              <p:cNvGrpSpPr>
                <a:grpSpLocks/>
              </p:cNvGrpSpPr>
              <p:nvPr/>
            </p:nvGrpSpPr>
            <p:grpSpPr bwMode="auto">
              <a:xfrm>
                <a:off x="144" y="144"/>
                <a:ext cx="432" cy="336"/>
                <a:chOff x="144" y="144"/>
                <a:chExt cx="432" cy="336"/>
              </a:xfrm>
            </p:grpSpPr>
            <p:grpSp>
              <p:nvGrpSpPr>
                <p:cNvPr id="69643" name="Group 17"/>
                <p:cNvGrpSpPr>
                  <a:grpSpLocks/>
                </p:cNvGrpSpPr>
                <p:nvPr/>
              </p:nvGrpSpPr>
              <p:grpSpPr bwMode="auto">
                <a:xfrm>
                  <a:off x="144" y="144"/>
                  <a:ext cx="432" cy="112"/>
                  <a:chOff x="288" y="256"/>
                  <a:chExt cx="432" cy="112"/>
                </a:xfrm>
              </p:grpSpPr>
              <p:sp>
                <p:nvSpPr>
                  <p:cNvPr id="616466" name="Rectangle 18"/>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6467" name="Rectangle 19"/>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6468" name="Rectangle 20"/>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69644" name="Group 21"/>
                <p:cNvGrpSpPr>
                  <a:grpSpLocks/>
                </p:cNvGrpSpPr>
                <p:nvPr/>
              </p:nvGrpSpPr>
              <p:grpSpPr bwMode="auto">
                <a:xfrm>
                  <a:off x="144" y="368"/>
                  <a:ext cx="432" cy="112"/>
                  <a:chOff x="288" y="256"/>
                  <a:chExt cx="432" cy="112"/>
                </a:xfrm>
              </p:grpSpPr>
              <p:sp>
                <p:nvSpPr>
                  <p:cNvPr id="616470" name="Rectangle 22"/>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6471" name="Rectangle 23"/>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6472" name="Rectangle 24"/>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grpSp>
      </p:grpSp>
      <p:pic>
        <p:nvPicPr>
          <p:cNvPr id="69637" name="Picture 26"/>
          <p:cNvPicPr>
            <a:picLocks noChangeAspect="1" noChangeArrowheads="1"/>
          </p:cNvPicPr>
          <p:nvPr/>
        </p:nvPicPr>
        <p:blipFill>
          <a:blip r:embed="rId3"/>
          <a:srcRect/>
          <a:stretch>
            <a:fillRect/>
          </a:stretch>
        </p:blipFill>
        <p:spPr bwMode="auto">
          <a:xfrm>
            <a:off x="2082800" y="838200"/>
            <a:ext cx="5156200" cy="5491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71683" name="投影片編號版面配置區 2"/>
          <p:cNvSpPr>
            <a:spLocks noGrp="1"/>
          </p:cNvSpPr>
          <p:nvPr>
            <p:ph type="sldNum" sz="quarter" idx="11"/>
          </p:nvPr>
        </p:nvSpPr>
        <p:spPr>
          <a:noFill/>
          <a:ln>
            <a:miter lim="800000"/>
            <a:headEnd/>
            <a:tailEnd/>
          </a:ln>
        </p:spPr>
        <p:txBody>
          <a:bodyPr/>
          <a:lstStyle/>
          <a:p>
            <a:fld id="{E8BDCC25-C93B-4B56-A180-5BA9CEDA2C7D}" type="slidenum">
              <a:rPr lang="zh-TW" altLang="en-US"/>
              <a:pPr/>
              <a:t>34</a:t>
            </a:fld>
            <a:endParaRPr lang="en-US" altLang="zh-TW"/>
          </a:p>
        </p:txBody>
      </p:sp>
      <p:grpSp>
        <p:nvGrpSpPr>
          <p:cNvPr id="71684" name="Group 2"/>
          <p:cNvGrpSpPr>
            <a:grpSpLocks/>
          </p:cNvGrpSpPr>
          <p:nvPr/>
        </p:nvGrpSpPr>
        <p:grpSpPr bwMode="auto">
          <a:xfrm>
            <a:off x="228600" y="228600"/>
            <a:ext cx="8458200" cy="5791200"/>
            <a:chOff x="144" y="144"/>
            <a:chExt cx="5328" cy="3648"/>
          </a:xfrm>
        </p:grpSpPr>
        <p:grpSp>
          <p:nvGrpSpPr>
            <p:cNvPr id="71686" name="Group 3"/>
            <p:cNvGrpSpPr>
              <a:grpSpLocks/>
            </p:cNvGrpSpPr>
            <p:nvPr/>
          </p:nvGrpSpPr>
          <p:grpSpPr bwMode="auto">
            <a:xfrm>
              <a:off x="144" y="144"/>
              <a:ext cx="432" cy="3648"/>
              <a:chOff x="48" y="48"/>
              <a:chExt cx="576" cy="3984"/>
            </a:xfrm>
          </p:grpSpPr>
          <p:sp>
            <p:nvSpPr>
              <p:cNvPr id="71705" name="Rectangle 4"/>
              <p:cNvSpPr>
                <a:spLocks noChangeArrowheads="1"/>
              </p:cNvSpPr>
              <p:nvPr/>
            </p:nvSpPr>
            <p:spPr bwMode="auto">
              <a:xfrm>
                <a:off x="240"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71706" name="Rectangle 5"/>
              <p:cNvSpPr>
                <a:spLocks noChangeArrowheads="1"/>
              </p:cNvSpPr>
              <p:nvPr/>
            </p:nvSpPr>
            <p:spPr bwMode="auto">
              <a:xfrm>
                <a:off x="48"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71707" name="Rectangle 6"/>
              <p:cNvSpPr>
                <a:spLocks noChangeArrowheads="1"/>
              </p:cNvSpPr>
              <p:nvPr/>
            </p:nvSpPr>
            <p:spPr bwMode="auto">
              <a:xfrm>
                <a:off x="432"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grpSp>
        <p:grpSp>
          <p:nvGrpSpPr>
            <p:cNvPr id="71687" name="Group 7"/>
            <p:cNvGrpSpPr>
              <a:grpSpLocks/>
            </p:cNvGrpSpPr>
            <p:nvPr/>
          </p:nvGrpSpPr>
          <p:grpSpPr bwMode="auto">
            <a:xfrm>
              <a:off x="144" y="144"/>
              <a:ext cx="5328" cy="336"/>
              <a:chOff x="0" y="144"/>
              <a:chExt cx="5760" cy="432"/>
            </a:xfrm>
          </p:grpSpPr>
          <p:sp>
            <p:nvSpPr>
              <p:cNvPr id="71702" name="Rectangle 8"/>
              <p:cNvSpPr>
                <a:spLocks noChangeArrowheads="1"/>
              </p:cNvSpPr>
              <p:nvPr/>
            </p:nvSpPr>
            <p:spPr bwMode="auto">
              <a:xfrm>
                <a:off x="0" y="144"/>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71703" name="Rectangle 9"/>
              <p:cNvSpPr>
                <a:spLocks noChangeArrowheads="1"/>
              </p:cNvSpPr>
              <p:nvPr/>
            </p:nvSpPr>
            <p:spPr bwMode="auto">
              <a:xfrm>
                <a:off x="0" y="288"/>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71704" name="Rectangle 10"/>
              <p:cNvSpPr>
                <a:spLocks noChangeArrowheads="1"/>
              </p:cNvSpPr>
              <p:nvPr/>
            </p:nvSpPr>
            <p:spPr bwMode="auto">
              <a:xfrm>
                <a:off x="0" y="432"/>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grpSp>
        <p:grpSp>
          <p:nvGrpSpPr>
            <p:cNvPr id="71688" name="Group 11"/>
            <p:cNvGrpSpPr>
              <a:grpSpLocks/>
            </p:cNvGrpSpPr>
            <p:nvPr/>
          </p:nvGrpSpPr>
          <p:grpSpPr bwMode="auto">
            <a:xfrm>
              <a:off x="144" y="144"/>
              <a:ext cx="432" cy="336"/>
              <a:chOff x="144" y="144"/>
              <a:chExt cx="432" cy="336"/>
            </a:xfrm>
          </p:grpSpPr>
          <p:grpSp>
            <p:nvGrpSpPr>
              <p:cNvPr id="71689" name="Group 12"/>
              <p:cNvGrpSpPr>
                <a:grpSpLocks/>
              </p:cNvGrpSpPr>
              <p:nvPr/>
            </p:nvGrpSpPr>
            <p:grpSpPr bwMode="auto">
              <a:xfrm>
                <a:off x="144" y="256"/>
                <a:ext cx="432" cy="112"/>
                <a:chOff x="288" y="256"/>
                <a:chExt cx="432" cy="112"/>
              </a:xfrm>
            </p:grpSpPr>
            <p:sp>
              <p:nvSpPr>
                <p:cNvPr id="618509" name="Rectangle 13"/>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8510" name="Rectangle 14"/>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8511" name="Rectangle 15"/>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71690" name="Group 16"/>
              <p:cNvGrpSpPr>
                <a:grpSpLocks/>
              </p:cNvGrpSpPr>
              <p:nvPr/>
            </p:nvGrpSpPr>
            <p:grpSpPr bwMode="auto">
              <a:xfrm>
                <a:off x="144" y="144"/>
                <a:ext cx="432" cy="336"/>
                <a:chOff x="144" y="144"/>
                <a:chExt cx="432" cy="336"/>
              </a:xfrm>
            </p:grpSpPr>
            <p:grpSp>
              <p:nvGrpSpPr>
                <p:cNvPr id="71691" name="Group 17"/>
                <p:cNvGrpSpPr>
                  <a:grpSpLocks/>
                </p:cNvGrpSpPr>
                <p:nvPr/>
              </p:nvGrpSpPr>
              <p:grpSpPr bwMode="auto">
                <a:xfrm>
                  <a:off x="144" y="144"/>
                  <a:ext cx="432" cy="112"/>
                  <a:chOff x="288" y="256"/>
                  <a:chExt cx="432" cy="112"/>
                </a:xfrm>
              </p:grpSpPr>
              <p:sp>
                <p:nvSpPr>
                  <p:cNvPr id="618514" name="Rectangle 18"/>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8515" name="Rectangle 19"/>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8516" name="Rectangle 20"/>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71692" name="Group 21"/>
                <p:cNvGrpSpPr>
                  <a:grpSpLocks/>
                </p:cNvGrpSpPr>
                <p:nvPr/>
              </p:nvGrpSpPr>
              <p:grpSpPr bwMode="auto">
                <a:xfrm>
                  <a:off x="144" y="368"/>
                  <a:ext cx="432" cy="112"/>
                  <a:chOff x="288" y="256"/>
                  <a:chExt cx="432" cy="112"/>
                </a:xfrm>
              </p:grpSpPr>
              <p:sp>
                <p:nvSpPr>
                  <p:cNvPr id="618518" name="Rectangle 22"/>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8519" name="Rectangle 23"/>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18520" name="Rectangle 24"/>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grpSp>
      </p:grpSp>
      <p:pic>
        <p:nvPicPr>
          <p:cNvPr id="71685" name="Picture 26"/>
          <p:cNvPicPr>
            <a:picLocks noChangeAspect="1" noChangeArrowheads="1"/>
          </p:cNvPicPr>
          <p:nvPr/>
        </p:nvPicPr>
        <p:blipFill>
          <a:blip r:embed="rId3"/>
          <a:srcRect/>
          <a:stretch>
            <a:fillRect/>
          </a:stretch>
        </p:blipFill>
        <p:spPr bwMode="auto">
          <a:xfrm>
            <a:off x="2257425" y="1600200"/>
            <a:ext cx="5210175" cy="2459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73731" name="投影片編號版面配置區 2"/>
          <p:cNvSpPr>
            <a:spLocks noGrp="1"/>
          </p:cNvSpPr>
          <p:nvPr>
            <p:ph type="sldNum" sz="quarter" idx="11"/>
          </p:nvPr>
        </p:nvSpPr>
        <p:spPr>
          <a:noFill/>
          <a:ln>
            <a:miter lim="800000"/>
            <a:headEnd/>
            <a:tailEnd/>
          </a:ln>
        </p:spPr>
        <p:txBody>
          <a:bodyPr/>
          <a:lstStyle/>
          <a:p>
            <a:fld id="{0DFF15A2-DEBE-4076-A822-8DBF4326475F}" type="slidenum">
              <a:rPr lang="zh-TW" altLang="en-US"/>
              <a:pPr/>
              <a:t>35</a:t>
            </a:fld>
            <a:endParaRPr lang="en-US" altLang="zh-TW"/>
          </a:p>
        </p:txBody>
      </p:sp>
      <p:grpSp>
        <p:nvGrpSpPr>
          <p:cNvPr id="73732" name="Group 2"/>
          <p:cNvGrpSpPr>
            <a:grpSpLocks/>
          </p:cNvGrpSpPr>
          <p:nvPr/>
        </p:nvGrpSpPr>
        <p:grpSpPr bwMode="auto">
          <a:xfrm>
            <a:off x="228600" y="228600"/>
            <a:ext cx="8458200" cy="5791200"/>
            <a:chOff x="144" y="144"/>
            <a:chExt cx="5328" cy="3648"/>
          </a:xfrm>
        </p:grpSpPr>
        <p:grpSp>
          <p:nvGrpSpPr>
            <p:cNvPr id="73734" name="Group 3"/>
            <p:cNvGrpSpPr>
              <a:grpSpLocks/>
            </p:cNvGrpSpPr>
            <p:nvPr/>
          </p:nvGrpSpPr>
          <p:grpSpPr bwMode="auto">
            <a:xfrm>
              <a:off x="144" y="144"/>
              <a:ext cx="432" cy="3648"/>
              <a:chOff x="48" y="48"/>
              <a:chExt cx="576" cy="3984"/>
            </a:xfrm>
          </p:grpSpPr>
          <p:sp>
            <p:nvSpPr>
              <p:cNvPr id="73753" name="Rectangle 4"/>
              <p:cNvSpPr>
                <a:spLocks noChangeArrowheads="1"/>
              </p:cNvSpPr>
              <p:nvPr/>
            </p:nvSpPr>
            <p:spPr bwMode="auto">
              <a:xfrm>
                <a:off x="240"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73754" name="Rectangle 5"/>
              <p:cNvSpPr>
                <a:spLocks noChangeArrowheads="1"/>
              </p:cNvSpPr>
              <p:nvPr/>
            </p:nvSpPr>
            <p:spPr bwMode="auto">
              <a:xfrm>
                <a:off x="48"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73755" name="Rectangle 6"/>
              <p:cNvSpPr>
                <a:spLocks noChangeArrowheads="1"/>
              </p:cNvSpPr>
              <p:nvPr/>
            </p:nvSpPr>
            <p:spPr bwMode="auto">
              <a:xfrm>
                <a:off x="432"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grpSp>
        <p:grpSp>
          <p:nvGrpSpPr>
            <p:cNvPr id="73735" name="Group 7"/>
            <p:cNvGrpSpPr>
              <a:grpSpLocks/>
            </p:cNvGrpSpPr>
            <p:nvPr/>
          </p:nvGrpSpPr>
          <p:grpSpPr bwMode="auto">
            <a:xfrm>
              <a:off x="144" y="144"/>
              <a:ext cx="5328" cy="336"/>
              <a:chOff x="0" y="144"/>
              <a:chExt cx="5760" cy="432"/>
            </a:xfrm>
          </p:grpSpPr>
          <p:sp>
            <p:nvSpPr>
              <p:cNvPr id="73750" name="Rectangle 8"/>
              <p:cNvSpPr>
                <a:spLocks noChangeArrowheads="1"/>
              </p:cNvSpPr>
              <p:nvPr/>
            </p:nvSpPr>
            <p:spPr bwMode="auto">
              <a:xfrm>
                <a:off x="0" y="144"/>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73751" name="Rectangle 9"/>
              <p:cNvSpPr>
                <a:spLocks noChangeArrowheads="1"/>
              </p:cNvSpPr>
              <p:nvPr/>
            </p:nvSpPr>
            <p:spPr bwMode="auto">
              <a:xfrm>
                <a:off x="0" y="288"/>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73752" name="Rectangle 10"/>
              <p:cNvSpPr>
                <a:spLocks noChangeArrowheads="1"/>
              </p:cNvSpPr>
              <p:nvPr/>
            </p:nvSpPr>
            <p:spPr bwMode="auto">
              <a:xfrm>
                <a:off x="0" y="432"/>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grpSp>
        <p:grpSp>
          <p:nvGrpSpPr>
            <p:cNvPr id="73736" name="Group 11"/>
            <p:cNvGrpSpPr>
              <a:grpSpLocks/>
            </p:cNvGrpSpPr>
            <p:nvPr/>
          </p:nvGrpSpPr>
          <p:grpSpPr bwMode="auto">
            <a:xfrm>
              <a:off x="144" y="144"/>
              <a:ext cx="432" cy="336"/>
              <a:chOff x="144" y="144"/>
              <a:chExt cx="432" cy="336"/>
            </a:xfrm>
          </p:grpSpPr>
          <p:grpSp>
            <p:nvGrpSpPr>
              <p:cNvPr id="73737" name="Group 12"/>
              <p:cNvGrpSpPr>
                <a:grpSpLocks/>
              </p:cNvGrpSpPr>
              <p:nvPr/>
            </p:nvGrpSpPr>
            <p:grpSpPr bwMode="auto">
              <a:xfrm>
                <a:off x="144" y="256"/>
                <a:ext cx="432" cy="112"/>
                <a:chOff x="288" y="256"/>
                <a:chExt cx="432" cy="112"/>
              </a:xfrm>
            </p:grpSpPr>
            <p:sp>
              <p:nvSpPr>
                <p:cNvPr id="620557" name="Rectangle 13"/>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0558" name="Rectangle 14"/>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0559" name="Rectangle 15"/>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73738" name="Group 16"/>
              <p:cNvGrpSpPr>
                <a:grpSpLocks/>
              </p:cNvGrpSpPr>
              <p:nvPr/>
            </p:nvGrpSpPr>
            <p:grpSpPr bwMode="auto">
              <a:xfrm>
                <a:off x="144" y="144"/>
                <a:ext cx="432" cy="336"/>
                <a:chOff x="144" y="144"/>
                <a:chExt cx="432" cy="336"/>
              </a:xfrm>
            </p:grpSpPr>
            <p:grpSp>
              <p:nvGrpSpPr>
                <p:cNvPr id="73739" name="Group 17"/>
                <p:cNvGrpSpPr>
                  <a:grpSpLocks/>
                </p:cNvGrpSpPr>
                <p:nvPr/>
              </p:nvGrpSpPr>
              <p:grpSpPr bwMode="auto">
                <a:xfrm>
                  <a:off x="144" y="144"/>
                  <a:ext cx="432" cy="112"/>
                  <a:chOff x="288" y="256"/>
                  <a:chExt cx="432" cy="112"/>
                </a:xfrm>
              </p:grpSpPr>
              <p:sp>
                <p:nvSpPr>
                  <p:cNvPr id="620562" name="Rectangle 18"/>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0563" name="Rectangle 19"/>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0564" name="Rectangle 20"/>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73740" name="Group 21"/>
                <p:cNvGrpSpPr>
                  <a:grpSpLocks/>
                </p:cNvGrpSpPr>
                <p:nvPr/>
              </p:nvGrpSpPr>
              <p:grpSpPr bwMode="auto">
                <a:xfrm>
                  <a:off x="144" y="368"/>
                  <a:ext cx="432" cy="112"/>
                  <a:chOff x="288" y="256"/>
                  <a:chExt cx="432" cy="112"/>
                </a:xfrm>
              </p:grpSpPr>
              <p:sp>
                <p:nvSpPr>
                  <p:cNvPr id="620566" name="Rectangle 22"/>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0567" name="Rectangle 23"/>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0568" name="Rectangle 24"/>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grpSp>
      </p:grpSp>
      <p:pic>
        <p:nvPicPr>
          <p:cNvPr id="73733" name="Picture 26"/>
          <p:cNvPicPr>
            <a:picLocks noChangeAspect="1" noChangeArrowheads="1"/>
          </p:cNvPicPr>
          <p:nvPr/>
        </p:nvPicPr>
        <p:blipFill>
          <a:blip r:embed="rId3"/>
          <a:srcRect/>
          <a:stretch>
            <a:fillRect/>
          </a:stretch>
        </p:blipFill>
        <p:spPr bwMode="auto">
          <a:xfrm>
            <a:off x="2122488" y="1066800"/>
            <a:ext cx="5192712" cy="4811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75779" name="投影片編號版面配置區 2"/>
          <p:cNvSpPr>
            <a:spLocks noGrp="1"/>
          </p:cNvSpPr>
          <p:nvPr>
            <p:ph type="sldNum" sz="quarter" idx="11"/>
          </p:nvPr>
        </p:nvSpPr>
        <p:spPr>
          <a:noFill/>
          <a:ln>
            <a:miter lim="800000"/>
            <a:headEnd/>
            <a:tailEnd/>
          </a:ln>
        </p:spPr>
        <p:txBody>
          <a:bodyPr/>
          <a:lstStyle/>
          <a:p>
            <a:fld id="{CBB08FD5-AA3B-487B-8EE3-6C2EA89F7964}" type="slidenum">
              <a:rPr lang="zh-TW" altLang="en-US"/>
              <a:pPr/>
              <a:t>36</a:t>
            </a:fld>
            <a:endParaRPr lang="en-US" altLang="zh-TW"/>
          </a:p>
        </p:txBody>
      </p:sp>
      <p:grpSp>
        <p:nvGrpSpPr>
          <p:cNvPr id="75780" name="Group 2"/>
          <p:cNvGrpSpPr>
            <a:grpSpLocks/>
          </p:cNvGrpSpPr>
          <p:nvPr/>
        </p:nvGrpSpPr>
        <p:grpSpPr bwMode="auto">
          <a:xfrm>
            <a:off x="228600" y="228600"/>
            <a:ext cx="8458200" cy="5791200"/>
            <a:chOff x="144" y="144"/>
            <a:chExt cx="5328" cy="3648"/>
          </a:xfrm>
        </p:grpSpPr>
        <p:grpSp>
          <p:nvGrpSpPr>
            <p:cNvPr id="75782" name="Group 3"/>
            <p:cNvGrpSpPr>
              <a:grpSpLocks/>
            </p:cNvGrpSpPr>
            <p:nvPr/>
          </p:nvGrpSpPr>
          <p:grpSpPr bwMode="auto">
            <a:xfrm>
              <a:off x="144" y="144"/>
              <a:ext cx="432" cy="3648"/>
              <a:chOff x="48" y="48"/>
              <a:chExt cx="576" cy="3984"/>
            </a:xfrm>
          </p:grpSpPr>
          <p:sp>
            <p:nvSpPr>
              <p:cNvPr id="75801" name="Rectangle 4"/>
              <p:cNvSpPr>
                <a:spLocks noChangeArrowheads="1"/>
              </p:cNvSpPr>
              <p:nvPr/>
            </p:nvSpPr>
            <p:spPr bwMode="auto">
              <a:xfrm>
                <a:off x="240"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75802" name="Rectangle 5"/>
              <p:cNvSpPr>
                <a:spLocks noChangeArrowheads="1"/>
              </p:cNvSpPr>
              <p:nvPr/>
            </p:nvSpPr>
            <p:spPr bwMode="auto">
              <a:xfrm>
                <a:off x="48"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75803" name="Rectangle 6"/>
              <p:cNvSpPr>
                <a:spLocks noChangeArrowheads="1"/>
              </p:cNvSpPr>
              <p:nvPr/>
            </p:nvSpPr>
            <p:spPr bwMode="auto">
              <a:xfrm>
                <a:off x="432"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grpSp>
        <p:grpSp>
          <p:nvGrpSpPr>
            <p:cNvPr id="75783" name="Group 7"/>
            <p:cNvGrpSpPr>
              <a:grpSpLocks/>
            </p:cNvGrpSpPr>
            <p:nvPr/>
          </p:nvGrpSpPr>
          <p:grpSpPr bwMode="auto">
            <a:xfrm>
              <a:off x="144" y="144"/>
              <a:ext cx="5328" cy="336"/>
              <a:chOff x="0" y="144"/>
              <a:chExt cx="5760" cy="432"/>
            </a:xfrm>
          </p:grpSpPr>
          <p:sp>
            <p:nvSpPr>
              <p:cNvPr id="75798" name="Rectangle 8"/>
              <p:cNvSpPr>
                <a:spLocks noChangeArrowheads="1"/>
              </p:cNvSpPr>
              <p:nvPr/>
            </p:nvSpPr>
            <p:spPr bwMode="auto">
              <a:xfrm>
                <a:off x="0" y="144"/>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75799" name="Rectangle 9"/>
              <p:cNvSpPr>
                <a:spLocks noChangeArrowheads="1"/>
              </p:cNvSpPr>
              <p:nvPr/>
            </p:nvSpPr>
            <p:spPr bwMode="auto">
              <a:xfrm>
                <a:off x="0" y="288"/>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75800" name="Rectangle 10"/>
              <p:cNvSpPr>
                <a:spLocks noChangeArrowheads="1"/>
              </p:cNvSpPr>
              <p:nvPr/>
            </p:nvSpPr>
            <p:spPr bwMode="auto">
              <a:xfrm>
                <a:off x="0" y="432"/>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grpSp>
        <p:grpSp>
          <p:nvGrpSpPr>
            <p:cNvPr id="75784" name="Group 11"/>
            <p:cNvGrpSpPr>
              <a:grpSpLocks/>
            </p:cNvGrpSpPr>
            <p:nvPr/>
          </p:nvGrpSpPr>
          <p:grpSpPr bwMode="auto">
            <a:xfrm>
              <a:off x="144" y="144"/>
              <a:ext cx="432" cy="336"/>
              <a:chOff x="144" y="144"/>
              <a:chExt cx="432" cy="336"/>
            </a:xfrm>
          </p:grpSpPr>
          <p:grpSp>
            <p:nvGrpSpPr>
              <p:cNvPr id="75785" name="Group 12"/>
              <p:cNvGrpSpPr>
                <a:grpSpLocks/>
              </p:cNvGrpSpPr>
              <p:nvPr/>
            </p:nvGrpSpPr>
            <p:grpSpPr bwMode="auto">
              <a:xfrm>
                <a:off x="144" y="256"/>
                <a:ext cx="432" cy="112"/>
                <a:chOff x="288" y="256"/>
                <a:chExt cx="432" cy="112"/>
              </a:xfrm>
            </p:grpSpPr>
            <p:sp>
              <p:nvSpPr>
                <p:cNvPr id="622605" name="Rectangle 13"/>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2606" name="Rectangle 14"/>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2607" name="Rectangle 15"/>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75786" name="Group 16"/>
              <p:cNvGrpSpPr>
                <a:grpSpLocks/>
              </p:cNvGrpSpPr>
              <p:nvPr/>
            </p:nvGrpSpPr>
            <p:grpSpPr bwMode="auto">
              <a:xfrm>
                <a:off x="144" y="144"/>
                <a:ext cx="432" cy="336"/>
                <a:chOff x="144" y="144"/>
                <a:chExt cx="432" cy="336"/>
              </a:xfrm>
            </p:grpSpPr>
            <p:grpSp>
              <p:nvGrpSpPr>
                <p:cNvPr id="75787" name="Group 17"/>
                <p:cNvGrpSpPr>
                  <a:grpSpLocks/>
                </p:cNvGrpSpPr>
                <p:nvPr/>
              </p:nvGrpSpPr>
              <p:grpSpPr bwMode="auto">
                <a:xfrm>
                  <a:off x="144" y="144"/>
                  <a:ext cx="432" cy="112"/>
                  <a:chOff x="288" y="256"/>
                  <a:chExt cx="432" cy="112"/>
                </a:xfrm>
              </p:grpSpPr>
              <p:sp>
                <p:nvSpPr>
                  <p:cNvPr id="622610" name="Rectangle 18"/>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2611" name="Rectangle 19"/>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2612" name="Rectangle 20"/>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75788" name="Group 21"/>
                <p:cNvGrpSpPr>
                  <a:grpSpLocks/>
                </p:cNvGrpSpPr>
                <p:nvPr/>
              </p:nvGrpSpPr>
              <p:grpSpPr bwMode="auto">
                <a:xfrm>
                  <a:off x="144" y="368"/>
                  <a:ext cx="432" cy="112"/>
                  <a:chOff x="288" y="256"/>
                  <a:chExt cx="432" cy="112"/>
                </a:xfrm>
              </p:grpSpPr>
              <p:sp>
                <p:nvSpPr>
                  <p:cNvPr id="622614" name="Rectangle 22"/>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2615" name="Rectangle 23"/>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2616" name="Rectangle 24"/>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grpSp>
      </p:grpSp>
      <p:pic>
        <p:nvPicPr>
          <p:cNvPr id="75781" name="Picture 26"/>
          <p:cNvPicPr>
            <a:picLocks noChangeAspect="1" noChangeArrowheads="1"/>
          </p:cNvPicPr>
          <p:nvPr/>
        </p:nvPicPr>
        <p:blipFill>
          <a:blip r:embed="rId3"/>
          <a:srcRect/>
          <a:stretch>
            <a:fillRect/>
          </a:stretch>
        </p:blipFill>
        <p:spPr bwMode="auto">
          <a:xfrm>
            <a:off x="1143000" y="1905000"/>
            <a:ext cx="7732713" cy="302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77827" name="投影片編號版面配置區 2"/>
          <p:cNvSpPr>
            <a:spLocks noGrp="1"/>
          </p:cNvSpPr>
          <p:nvPr>
            <p:ph type="sldNum" sz="quarter" idx="11"/>
          </p:nvPr>
        </p:nvSpPr>
        <p:spPr>
          <a:noFill/>
          <a:ln>
            <a:miter lim="800000"/>
            <a:headEnd/>
            <a:tailEnd/>
          </a:ln>
        </p:spPr>
        <p:txBody>
          <a:bodyPr/>
          <a:lstStyle/>
          <a:p>
            <a:fld id="{D1A6EB89-91EB-4DD4-982A-1E3775DFBCD5}" type="slidenum">
              <a:rPr lang="zh-TW" altLang="en-US"/>
              <a:pPr/>
              <a:t>37</a:t>
            </a:fld>
            <a:endParaRPr lang="en-US" altLang="zh-TW"/>
          </a:p>
        </p:txBody>
      </p:sp>
      <p:sp>
        <p:nvSpPr>
          <p:cNvPr id="77828" name="Text Box 2"/>
          <p:cNvSpPr txBox="1">
            <a:spLocks noChangeArrowheads="1"/>
          </p:cNvSpPr>
          <p:nvPr/>
        </p:nvSpPr>
        <p:spPr bwMode="auto">
          <a:xfrm>
            <a:off x="76200" y="696913"/>
            <a:ext cx="8839200" cy="2647950"/>
          </a:xfrm>
          <a:prstGeom prst="rect">
            <a:avLst/>
          </a:prstGeom>
          <a:noFill/>
          <a:ln w="9525">
            <a:noFill/>
            <a:miter lim="800000"/>
            <a:headEnd/>
            <a:tailEnd/>
          </a:ln>
          <a:effectLst/>
        </p:spPr>
        <p:txBody>
          <a:bodyPr>
            <a:spAutoFit/>
          </a:bodyPr>
          <a:lstStyle/>
          <a:p>
            <a:pPr algn="just"/>
            <a:r>
              <a:rPr lang="en-US" altLang="zh-TW" sz="2400">
                <a:latin typeface="Arial Unicode MS" pitchFamily="34" charset="-128"/>
                <a:ea typeface="PMingLiU" pitchFamily="18" charset="-120"/>
              </a:rPr>
              <a:t>The ARP output module receives an IP datagram (from the IP layer) with the destination address 114.5.7.89. It checks the cache table and finds that an entry exists for this destination with the RESOLVED state (R in the table). It extracts the hardware address, which is 457342ACAE32, and sends the packet and the address to the data link layer for transmission. The cache table remains the same.</a:t>
            </a:r>
          </a:p>
        </p:txBody>
      </p:sp>
      <p:grpSp>
        <p:nvGrpSpPr>
          <p:cNvPr id="77829" name="Group 3"/>
          <p:cNvGrpSpPr>
            <a:grpSpLocks/>
          </p:cNvGrpSpPr>
          <p:nvPr/>
        </p:nvGrpSpPr>
        <p:grpSpPr bwMode="auto">
          <a:xfrm>
            <a:off x="0" y="0"/>
            <a:ext cx="9144000" cy="609600"/>
            <a:chOff x="0" y="2448"/>
            <a:chExt cx="5760" cy="384"/>
          </a:xfrm>
        </p:grpSpPr>
        <p:sp>
          <p:nvSpPr>
            <p:cNvPr id="77830" name="Rectangle 4"/>
            <p:cNvSpPr>
              <a:spLocks noChangeArrowheads="1"/>
            </p:cNvSpPr>
            <p:nvPr/>
          </p:nvSpPr>
          <p:spPr bwMode="auto">
            <a:xfrm>
              <a:off x="0" y="2448"/>
              <a:ext cx="5760" cy="384"/>
            </a:xfrm>
            <a:prstGeom prst="rect">
              <a:avLst/>
            </a:prstGeom>
            <a:solidFill>
              <a:srgbClr val="2CB843"/>
            </a:solidFill>
            <a:ln w="9525">
              <a:solidFill>
                <a:schemeClr val="folHlink"/>
              </a:solidFill>
              <a:miter lim="800000"/>
              <a:headEnd/>
              <a:tailEnd/>
            </a:ln>
            <a:effectLst/>
          </p:spPr>
          <p:txBody>
            <a:bodyPr wrap="none" anchor="ctr"/>
            <a:lstStyle/>
            <a:p>
              <a:endParaRPr lang="zh-TW" altLang="en-US">
                <a:ea typeface="PMingLiU" pitchFamily="18" charset="-120"/>
              </a:endParaRPr>
            </a:p>
          </p:txBody>
        </p:sp>
        <p:sp>
          <p:nvSpPr>
            <p:cNvPr id="630789" name="Text Box 5"/>
            <p:cNvSpPr txBox="1">
              <a:spLocks noChangeArrowheads="1"/>
            </p:cNvSpPr>
            <p:nvPr/>
          </p:nvSpPr>
          <p:spPr bwMode="auto">
            <a:xfrm>
              <a:off x="0" y="2448"/>
              <a:ext cx="1467" cy="365"/>
            </a:xfrm>
            <a:prstGeom prst="rect">
              <a:avLst/>
            </a:prstGeom>
            <a:solidFill>
              <a:srgbClr val="2CB84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3200">
                  <a:solidFill>
                    <a:schemeClr val="bg1"/>
                  </a:solidFill>
                  <a:effectLst>
                    <a:outerShdw blurRad="38100" dist="38100" dir="2700000" algn="tl">
                      <a:srgbClr val="000000"/>
                    </a:outerShdw>
                  </a:effectLst>
                  <a:latin typeface="Times New Roman" pitchFamily="18" charset="0"/>
                  <a:ea typeface="PMingLiU" pitchFamily="18" charset="-120"/>
                </a:rPr>
                <a:t>Example</a:t>
              </a:r>
              <a:r>
                <a:rPr lang="en-US" altLang="zh-TW" sz="3200">
                  <a:solidFill>
                    <a:schemeClr val="bg1"/>
                  </a:solidFill>
                  <a:latin typeface="Times New Roman" pitchFamily="18" charset="0"/>
                  <a:ea typeface="PMingLiU" pitchFamily="18" charset="-120"/>
                </a:rPr>
                <a:t> 8.2</a:t>
              </a:r>
              <a:endParaRPr lang="en-US" altLang="zh-TW" sz="3200" i="1">
                <a:solidFill>
                  <a:schemeClr val="bg1"/>
                </a:solidFill>
                <a:latin typeface="Times New Roman" pitchFamily="18" charset="0"/>
                <a:ea typeface="PMingLiU" pitchFamily="18" charset="-12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79875" name="投影片編號版面配置區 2"/>
          <p:cNvSpPr>
            <a:spLocks noGrp="1"/>
          </p:cNvSpPr>
          <p:nvPr>
            <p:ph type="sldNum" sz="quarter" idx="11"/>
          </p:nvPr>
        </p:nvSpPr>
        <p:spPr>
          <a:noFill/>
          <a:ln>
            <a:miter lim="800000"/>
            <a:headEnd/>
            <a:tailEnd/>
          </a:ln>
        </p:spPr>
        <p:txBody>
          <a:bodyPr/>
          <a:lstStyle/>
          <a:p>
            <a:fld id="{68A3B753-DF72-4BF1-B0F9-4EADAF3B7358}" type="slidenum">
              <a:rPr lang="zh-TW" altLang="en-US"/>
              <a:pPr/>
              <a:t>38</a:t>
            </a:fld>
            <a:endParaRPr lang="en-US" altLang="zh-TW"/>
          </a:p>
        </p:txBody>
      </p:sp>
      <p:sp>
        <p:nvSpPr>
          <p:cNvPr id="79876" name="Text Box 2"/>
          <p:cNvSpPr txBox="1">
            <a:spLocks noChangeArrowheads="1"/>
          </p:cNvSpPr>
          <p:nvPr/>
        </p:nvSpPr>
        <p:spPr bwMode="auto">
          <a:xfrm>
            <a:off x="76200" y="696913"/>
            <a:ext cx="8839200" cy="3378200"/>
          </a:xfrm>
          <a:prstGeom prst="rect">
            <a:avLst/>
          </a:prstGeom>
          <a:noFill/>
          <a:ln w="9525">
            <a:noFill/>
            <a:miter lim="800000"/>
            <a:headEnd/>
            <a:tailEnd/>
          </a:ln>
          <a:effectLst/>
        </p:spPr>
        <p:txBody>
          <a:bodyPr>
            <a:spAutoFit/>
          </a:bodyPr>
          <a:lstStyle/>
          <a:p>
            <a:pPr algn="just"/>
            <a:r>
              <a:rPr lang="en-US" altLang="zh-TW" sz="2400">
                <a:latin typeface="Arial Unicode MS" pitchFamily="34" charset="-128"/>
                <a:ea typeface="PMingLiU" pitchFamily="18" charset="-120"/>
              </a:rPr>
              <a:t>Twenty seconds later, the ARP output module receives an IP datagram (from the IP layer) with the destination address 116.1.7.22. It checks the cache table and does not find this destination in the table. The module adds an entry to the table with the state PENDING and the Attempt value 1. It creates a new queue for this destination and enqueues the packet. It then sends an ARP request to the data link layer for this destination. The new cache table is shown in Table 8.6.</a:t>
            </a:r>
          </a:p>
        </p:txBody>
      </p:sp>
      <p:grpSp>
        <p:nvGrpSpPr>
          <p:cNvPr id="79877" name="Group 3"/>
          <p:cNvGrpSpPr>
            <a:grpSpLocks/>
          </p:cNvGrpSpPr>
          <p:nvPr/>
        </p:nvGrpSpPr>
        <p:grpSpPr bwMode="auto">
          <a:xfrm>
            <a:off x="0" y="0"/>
            <a:ext cx="9144000" cy="609600"/>
            <a:chOff x="0" y="2448"/>
            <a:chExt cx="5760" cy="384"/>
          </a:xfrm>
        </p:grpSpPr>
        <p:sp>
          <p:nvSpPr>
            <p:cNvPr id="79878" name="Rectangle 4"/>
            <p:cNvSpPr>
              <a:spLocks noChangeArrowheads="1"/>
            </p:cNvSpPr>
            <p:nvPr/>
          </p:nvSpPr>
          <p:spPr bwMode="auto">
            <a:xfrm>
              <a:off x="0" y="2448"/>
              <a:ext cx="5760" cy="384"/>
            </a:xfrm>
            <a:prstGeom prst="rect">
              <a:avLst/>
            </a:prstGeom>
            <a:solidFill>
              <a:srgbClr val="2CB843"/>
            </a:solidFill>
            <a:ln w="9525">
              <a:solidFill>
                <a:schemeClr val="folHlink"/>
              </a:solidFill>
              <a:miter lim="800000"/>
              <a:headEnd/>
              <a:tailEnd/>
            </a:ln>
            <a:effectLst/>
          </p:spPr>
          <p:txBody>
            <a:bodyPr wrap="none" anchor="ctr"/>
            <a:lstStyle/>
            <a:p>
              <a:endParaRPr lang="zh-TW" altLang="en-US">
                <a:ea typeface="PMingLiU" pitchFamily="18" charset="-120"/>
              </a:endParaRPr>
            </a:p>
          </p:txBody>
        </p:sp>
        <p:sp>
          <p:nvSpPr>
            <p:cNvPr id="632837" name="Text Box 5"/>
            <p:cNvSpPr txBox="1">
              <a:spLocks noChangeArrowheads="1"/>
            </p:cNvSpPr>
            <p:nvPr/>
          </p:nvSpPr>
          <p:spPr bwMode="auto">
            <a:xfrm>
              <a:off x="0" y="2448"/>
              <a:ext cx="1467" cy="365"/>
            </a:xfrm>
            <a:prstGeom prst="rect">
              <a:avLst/>
            </a:prstGeom>
            <a:solidFill>
              <a:srgbClr val="2CB84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3200">
                  <a:solidFill>
                    <a:schemeClr val="bg1"/>
                  </a:solidFill>
                  <a:effectLst>
                    <a:outerShdw blurRad="38100" dist="38100" dir="2700000" algn="tl">
                      <a:srgbClr val="000000"/>
                    </a:outerShdw>
                  </a:effectLst>
                  <a:latin typeface="Times New Roman" pitchFamily="18" charset="0"/>
                  <a:ea typeface="PMingLiU" pitchFamily="18" charset="-120"/>
                </a:rPr>
                <a:t>Example</a:t>
              </a:r>
              <a:r>
                <a:rPr lang="en-US" altLang="zh-TW" sz="3200">
                  <a:solidFill>
                    <a:schemeClr val="bg1"/>
                  </a:solidFill>
                  <a:latin typeface="Times New Roman" pitchFamily="18" charset="0"/>
                  <a:ea typeface="PMingLiU" pitchFamily="18" charset="-120"/>
                </a:rPr>
                <a:t> 8.3</a:t>
              </a:r>
              <a:endParaRPr lang="en-US" altLang="zh-TW" sz="3200" i="1">
                <a:solidFill>
                  <a:schemeClr val="bg1"/>
                </a:solidFill>
                <a:latin typeface="Times New Roman" pitchFamily="18" charset="0"/>
                <a:ea typeface="PMingLiU" pitchFamily="18" charset="-12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81923" name="投影片編號版面配置區 2"/>
          <p:cNvSpPr>
            <a:spLocks noGrp="1"/>
          </p:cNvSpPr>
          <p:nvPr>
            <p:ph type="sldNum" sz="quarter" idx="11"/>
          </p:nvPr>
        </p:nvSpPr>
        <p:spPr>
          <a:noFill/>
          <a:ln>
            <a:miter lim="800000"/>
            <a:headEnd/>
            <a:tailEnd/>
          </a:ln>
        </p:spPr>
        <p:txBody>
          <a:bodyPr/>
          <a:lstStyle/>
          <a:p>
            <a:fld id="{C60F29C4-DA72-47C7-8168-12808FA32617}" type="slidenum">
              <a:rPr lang="zh-TW" altLang="en-US"/>
              <a:pPr/>
              <a:t>39</a:t>
            </a:fld>
            <a:endParaRPr lang="en-US" altLang="zh-TW"/>
          </a:p>
        </p:txBody>
      </p:sp>
      <p:grpSp>
        <p:nvGrpSpPr>
          <p:cNvPr id="81924" name="Group 2"/>
          <p:cNvGrpSpPr>
            <a:grpSpLocks/>
          </p:cNvGrpSpPr>
          <p:nvPr/>
        </p:nvGrpSpPr>
        <p:grpSpPr bwMode="auto">
          <a:xfrm>
            <a:off x="228600" y="228600"/>
            <a:ext cx="8458200" cy="5791200"/>
            <a:chOff x="144" y="144"/>
            <a:chExt cx="5328" cy="3648"/>
          </a:xfrm>
        </p:grpSpPr>
        <p:grpSp>
          <p:nvGrpSpPr>
            <p:cNvPr id="81926" name="Group 3"/>
            <p:cNvGrpSpPr>
              <a:grpSpLocks/>
            </p:cNvGrpSpPr>
            <p:nvPr/>
          </p:nvGrpSpPr>
          <p:grpSpPr bwMode="auto">
            <a:xfrm>
              <a:off x="144" y="144"/>
              <a:ext cx="432" cy="3648"/>
              <a:chOff x="48" y="48"/>
              <a:chExt cx="576" cy="3984"/>
            </a:xfrm>
          </p:grpSpPr>
          <p:sp>
            <p:nvSpPr>
              <p:cNvPr id="81945" name="Rectangle 4"/>
              <p:cNvSpPr>
                <a:spLocks noChangeArrowheads="1"/>
              </p:cNvSpPr>
              <p:nvPr/>
            </p:nvSpPr>
            <p:spPr bwMode="auto">
              <a:xfrm>
                <a:off x="240"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81946" name="Rectangle 5"/>
              <p:cNvSpPr>
                <a:spLocks noChangeArrowheads="1"/>
              </p:cNvSpPr>
              <p:nvPr/>
            </p:nvSpPr>
            <p:spPr bwMode="auto">
              <a:xfrm>
                <a:off x="48"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81947" name="Rectangle 6"/>
              <p:cNvSpPr>
                <a:spLocks noChangeArrowheads="1"/>
              </p:cNvSpPr>
              <p:nvPr/>
            </p:nvSpPr>
            <p:spPr bwMode="auto">
              <a:xfrm>
                <a:off x="432"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grpSp>
        <p:grpSp>
          <p:nvGrpSpPr>
            <p:cNvPr id="81927" name="Group 7"/>
            <p:cNvGrpSpPr>
              <a:grpSpLocks/>
            </p:cNvGrpSpPr>
            <p:nvPr/>
          </p:nvGrpSpPr>
          <p:grpSpPr bwMode="auto">
            <a:xfrm>
              <a:off x="144" y="144"/>
              <a:ext cx="5328" cy="336"/>
              <a:chOff x="0" y="144"/>
              <a:chExt cx="5760" cy="432"/>
            </a:xfrm>
          </p:grpSpPr>
          <p:sp>
            <p:nvSpPr>
              <p:cNvPr id="81942" name="Rectangle 8"/>
              <p:cNvSpPr>
                <a:spLocks noChangeArrowheads="1"/>
              </p:cNvSpPr>
              <p:nvPr/>
            </p:nvSpPr>
            <p:spPr bwMode="auto">
              <a:xfrm>
                <a:off x="0" y="144"/>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81943" name="Rectangle 9"/>
              <p:cNvSpPr>
                <a:spLocks noChangeArrowheads="1"/>
              </p:cNvSpPr>
              <p:nvPr/>
            </p:nvSpPr>
            <p:spPr bwMode="auto">
              <a:xfrm>
                <a:off x="0" y="288"/>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81944" name="Rectangle 10"/>
              <p:cNvSpPr>
                <a:spLocks noChangeArrowheads="1"/>
              </p:cNvSpPr>
              <p:nvPr/>
            </p:nvSpPr>
            <p:spPr bwMode="auto">
              <a:xfrm>
                <a:off x="0" y="432"/>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grpSp>
        <p:grpSp>
          <p:nvGrpSpPr>
            <p:cNvPr id="81928" name="Group 11"/>
            <p:cNvGrpSpPr>
              <a:grpSpLocks/>
            </p:cNvGrpSpPr>
            <p:nvPr/>
          </p:nvGrpSpPr>
          <p:grpSpPr bwMode="auto">
            <a:xfrm>
              <a:off x="144" y="144"/>
              <a:ext cx="432" cy="336"/>
              <a:chOff x="144" y="144"/>
              <a:chExt cx="432" cy="336"/>
            </a:xfrm>
          </p:grpSpPr>
          <p:grpSp>
            <p:nvGrpSpPr>
              <p:cNvPr id="81929" name="Group 12"/>
              <p:cNvGrpSpPr>
                <a:grpSpLocks/>
              </p:cNvGrpSpPr>
              <p:nvPr/>
            </p:nvGrpSpPr>
            <p:grpSpPr bwMode="auto">
              <a:xfrm>
                <a:off x="144" y="256"/>
                <a:ext cx="432" cy="112"/>
                <a:chOff x="288" y="256"/>
                <a:chExt cx="432" cy="112"/>
              </a:xfrm>
            </p:grpSpPr>
            <p:sp>
              <p:nvSpPr>
                <p:cNvPr id="624653" name="Rectangle 13"/>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4654" name="Rectangle 14"/>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4655" name="Rectangle 15"/>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81930" name="Group 16"/>
              <p:cNvGrpSpPr>
                <a:grpSpLocks/>
              </p:cNvGrpSpPr>
              <p:nvPr/>
            </p:nvGrpSpPr>
            <p:grpSpPr bwMode="auto">
              <a:xfrm>
                <a:off x="144" y="144"/>
                <a:ext cx="432" cy="336"/>
                <a:chOff x="144" y="144"/>
                <a:chExt cx="432" cy="336"/>
              </a:xfrm>
            </p:grpSpPr>
            <p:grpSp>
              <p:nvGrpSpPr>
                <p:cNvPr id="81931" name="Group 17"/>
                <p:cNvGrpSpPr>
                  <a:grpSpLocks/>
                </p:cNvGrpSpPr>
                <p:nvPr/>
              </p:nvGrpSpPr>
              <p:grpSpPr bwMode="auto">
                <a:xfrm>
                  <a:off x="144" y="144"/>
                  <a:ext cx="432" cy="112"/>
                  <a:chOff x="288" y="256"/>
                  <a:chExt cx="432" cy="112"/>
                </a:xfrm>
              </p:grpSpPr>
              <p:sp>
                <p:nvSpPr>
                  <p:cNvPr id="624658" name="Rectangle 18"/>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4659" name="Rectangle 19"/>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4660" name="Rectangle 20"/>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81932" name="Group 21"/>
                <p:cNvGrpSpPr>
                  <a:grpSpLocks/>
                </p:cNvGrpSpPr>
                <p:nvPr/>
              </p:nvGrpSpPr>
              <p:grpSpPr bwMode="auto">
                <a:xfrm>
                  <a:off x="144" y="368"/>
                  <a:ext cx="432" cy="112"/>
                  <a:chOff x="288" y="256"/>
                  <a:chExt cx="432" cy="112"/>
                </a:xfrm>
              </p:grpSpPr>
              <p:sp>
                <p:nvSpPr>
                  <p:cNvPr id="624662" name="Rectangle 22"/>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4663" name="Rectangle 23"/>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4664" name="Rectangle 24"/>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grpSp>
      </p:grpSp>
      <p:pic>
        <p:nvPicPr>
          <p:cNvPr id="81925" name="Picture 26"/>
          <p:cNvPicPr>
            <a:picLocks noChangeAspect="1" noChangeArrowheads="1"/>
          </p:cNvPicPr>
          <p:nvPr/>
        </p:nvPicPr>
        <p:blipFill>
          <a:blip r:embed="rId3"/>
          <a:srcRect/>
          <a:stretch>
            <a:fillRect/>
          </a:stretch>
        </p:blipFill>
        <p:spPr bwMode="auto">
          <a:xfrm>
            <a:off x="1166813" y="1897063"/>
            <a:ext cx="7596187" cy="2903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10243" name="投影片編號版面配置區 2"/>
          <p:cNvSpPr>
            <a:spLocks noGrp="1"/>
          </p:cNvSpPr>
          <p:nvPr>
            <p:ph type="sldNum" sz="quarter" idx="11"/>
          </p:nvPr>
        </p:nvSpPr>
        <p:spPr>
          <a:noFill/>
          <a:ln>
            <a:miter lim="800000"/>
            <a:headEnd/>
            <a:tailEnd/>
          </a:ln>
        </p:spPr>
        <p:txBody>
          <a:bodyPr/>
          <a:lstStyle/>
          <a:p>
            <a:fld id="{27D5EBA8-A730-44DF-A9DE-97D40D7DFB9E}" type="slidenum">
              <a:rPr lang="zh-TW" altLang="en-US"/>
              <a:pPr/>
              <a:t>4</a:t>
            </a:fld>
            <a:endParaRPr lang="en-US" altLang="zh-TW"/>
          </a:p>
        </p:txBody>
      </p:sp>
      <p:sp>
        <p:nvSpPr>
          <p:cNvPr id="571394"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3200">
              <a:effectLst>
                <a:outerShdw blurRad="38100" dist="38100" dir="2700000" algn="tl">
                  <a:srgbClr val="FFFFFF"/>
                </a:outerShdw>
              </a:effectLst>
              <a:latin typeface="Times New Roman" pitchFamily="18" charset="0"/>
              <a:ea typeface="PMingLiU" pitchFamily="18" charset="-120"/>
            </a:endParaRPr>
          </a:p>
        </p:txBody>
      </p:sp>
      <p:sp>
        <p:nvSpPr>
          <p:cNvPr id="10245" name="Text Box 3"/>
          <p:cNvSpPr txBox="1">
            <a:spLocks noChangeArrowheads="1"/>
          </p:cNvSpPr>
          <p:nvPr/>
        </p:nvSpPr>
        <p:spPr bwMode="auto">
          <a:xfrm>
            <a:off x="228600" y="355600"/>
            <a:ext cx="5464175" cy="650875"/>
          </a:xfrm>
          <a:prstGeom prst="rect">
            <a:avLst/>
          </a:prstGeom>
          <a:solidFill>
            <a:schemeClr val="folHlink"/>
          </a:solidFill>
          <a:ln w="9525">
            <a:solidFill>
              <a:schemeClr val="folHlink"/>
            </a:solidFill>
            <a:miter lim="800000"/>
            <a:headEnd/>
            <a:tailEnd/>
          </a:ln>
          <a:effectLst/>
        </p:spPr>
        <p:txBody>
          <a:bodyPr wrap="none">
            <a:spAutoFit/>
          </a:bodyPr>
          <a:lstStyle/>
          <a:p>
            <a:r>
              <a:rPr lang="en-US" altLang="zh-TW" sz="3600">
                <a:solidFill>
                  <a:schemeClr val="bg1"/>
                </a:solidFill>
                <a:latin typeface="Times" pitchFamily="18" charset="0"/>
                <a:ea typeface="PMingLiU" pitchFamily="18" charset="-120"/>
              </a:rPr>
              <a:t>8-1  ADDRESS MAPPING</a:t>
            </a:r>
          </a:p>
        </p:txBody>
      </p:sp>
      <p:sp>
        <p:nvSpPr>
          <p:cNvPr id="10246" name="Text Box 4"/>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zh-TW" altLang="en-US">
              <a:latin typeface="Times New Roman" pitchFamily="18" charset="0"/>
              <a:ea typeface="PMingLiU" pitchFamily="18" charset="-120"/>
            </a:endParaRPr>
          </a:p>
        </p:txBody>
      </p:sp>
      <p:sp>
        <p:nvSpPr>
          <p:cNvPr id="10247" name="Rectangle 5"/>
          <p:cNvSpPr>
            <a:spLocks noChangeArrowheads="1"/>
          </p:cNvSpPr>
          <p:nvPr/>
        </p:nvSpPr>
        <p:spPr bwMode="auto">
          <a:xfrm>
            <a:off x="381000" y="1524000"/>
            <a:ext cx="8534400" cy="3081338"/>
          </a:xfrm>
          <a:prstGeom prst="rect">
            <a:avLst/>
          </a:prstGeom>
          <a:noFill/>
          <a:ln w="9525">
            <a:noFill/>
            <a:miter lim="800000"/>
            <a:headEnd/>
            <a:tailEnd/>
          </a:ln>
          <a:effectLst/>
        </p:spPr>
        <p:txBody>
          <a:bodyPr>
            <a:spAutoFit/>
          </a:bodyPr>
          <a:lstStyle/>
          <a:p>
            <a:pPr algn="just"/>
            <a:r>
              <a:rPr lang="en-US" altLang="zh-TW" sz="2800" dirty="0">
                <a:latin typeface="Arial Unicode MS" pitchFamily="34" charset="-128"/>
                <a:ea typeface="PMingLiU" pitchFamily="18" charset="-120"/>
              </a:rPr>
              <a:t>The delivery of a packet to a host or a router requires two levels of addressing: </a:t>
            </a:r>
            <a:r>
              <a:rPr lang="en-US" altLang="zh-TW" sz="2800" i="1" dirty="0">
                <a:solidFill>
                  <a:schemeClr val="hlink"/>
                </a:solidFill>
                <a:latin typeface="Arial Unicode MS" pitchFamily="34" charset="-128"/>
                <a:ea typeface="PMingLiU" pitchFamily="18" charset="-120"/>
              </a:rPr>
              <a:t>logical</a:t>
            </a:r>
            <a:r>
              <a:rPr lang="en-US" altLang="zh-TW" sz="2800" dirty="0">
                <a:latin typeface="Arial Unicode MS" pitchFamily="34" charset="-128"/>
                <a:ea typeface="PMingLiU" pitchFamily="18" charset="-120"/>
              </a:rPr>
              <a:t> and </a:t>
            </a:r>
            <a:r>
              <a:rPr lang="en-US" altLang="zh-TW" sz="2800" i="1" dirty="0">
                <a:solidFill>
                  <a:schemeClr val="hlink"/>
                </a:solidFill>
                <a:latin typeface="Arial Unicode MS" pitchFamily="34" charset="-128"/>
                <a:ea typeface="PMingLiU" pitchFamily="18" charset="-120"/>
              </a:rPr>
              <a:t>physical</a:t>
            </a:r>
            <a:r>
              <a:rPr lang="en-US" altLang="zh-TW" sz="2800" dirty="0">
                <a:latin typeface="Arial Unicode MS" pitchFamily="34" charset="-128"/>
                <a:ea typeface="PMingLiU" pitchFamily="18" charset="-120"/>
              </a:rPr>
              <a:t>. We need to be able to </a:t>
            </a:r>
            <a:r>
              <a:rPr lang="en-US" altLang="zh-TW" sz="2800" u="sng" dirty="0">
                <a:solidFill>
                  <a:srgbClr val="FF0000"/>
                </a:solidFill>
                <a:latin typeface="Arial Unicode MS" pitchFamily="34" charset="-128"/>
                <a:ea typeface="PMingLiU" pitchFamily="18" charset="-120"/>
              </a:rPr>
              <a:t>map</a:t>
            </a:r>
            <a:r>
              <a:rPr lang="en-US" altLang="zh-TW" sz="2800" dirty="0">
                <a:latin typeface="Arial Unicode MS" pitchFamily="34" charset="-128"/>
                <a:ea typeface="PMingLiU" pitchFamily="18" charset="-120"/>
              </a:rPr>
              <a:t> a logical address to its corresponding physical address and vice versa. These can be done using either </a:t>
            </a:r>
            <a:r>
              <a:rPr lang="en-US" altLang="zh-TW" sz="2800" i="1" dirty="0">
                <a:solidFill>
                  <a:schemeClr val="hlink"/>
                </a:solidFill>
                <a:latin typeface="Arial Unicode MS" pitchFamily="34" charset="-128"/>
                <a:ea typeface="PMingLiU" pitchFamily="18" charset="-120"/>
              </a:rPr>
              <a:t>static</a:t>
            </a:r>
            <a:r>
              <a:rPr lang="en-US" altLang="zh-TW" sz="2800" dirty="0">
                <a:latin typeface="Arial Unicode MS" pitchFamily="34" charset="-128"/>
                <a:ea typeface="PMingLiU" pitchFamily="18" charset="-120"/>
              </a:rPr>
              <a:t> or </a:t>
            </a:r>
            <a:r>
              <a:rPr lang="en-US" altLang="zh-TW" sz="2800" i="1" dirty="0">
                <a:solidFill>
                  <a:schemeClr val="hlink"/>
                </a:solidFill>
                <a:latin typeface="Arial Unicode MS" pitchFamily="34" charset="-128"/>
                <a:ea typeface="PMingLiU" pitchFamily="18" charset="-120"/>
              </a:rPr>
              <a:t>dynamic</a:t>
            </a:r>
            <a:r>
              <a:rPr lang="en-US" altLang="zh-TW" sz="2800" dirty="0">
                <a:latin typeface="Arial Unicode MS" pitchFamily="34" charset="-128"/>
                <a:ea typeface="PMingLiU" pitchFamily="18" charset="-120"/>
              </a:rPr>
              <a:t> mapping.</a:t>
            </a:r>
          </a:p>
          <a:p>
            <a:pPr algn="just"/>
            <a:r>
              <a:rPr lang="en-US" altLang="zh-TW" sz="2800" dirty="0">
                <a:latin typeface="Arial Unicode MS" pitchFamily="34" charset="-128"/>
                <a:ea typeface="PMingLiU" pitchFamily="18" charset="-12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83971" name="投影片編號版面配置區 2"/>
          <p:cNvSpPr>
            <a:spLocks noGrp="1"/>
          </p:cNvSpPr>
          <p:nvPr>
            <p:ph type="sldNum" sz="quarter" idx="11"/>
          </p:nvPr>
        </p:nvSpPr>
        <p:spPr>
          <a:noFill/>
          <a:ln>
            <a:miter lim="800000"/>
            <a:headEnd/>
            <a:tailEnd/>
          </a:ln>
        </p:spPr>
        <p:txBody>
          <a:bodyPr/>
          <a:lstStyle/>
          <a:p>
            <a:fld id="{AC4F12CB-51CE-44D9-A9B8-C8431CAB1349}" type="slidenum">
              <a:rPr lang="zh-TW" altLang="en-US"/>
              <a:pPr/>
              <a:t>40</a:t>
            </a:fld>
            <a:endParaRPr lang="en-US" altLang="zh-TW"/>
          </a:p>
        </p:txBody>
      </p:sp>
      <p:sp>
        <p:nvSpPr>
          <p:cNvPr id="83972" name="Text Box 2"/>
          <p:cNvSpPr txBox="1">
            <a:spLocks noChangeArrowheads="1"/>
          </p:cNvSpPr>
          <p:nvPr/>
        </p:nvSpPr>
        <p:spPr bwMode="auto">
          <a:xfrm>
            <a:off x="76200" y="696913"/>
            <a:ext cx="8839200" cy="3378200"/>
          </a:xfrm>
          <a:prstGeom prst="rect">
            <a:avLst/>
          </a:prstGeom>
          <a:noFill/>
          <a:ln w="9525">
            <a:noFill/>
            <a:miter lim="800000"/>
            <a:headEnd/>
            <a:tailEnd/>
          </a:ln>
          <a:effectLst/>
        </p:spPr>
        <p:txBody>
          <a:bodyPr>
            <a:spAutoFit/>
          </a:bodyPr>
          <a:lstStyle/>
          <a:p>
            <a:pPr algn="just"/>
            <a:r>
              <a:rPr lang="en-US" altLang="zh-TW" sz="2400">
                <a:latin typeface="Arial Unicode MS" pitchFamily="34" charset="-128"/>
                <a:ea typeface="PMingLiU" pitchFamily="18" charset="-120"/>
              </a:rPr>
              <a:t>Fifteen seconds later, the ARP input module receives an ARP packet with target protocol (IP) address 188.11.8.71. The module checks the table and finds this address. It changes the state of the entry to RESOLVED and sets the time-out value to 900. The module then adds the target hardware address (E34573242ACA) to the entry. Now it accesses queue 18 and sends all the packets in this queue, one by one, to the data link layer. The new cache table is shown in Table 8.7.</a:t>
            </a:r>
          </a:p>
        </p:txBody>
      </p:sp>
      <p:grpSp>
        <p:nvGrpSpPr>
          <p:cNvPr id="83973" name="Group 3"/>
          <p:cNvGrpSpPr>
            <a:grpSpLocks/>
          </p:cNvGrpSpPr>
          <p:nvPr/>
        </p:nvGrpSpPr>
        <p:grpSpPr bwMode="auto">
          <a:xfrm>
            <a:off x="0" y="0"/>
            <a:ext cx="9144000" cy="609600"/>
            <a:chOff x="0" y="2448"/>
            <a:chExt cx="5760" cy="384"/>
          </a:xfrm>
        </p:grpSpPr>
        <p:sp>
          <p:nvSpPr>
            <p:cNvPr id="83974" name="Rectangle 4"/>
            <p:cNvSpPr>
              <a:spLocks noChangeArrowheads="1"/>
            </p:cNvSpPr>
            <p:nvPr/>
          </p:nvSpPr>
          <p:spPr bwMode="auto">
            <a:xfrm>
              <a:off x="0" y="2448"/>
              <a:ext cx="5760" cy="384"/>
            </a:xfrm>
            <a:prstGeom prst="rect">
              <a:avLst/>
            </a:prstGeom>
            <a:solidFill>
              <a:srgbClr val="2CB843"/>
            </a:solidFill>
            <a:ln w="9525">
              <a:solidFill>
                <a:schemeClr val="folHlink"/>
              </a:solidFill>
              <a:miter lim="800000"/>
              <a:headEnd/>
              <a:tailEnd/>
            </a:ln>
            <a:effectLst/>
          </p:spPr>
          <p:txBody>
            <a:bodyPr wrap="none" anchor="ctr"/>
            <a:lstStyle/>
            <a:p>
              <a:endParaRPr lang="zh-TW" altLang="en-US">
                <a:ea typeface="PMingLiU" pitchFamily="18" charset="-120"/>
              </a:endParaRPr>
            </a:p>
          </p:txBody>
        </p:sp>
        <p:sp>
          <p:nvSpPr>
            <p:cNvPr id="634885" name="Text Box 5"/>
            <p:cNvSpPr txBox="1">
              <a:spLocks noChangeArrowheads="1"/>
            </p:cNvSpPr>
            <p:nvPr/>
          </p:nvSpPr>
          <p:spPr bwMode="auto">
            <a:xfrm>
              <a:off x="0" y="2448"/>
              <a:ext cx="1467" cy="365"/>
            </a:xfrm>
            <a:prstGeom prst="rect">
              <a:avLst/>
            </a:prstGeom>
            <a:solidFill>
              <a:srgbClr val="2CB84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3200">
                  <a:solidFill>
                    <a:schemeClr val="bg1"/>
                  </a:solidFill>
                  <a:effectLst>
                    <a:outerShdw blurRad="38100" dist="38100" dir="2700000" algn="tl">
                      <a:srgbClr val="000000"/>
                    </a:outerShdw>
                  </a:effectLst>
                  <a:latin typeface="Times New Roman" pitchFamily="18" charset="0"/>
                  <a:ea typeface="PMingLiU" pitchFamily="18" charset="-120"/>
                </a:rPr>
                <a:t>Example</a:t>
              </a:r>
              <a:r>
                <a:rPr lang="en-US" altLang="zh-TW" sz="3200">
                  <a:solidFill>
                    <a:schemeClr val="bg1"/>
                  </a:solidFill>
                  <a:latin typeface="Times New Roman" pitchFamily="18" charset="0"/>
                  <a:ea typeface="PMingLiU" pitchFamily="18" charset="-120"/>
                </a:rPr>
                <a:t> 8.4</a:t>
              </a:r>
              <a:endParaRPr lang="en-US" altLang="zh-TW" sz="3200" i="1">
                <a:solidFill>
                  <a:schemeClr val="bg1"/>
                </a:solidFill>
                <a:latin typeface="Times New Roman" pitchFamily="18" charset="0"/>
                <a:ea typeface="PMingLiU" pitchFamily="18" charset="-12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86019" name="投影片編號版面配置區 2"/>
          <p:cNvSpPr>
            <a:spLocks noGrp="1"/>
          </p:cNvSpPr>
          <p:nvPr>
            <p:ph type="sldNum" sz="quarter" idx="11"/>
          </p:nvPr>
        </p:nvSpPr>
        <p:spPr>
          <a:noFill/>
          <a:ln>
            <a:miter lim="800000"/>
            <a:headEnd/>
            <a:tailEnd/>
          </a:ln>
        </p:spPr>
        <p:txBody>
          <a:bodyPr/>
          <a:lstStyle/>
          <a:p>
            <a:fld id="{332582CF-D84F-42DF-ACDC-764F8E1249FC}" type="slidenum">
              <a:rPr lang="zh-TW" altLang="en-US"/>
              <a:pPr/>
              <a:t>41</a:t>
            </a:fld>
            <a:endParaRPr lang="en-US" altLang="zh-TW"/>
          </a:p>
        </p:txBody>
      </p:sp>
      <p:grpSp>
        <p:nvGrpSpPr>
          <p:cNvPr id="86020" name="Group 2"/>
          <p:cNvGrpSpPr>
            <a:grpSpLocks/>
          </p:cNvGrpSpPr>
          <p:nvPr/>
        </p:nvGrpSpPr>
        <p:grpSpPr bwMode="auto">
          <a:xfrm>
            <a:off x="228600" y="228600"/>
            <a:ext cx="8458200" cy="5791200"/>
            <a:chOff x="144" y="144"/>
            <a:chExt cx="5328" cy="3648"/>
          </a:xfrm>
        </p:grpSpPr>
        <p:grpSp>
          <p:nvGrpSpPr>
            <p:cNvPr id="86022" name="Group 3"/>
            <p:cNvGrpSpPr>
              <a:grpSpLocks/>
            </p:cNvGrpSpPr>
            <p:nvPr/>
          </p:nvGrpSpPr>
          <p:grpSpPr bwMode="auto">
            <a:xfrm>
              <a:off x="144" y="144"/>
              <a:ext cx="432" cy="3648"/>
              <a:chOff x="48" y="48"/>
              <a:chExt cx="576" cy="3984"/>
            </a:xfrm>
          </p:grpSpPr>
          <p:sp>
            <p:nvSpPr>
              <p:cNvPr id="86041" name="Rectangle 4"/>
              <p:cNvSpPr>
                <a:spLocks noChangeArrowheads="1"/>
              </p:cNvSpPr>
              <p:nvPr/>
            </p:nvSpPr>
            <p:spPr bwMode="auto">
              <a:xfrm>
                <a:off x="240"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86042" name="Rectangle 5"/>
              <p:cNvSpPr>
                <a:spLocks noChangeArrowheads="1"/>
              </p:cNvSpPr>
              <p:nvPr/>
            </p:nvSpPr>
            <p:spPr bwMode="auto">
              <a:xfrm>
                <a:off x="48"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86043" name="Rectangle 6"/>
              <p:cNvSpPr>
                <a:spLocks noChangeArrowheads="1"/>
              </p:cNvSpPr>
              <p:nvPr/>
            </p:nvSpPr>
            <p:spPr bwMode="auto">
              <a:xfrm>
                <a:off x="432"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grpSp>
        <p:grpSp>
          <p:nvGrpSpPr>
            <p:cNvPr id="86023" name="Group 7"/>
            <p:cNvGrpSpPr>
              <a:grpSpLocks/>
            </p:cNvGrpSpPr>
            <p:nvPr/>
          </p:nvGrpSpPr>
          <p:grpSpPr bwMode="auto">
            <a:xfrm>
              <a:off x="144" y="144"/>
              <a:ext cx="5328" cy="336"/>
              <a:chOff x="0" y="144"/>
              <a:chExt cx="5760" cy="432"/>
            </a:xfrm>
          </p:grpSpPr>
          <p:sp>
            <p:nvSpPr>
              <p:cNvPr id="86038" name="Rectangle 8"/>
              <p:cNvSpPr>
                <a:spLocks noChangeArrowheads="1"/>
              </p:cNvSpPr>
              <p:nvPr/>
            </p:nvSpPr>
            <p:spPr bwMode="auto">
              <a:xfrm>
                <a:off x="0" y="144"/>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86039" name="Rectangle 9"/>
              <p:cNvSpPr>
                <a:spLocks noChangeArrowheads="1"/>
              </p:cNvSpPr>
              <p:nvPr/>
            </p:nvSpPr>
            <p:spPr bwMode="auto">
              <a:xfrm>
                <a:off x="0" y="288"/>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86040" name="Rectangle 10"/>
              <p:cNvSpPr>
                <a:spLocks noChangeArrowheads="1"/>
              </p:cNvSpPr>
              <p:nvPr/>
            </p:nvSpPr>
            <p:spPr bwMode="auto">
              <a:xfrm>
                <a:off x="0" y="432"/>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grpSp>
        <p:grpSp>
          <p:nvGrpSpPr>
            <p:cNvPr id="86024" name="Group 11"/>
            <p:cNvGrpSpPr>
              <a:grpSpLocks/>
            </p:cNvGrpSpPr>
            <p:nvPr/>
          </p:nvGrpSpPr>
          <p:grpSpPr bwMode="auto">
            <a:xfrm>
              <a:off x="144" y="144"/>
              <a:ext cx="432" cy="336"/>
              <a:chOff x="144" y="144"/>
              <a:chExt cx="432" cy="336"/>
            </a:xfrm>
          </p:grpSpPr>
          <p:grpSp>
            <p:nvGrpSpPr>
              <p:cNvPr id="86025" name="Group 12"/>
              <p:cNvGrpSpPr>
                <a:grpSpLocks/>
              </p:cNvGrpSpPr>
              <p:nvPr/>
            </p:nvGrpSpPr>
            <p:grpSpPr bwMode="auto">
              <a:xfrm>
                <a:off x="144" y="256"/>
                <a:ext cx="432" cy="112"/>
                <a:chOff x="288" y="256"/>
                <a:chExt cx="432" cy="112"/>
              </a:xfrm>
            </p:grpSpPr>
            <p:sp>
              <p:nvSpPr>
                <p:cNvPr id="626701" name="Rectangle 13"/>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6702" name="Rectangle 14"/>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6703" name="Rectangle 15"/>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86026" name="Group 16"/>
              <p:cNvGrpSpPr>
                <a:grpSpLocks/>
              </p:cNvGrpSpPr>
              <p:nvPr/>
            </p:nvGrpSpPr>
            <p:grpSpPr bwMode="auto">
              <a:xfrm>
                <a:off x="144" y="144"/>
                <a:ext cx="432" cy="336"/>
                <a:chOff x="144" y="144"/>
                <a:chExt cx="432" cy="336"/>
              </a:xfrm>
            </p:grpSpPr>
            <p:grpSp>
              <p:nvGrpSpPr>
                <p:cNvPr id="86027" name="Group 17"/>
                <p:cNvGrpSpPr>
                  <a:grpSpLocks/>
                </p:cNvGrpSpPr>
                <p:nvPr/>
              </p:nvGrpSpPr>
              <p:grpSpPr bwMode="auto">
                <a:xfrm>
                  <a:off x="144" y="144"/>
                  <a:ext cx="432" cy="112"/>
                  <a:chOff x="288" y="256"/>
                  <a:chExt cx="432" cy="112"/>
                </a:xfrm>
              </p:grpSpPr>
              <p:sp>
                <p:nvSpPr>
                  <p:cNvPr id="626706" name="Rectangle 18"/>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6707" name="Rectangle 19"/>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6708" name="Rectangle 20"/>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86028" name="Group 21"/>
                <p:cNvGrpSpPr>
                  <a:grpSpLocks/>
                </p:cNvGrpSpPr>
                <p:nvPr/>
              </p:nvGrpSpPr>
              <p:grpSpPr bwMode="auto">
                <a:xfrm>
                  <a:off x="144" y="368"/>
                  <a:ext cx="432" cy="112"/>
                  <a:chOff x="288" y="256"/>
                  <a:chExt cx="432" cy="112"/>
                </a:xfrm>
              </p:grpSpPr>
              <p:sp>
                <p:nvSpPr>
                  <p:cNvPr id="626710" name="Rectangle 22"/>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6711" name="Rectangle 23"/>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6712" name="Rectangle 24"/>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grpSp>
      </p:grpSp>
      <p:pic>
        <p:nvPicPr>
          <p:cNvPr id="86021" name="Picture 26"/>
          <p:cNvPicPr>
            <a:picLocks noChangeAspect="1" noChangeArrowheads="1"/>
          </p:cNvPicPr>
          <p:nvPr/>
        </p:nvPicPr>
        <p:blipFill>
          <a:blip r:embed="rId3"/>
          <a:srcRect/>
          <a:stretch>
            <a:fillRect/>
          </a:stretch>
        </p:blipFill>
        <p:spPr bwMode="auto">
          <a:xfrm>
            <a:off x="1114425" y="2206625"/>
            <a:ext cx="7724775" cy="2898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88067" name="投影片編號版面配置區 2"/>
          <p:cNvSpPr>
            <a:spLocks noGrp="1"/>
          </p:cNvSpPr>
          <p:nvPr>
            <p:ph type="sldNum" sz="quarter" idx="11"/>
          </p:nvPr>
        </p:nvSpPr>
        <p:spPr>
          <a:noFill/>
          <a:ln>
            <a:miter lim="800000"/>
            <a:headEnd/>
            <a:tailEnd/>
          </a:ln>
        </p:spPr>
        <p:txBody>
          <a:bodyPr/>
          <a:lstStyle/>
          <a:p>
            <a:fld id="{7D574447-4A5A-49EE-800A-9F688553CCF0}" type="slidenum">
              <a:rPr lang="zh-TW" altLang="en-US"/>
              <a:pPr/>
              <a:t>42</a:t>
            </a:fld>
            <a:endParaRPr lang="en-US" altLang="zh-TW"/>
          </a:p>
        </p:txBody>
      </p:sp>
      <p:sp>
        <p:nvSpPr>
          <p:cNvPr id="88068" name="Text Box 2"/>
          <p:cNvSpPr txBox="1">
            <a:spLocks noChangeArrowheads="1"/>
          </p:cNvSpPr>
          <p:nvPr/>
        </p:nvSpPr>
        <p:spPr bwMode="auto">
          <a:xfrm>
            <a:off x="76200" y="696913"/>
            <a:ext cx="8839200" cy="4838700"/>
          </a:xfrm>
          <a:prstGeom prst="rect">
            <a:avLst/>
          </a:prstGeom>
          <a:noFill/>
          <a:ln w="9525">
            <a:noFill/>
            <a:miter lim="800000"/>
            <a:headEnd/>
            <a:tailEnd/>
          </a:ln>
          <a:effectLst/>
        </p:spPr>
        <p:txBody>
          <a:bodyPr>
            <a:spAutoFit/>
          </a:bodyPr>
          <a:lstStyle/>
          <a:p>
            <a:pPr algn="just"/>
            <a:r>
              <a:rPr lang="en-US" altLang="zh-TW" sz="2400">
                <a:latin typeface="Arial Unicode MS" pitchFamily="34" charset="-128"/>
                <a:ea typeface="PMingLiU" pitchFamily="18" charset="-120"/>
              </a:rPr>
              <a:t>Twenty-five seconds later, the cache-control module updates every entry. The time-out values for the first three resolved entries are decremented by 60. The time-out value for the last resolved entry is decremented by 25. The state of the next-to-the last entry is changed to FREE because the time-out is zero. For each of the three pending entries, the value of the attempts</a:t>
            </a:r>
          </a:p>
          <a:p>
            <a:pPr algn="just"/>
            <a:r>
              <a:rPr lang="en-US" altLang="zh-TW" sz="2400">
                <a:latin typeface="Arial Unicode MS" pitchFamily="34" charset="-128"/>
                <a:ea typeface="PMingLiU" pitchFamily="18" charset="-120"/>
              </a:rPr>
              <a:t>field is incremented by one. After incrementing, the attempts value for one entry (the one with IP address 201.11.56.7) is more than the maximum; the state is changed to FREE, the queue is deleted, and an ICMP message is sent to the original destination (see Chapter 9). See Table 8.8.</a:t>
            </a:r>
          </a:p>
        </p:txBody>
      </p:sp>
      <p:grpSp>
        <p:nvGrpSpPr>
          <p:cNvPr id="88069" name="Group 3"/>
          <p:cNvGrpSpPr>
            <a:grpSpLocks/>
          </p:cNvGrpSpPr>
          <p:nvPr/>
        </p:nvGrpSpPr>
        <p:grpSpPr bwMode="auto">
          <a:xfrm>
            <a:off x="0" y="0"/>
            <a:ext cx="9144000" cy="609600"/>
            <a:chOff x="0" y="2448"/>
            <a:chExt cx="5760" cy="384"/>
          </a:xfrm>
        </p:grpSpPr>
        <p:sp>
          <p:nvSpPr>
            <p:cNvPr id="88070" name="Rectangle 4"/>
            <p:cNvSpPr>
              <a:spLocks noChangeArrowheads="1"/>
            </p:cNvSpPr>
            <p:nvPr/>
          </p:nvSpPr>
          <p:spPr bwMode="auto">
            <a:xfrm>
              <a:off x="0" y="2448"/>
              <a:ext cx="5760" cy="384"/>
            </a:xfrm>
            <a:prstGeom prst="rect">
              <a:avLst/>
            </a:prstGeom>
            <a:solidFill>
              <a:srgbClr val="2CB843"/>
            </a:solidFill>
            <a:ln w="9525">
              <a:solidFill>
                <a:schemeClr val="folHlink"/>
              </a:solidFill>
              <a:miter lim="800000"/>
              <a:headEnd/>
              <a:tailEnd/>
            </a:ln>
            <a:effectLst/>
          </p:spPr>
          <p:txBody>
            <a:bodyPr wrap="none" anchor="ctr"/>
            <a:lstStyle/>
            <a:p>
              <a:endParaRPr lang="zh-TW" altLang="en-US">
                <a:ea typeface="PMingLiU" pitchFamily="18" charset="-120"/>
              </a:endParaRPr>
            </a:p>
          </p:txBody>
        </p:sp>
        <p:sp>
          <p:nvSpPr>
            <p:cNvPr id="636933" name="Text Box 5"/>
            <p:cNvSpPr txBox="1">
              <a:spLocks noChangeArrowheads="1"/>
            </p:cNvSpPr>
            <p:nvPr/>
          </p:nvSpPr>
          <p:spPr bwMode="auto">
            <a:xfrm>
              <a:off x="0" y="2448"/>
              <a:ext cx="1467" cy="365"/>
            </a:xfrm>
            <a:prstGeom prst="rect">
              <a:avLst/>
            </a:prstGeom>
            <a:solidFill>
              <a:srgbClr val="2CB84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3200">
                  <a:solidFill>
                    <a:schemeClr val="bg1"/>
                  </a:solidFill>
                  <a:effectLst>
                    <a:outerShdw blurRad="38100" dist="38100" dir="2700000" algn="tl">
                      <a:srgbClr val="000000"/>
                    </a:outerShdw>
                  </a:effectLst>
                  <a:latin typeface="Times New Roman" pitchFamily="18" charset="0"/>
                  <a:ea typeface="PMingLiU" pitchFamily="18" charset="-120"/>
                </a:rPr>
                <a:t>Example</a:t>
              </a:r>
              <a:r>
                <a:rPr lang="en-US" altLang="zh-TW" sz="3200">
                  <a:solidFill>
                    <a:schemeClr val="bg1"/>
                  </a:solidFill>
                  <a:latin typeface="Times New Roman" pitchFamily="18" charset="0"/>
                  <a:ea typeface="PMingLiU" pitchFamily="18" charset="-120"/>
                </a:rPr>
                <a:t> 8.5</a:t>
              </a:r>
              <a:endParaRPr lang="en-US" altLang="zh-TW" sz="3200" i="1">
                <a:solidFill>
                  <a:schemeClr val="bg1"/>
                </a:solidFill>
                <a:latin typeface="Times New Roman" pitchFamily="18" charset="0"/>
                <a:ea typeface="PMingLiU" pitchFamily="18" charset="-12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90115" name="投影片編號版面配置區 2"/>
          <p:cNvSpPr>
            <a:spLocks noGrp="1"/>
          </p:cNvSpPr>
          <p:nvPr>
            <p:ph type="sldNum" sz="quarter" idx="11"/>
          </p:nvPr>
        </p:nvSpPr>
        <p:spPr>
          <a:noFill/>
          <a:ln>
            <a:miter lim="800000"/>
            <a:headEnd/>
            <a:tailEnd/>
          </a:ln>
        </p:spPr>
        <p:txBody>
          <a:bodyPr/>
          <a:lstStyle/>
          <a:p>
            <a:fld id="{53C7281E-A849-42C1-8E23-CDDC01671959}" type="slidenum">
              <a:rPr lang="zh-TW" altLang="en-US"/>
              <a:pPr/>
              <a:t>43</a:t>
            </a:fld>
            <a:endParaRPr lang="en-US" altLang="zh-TW"/>
          </a:p>
        </p:txBody>
      </p:sp>
      <p:grpSp>
        <p:nvGrpSpPr>
          <p:cNvPr id="90116" name="Group 2"/>
          <p:cNvGrpSpPr>
            <a:grpSpLocks/>
          </p:cNvGrpSpPr>
          <p:nvPr/>
        </p:nvGrpSpPr>
        <p:grpSpPr bwMode="auto">
          <a:xfrm>
            <a:off x="228600" y="228600"/>
            <a:ext cx="8458200" cy="5791200"/>
            <a:chOff x="144" y="144"/>
            <a:chExt cx="5328" cy="3648"/>
          </a:xfrm>
        </p:grpSpPr>
        <p:grpSp>
          <p:nvGrpSpPr>
            <p:cNvPr id="90118" name="Group 3"/>
            <p:cNvGrpSpPr>
              <a:grpSpLocks/>
            </p:cNvGrpSpPr>
            <p:nvPr/>
          </p:nvGrpSpPr>
          <p:grpSpPr bwMode="auto">
            <a:xfrm>
              <a:off x="144" y="144"/>
              <a:ext cx="432" cy="3648"/>
              <a:chOff x="48" y="48"/>
              <a:chExt cx="576" cy="3984"/>
            </a:xfrm>
          </p:grpSpPr>
          <p:sp>
            <p:nvSpPr>
              <p:cNvPr id="90137" name="Rectangle 4"/>
              <p:cNvSpPr>
                <a:spLocks noChangeArrowheads="1"/>
              </p:cNvSpPr>
              <p:nvPr/>
            </p:nvSpPr>
            <p:spPr bwMode="auto">
              <a:xfrm>
                <a:off x="240"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90138" name="Rectangle 5"/>
              <p:cNvSpPr>
                <a:spLocks noChangeArrowheads="1"/>
              </p:cNvSpPr>
              <p:nvPr/>
            </p:nvSpPr>
            <p:spPr bwMode="auto">
              <a:xfrm>
                <a:off x="48"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sp>
            <p:nvSpPr>
              <p:cNvPr id="90139" name="Rectangle 6"/>
              <p:cNvSpPr>
                <a:spLocks noChangeArrowheads="1"/>
              </p:cNvSpPr>
              <p:nvPr/>
            </p:nvSpPr>
            <p:spPr bwMode="auto">
              <a:xfrm>
                <a:off x="432" y="48"/>
                <a:ext cx="192" cy="3984"/>
              </a:xfrm>
              <a:prstGeom prst="rect">
                <a:avLst/>
              </a:prstGeom>
              <a:solidFill>
                <a:srgbClr val="DDDDDD"/>
              </a:solidFill>
              <a:ln w="19050">
                <a:solidFill>
                  <a:srgbClr val="DDDDDD"/>
                </a:solidFill>
                <a:miter lim="800000"/>
                <a:headEnd/>
                <a:tailEnd/>
              </a:ln>
              <a:effectLst/>
            </p:spPr>
            <p:txBody>
              <a:bodyPr wrap="none" anchor="ctr"/>
              <a:lstStyle/>
              <a:p>
                <a:endParaRPr lang="zh-TW" altLang="en-US">
                  <a:ea typeface="PMingLiU" pitchFamily="18" charset="-120"/>
                </a:endParaRPr>
              </a:p>
            </p:txBody>
          </p:sp>
        </p:grpSp>
        <p:grpSp>
          <p:nvGrpSpPr>
            <p:cNvPr id="90119" name="Group 7"/>
            <p:cNvGrpSpPr>
              <a:grpSpLocks/>
            </p:cNvGrpSpPr>
            <p:nvPr/>
          </p:nvGrpSpPr>
          <p:grpSpPr bwMode="auto">
            <a:xfrm>
              <a:off x="144" y="144"/>
              <a:ext cx="5328" cy="336"/>
              <a:chOff x="0" y="144"/>
              <a:chExt cx="5760" cy="432"/>
            </a:xfrm>
          </p:grpSpPr>
          <p:sp>
            <p:nvSpPr>
              <p:cNvPr id="90134" name="Rectangle 8"/>
              <p:cNvSpPr>
                <a:spLocks noChangeArrowheads="1"/>
              </p:cNvSpPr>
              <p:nvPr/>
            </p:nvSpPr>
            <p:spPr bwMode="auto">
              <a:xfrm>
                <a:off x="0" y="144"/>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90135" name="Rectangle 9"/>
              <p:cNvSpPr>
                <a:spLocks noChangeArrowheads="1"/>
              </p:cNvSpPr>
              <p:nvPr/>
            </p:nvSpPr>
            <p:spPr bwMode="auto">
              <a:xfrm>
                <a:off x="0" y="288"/>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sp>
            <p:nvSpPr>
              <p:cNvPr id="90136" name="Rectangle 10"/>
              <p:cNvSpPr>
                <a:spLocks noChangeArrowheads="1"/>
              </p:cNvSpPr>
              <p:nvPr/>
            </p:nvSpPr>
            <p:spPr bwMode="auto">
              <a:xfrm>
                <a:off x="0" y="432"/>
                <a:ext cx="5760" cy="144"/>
              </a:xfrm>
              <a:prstGeom prst="rect">
                <a:avLst/>
              </a:prstGeom>
              <a:solidFill>
                <a:srgbClr val="DDDDDD"/>
              </a:solidFill>
              <a:ln w="19050">
                <a:pattFill prst="pct25">
                  <a:fgClr>
                    <a:schemeClr val="folHlink"/>
                  </a:fgClr>
                  <a:bgClr>
                    <a:srgbClr val="FFFFFF"/>
                  </a:bgClr>
                </a:pattFill>
                <a:miter lim="800000"/>
                <a:headEnd/>
                <a:tailEnd/>
              </a:ln>
              <a:effectLst/>
            </p:spPr>
            <p:txBody>
              <a:bodyPr wrap="none" anchor="ctr"/>
              <a:lstStyle/>
              <a:p>
                <a:endParaRPr lang="zh-TW" altLang="en-US">
                  <a:ea typeface="PMingLiU" pitchFamily="18" charset="-120"/>
                </a:endParaRPr>
              </a:p>
            </p:txBody>
          </p:sp>
        </p:grpSp>
        <p:grpSp>
          <p:nvGrpSpPr>
            <p:cNvPr id="90120" name="Group 11"/>
            <p:cNvGrpSpPr>
              <a:grpSpLocks/>
            </p:cNvGrpSpPr>
            <p:nvPr/>
          </p:nvGrpSpPr>
          <p:grpSpPr bwMode="auto">
            <a:xfrm>
              <a:off x="144" y="144"/>
              <a:ext cx="432" cy="336"/>
              <a:chOff x="144" y="144"/>
              <a:chExt cx="432" cy="336"/>
            </a:xfrm>
          </p:grpSpPr>
          <p:grpSp>
            <p:nvGrpSpPr>
              <p:cNvPr id="90121" name="Group 12"/>
              <p:cNvGrpSpPr>
                <a:grpSpLocks/>
              </p:cNvGrpSpPr>
              <p:nvPr/>
            </p:nvGrpSpPr>
            <p:grpSpPr bwMode="auto">
              <a:xfrm>
                <a:off x="144" y="256"/>
                <a:ext cx="432" cy="112"/>
                <a:chOff x="288" y="256"/>
                <a:chExt cx="432" cy="112"/>
              </a:xfrm>
            </p:grpSpPr>
            <p:sp>
              <p:nvSpPr>
                <p:cNvPr id="628749" name="Rectangle 13"/>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8750" name="Rectangle 14"/>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8751" name="Rectangle 15"/>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90122" name="Group 16"/>
              <p:cNvGrpSpPr>
                <a:grpSpLocks/>
              </p:cNvGrpSpPr>
              <p:nvPr/>
            </p:nvGrpSpPr>
            <p:grpSpPr bwMode="auto">
              <a:xfrm>
                <a:off x="144" y="144"/>
                <a:ext cx="432" cy="336"/>
                <a:chOff x="144" y="144"/>
                <a:chExt cx="432" cy="336"/>
              </a:xfrm>
            </p:grpSpPr>
            <p:grpSp>
              <p:nvGrpSpPr>
                <p:cNvPr id="90123" name="Group 17"/>
                <p:cNvGrpSpPr>
                  <a:grpSpLocks/>
                </p:cNvGrpSpPr>
                <p:nvPr/>
              </p:nvGrpSpPr>
              <p:grpSpPr bwMode="auto">
                <a:xfrm>
                  <a:off x="144" y="144"/>
                  <a:ext cx="432" cy="112"/>
                  <a:chOff x="288" y="256"/>
                  <a:chExt cx="432" cy="112"/>
                </a:xfrm>
              </p:grpSpPr>
              <p:sp>
                <p:nvSpPr>
                  <p:cNvPr id="628754" name="Rectangle 18"/>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8755" name="Rectangle 19"/>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8756" name="Rectangle 20"/>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nvGrpSpPr>
                <p:cNvPr id="90124" name="Group 21"/>
                <p:cNvGrpSpPr>
                  <a:grpSpLocks/>
                </p:cNvGrpSpPr>
                <p:nvPr/>
              </p:nvGrpSpPr>
              <p:grpSpPr bwMode="auto">
                <a:xfrm>
                  <a:off x="144" y="368"/>
                  <a:ext cx="432" cy="112"/>
                  <a:chOff x="288" y="256"/>
                  <a:chExt cx="432" cy="112"/>
                </a:xfrm>
              </p:grpSpPr>
              <p:sp>
                <p:nvSpPr>
                  <p:cNvPr id="628758" name="Rectangle 22"/>
                  <p:cNvSpPr>
                    <a:spLocks noChangeArrowheads="1"/>
                  </p:cNvSpPr>
                  <p:nvPr/>
                </p:nvSpPr>
                <p:spPr bwMode="auto">
                  <a:xfrm>
                    <a:off x="288"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8759" name="Rectangle 23"/>
                  <p:cNvSpPr>
                    <a:spLocks noChangeArrowheads="1"/>
                  </p:cNvSpPr>
                  <p:nvPr/>
                </p:nvSpPr>
                <p:spPr bwMode="auto">
                  <a:xfrm>
                    <a:off x="576"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sp>
                <p:nvSpPr>
                  <p:cNvPr id="628760" name="Rectangle 24"/>
                  <p:cNvSpPr>
                    <a:spLocks noChangeArrowheads="1"/>
                  </p:cNvSpPr>
                  <p:nvPr/>
                </p:nvSpPr>
                <p:spPr bwMode="auto">
                  <a:xfrm>
                    <a:off x="432" y="256"/>
                    <a:ext cx="144" cy="112"/>
                  </a:xfrm>
                  <a:prstGeom prst="rect">
                    <a:avLst/>
                  </a:prstGeom>
                  <a:gradFill rotWithShape="1">
                    <a:gsLst>
                      <a:gs pos="0">
                        <a:schemeClr val="hlink">
                          <a:gamma/>
                          <a:shade val="46275"/>
                          <a:invGamma/>
                        </a:schemeClr>
                      </a:gs>
                      <a:gs pos="100000">
                        <a:schemeClr val="hlink"/>
                      </a:gs>
                    </a:gsLst>
                    <a:lin ang="18900000" scaled="1"/>
                  </a:gra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PMingLiU" pitchFamily="18" charset="-120"/>
                    </a:endParaRPr>
                  </a:p>
                </p:txBody>
              </p:sp>
            </p:grpSp>
          </p:grpSp>
        </p:grpSp>
      </p:grpSp>
      <p:pic>
        <p:nvPicPr>
          <p:cNvPr id="90117" name="Picture 26"/>
          <p:cNvPicPr>
            <a:picLocks noChangeAspect="1" noChangeArrowheads="1"/>
          </p:cNvPicPr>
          <p:nvPr/>
        </p:nvPicPr>
        <p:blipFill>
          <a:blip r:embed="rId3"/>
          <a:srcRect/>
          <a:stretch>
            <a:fillRect/>
          </a:stretch>
        </p:blipFill>
        <p:spPr bwMode="auto">
          <a:xfrm>
            <a:off x="1196975" y="2189163"/>
            <a:ext cx="7642225" cy="2916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FF99"/>
            </a:gs>
            <a:gs pos="100000">
              <a:srgbClr val="767647"/>
            </a:gs>
          </a:gsLst>
          <a:lin ang="0" scaled="1"/>
        </a:gradFill>
        <a:effectLst/>
      </p:bgPr>
    </p:bg>
    <p:spTree>
      <p:nvGrpSpPr>
        <p:cNvPr id="1" name=""/>
        <p:cNvGrpSpPr/>
        <p:nvPr/>
      </p:nvGrpSpPr>
      <p:grpSpPr>
        <a:xfrm>
          <a:off x="0" y="0"/>
          <a:ext cx="0" cy="0"/>
          <a:chOff x="0" y="0"/>
          <a:chExt cx="0" cy="0"/>
        </a:xfrm>
      </p:grpSpPr>
      <p:sp>
        <p:nvSpPr>
          <p:cNvPr id="12290"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12291" name="投影片編號版面配置區 2"/>
          <p:cNvSpPr>
            <a:spLocks noGrp="1"/>
          </p:cNvSpPr>
          <p:nvPr>
            <p:ph type="sldNum" sz="quarter" idx="11"/>
          </p:nvPr>
        </p:nvSpPr>
        <p:spPr>
          <a:noFill/>
          <a:ln>
            <a:miter lim="800000"/>
            <a:headEnd/>
            <a:tailEnd/>
          </a:ln>
        </p:spPr>
        <p:txBody>
          <a:bodyPr/>
          <a:lstStyle/>
          <a:p>
            <a:fld id="{438360A9-A7DA-4943-A6E3-9F34B763DBC5}" type="slidenum">
              <a:rPr lang="zh-TW" altLang="en-US"/>
              <a:pPr/>
              <a:t>5</a:t>
            </a:fld>
            <a:endParaRPr lang="en-US" altLang="zh-TW"/>
          </a:p>
        </p:txBody>
      </p:sp>
      <p:sp>
        <p:nvSpPr>
          <p:cNvPr id="583682" name="Text Box 2"/>
          <p:cNvSpPr txBox="1">
            <a:spLocks noChangeArrowheads="1"/>
          </p:cNvSpPr>
          <p:nvPr/>
        </p:nvSpPr>
        <p:spPr bwMode="auto">
          <a:xfrm>
            <a:off x="228600" y="152400"/>
            <a:ext cx="54689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TW" sz="3200" i="1">
                <a:solidFill>
                  <a:schemeClr val="hlink"/>
                </a:solidFill>
                <a:effectLst>
                  <a:outerShdw blurRad="38100" dist="38100" dir="2700000" algn="tl">
                    <a:srgbClr val="000000"/>
                  </a:outerShdw>
                </a:effectLst>
                <a:latin typeface="Times" panose="02020603050405020304" pitchFamily="18" charset="0"/>
                <a:ea typeface="新細明體" panose="02020500000000000000" pitchFamily="18" charset="-120"/>
              </a:rPr>
              <a:t>Topics Discussed in the Section</a:t>
            </a:r>
          </a:p>
        </p:txBody>
      </p:sp>
      <p:sp>
        <p:nvSpPr>
          <p:cNvPr id="12293" name="Text Box 3"/>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zh-TW" altLang="en-US">
              <a:latin typeface="Times New Roman" pitchFamily="18" charset="0"/>
              <a:ea typeface="PMingLiU" pitchFamily="18" charset="-120"/>
            </a:endParaRPr>
          </a:p>
        </p:txBody>
      </p:sp>
      <p:sp>
        <p:nvSpPr>
          <p:cNvPr id="583684" name="Rectangle 4"/>
          <p:cNvSpPr>
            <a:spLocks noChangeArrowheads="1"/>
          </p:cNvSpPr>
          <p:nvPr/>
        </p:nvSpPr>
        <p:spPr bwMode="auto">
          <a:xfrm>
            <a:off x="304800" y="989013"/>
            <a:ext cx="8382000" cy="1031875"/>
          </a:xfrm>
          <a:prstGeom prst="rect">
            <a:avLst/>
          </a:prstGeom>
          <a:noFill/>
          <a:ln w="9525">
            <a:noFill/>
            <a:miter lim="800000"/>
            <a:headEnd/>
            <a:tailEnd/>
          </a:ln>
          <a:effectLst/>
        </p:spPr>
        <p:txBody>
          <a:bodyPr>
            <a:spAutoFit/>
          </a:bodyPr>
          <a:lstStyle/>
          <a:p>
            <a:pPr>
              <a:spcBef>
                <a:spcPct val="10000"/>
              </a:spcBef>
              <a:spcAft>
                <a:spcPct val="10000"/>
              </a:spcAft>
              <a:buClr>
                <a:schemeClr val="tx1"/>
              </a:buClr>
              <a:buSzPct val="117000"/>
              <a:buFont typeface="Wingdings" pitchFamily="2" charset="2"/>
              <a:buChar char="ü"/>
            </a:pPr>
            <a:r>
              <a:rPr lang="zh-TW" altLang="en-US" sz="2800">
                <a:solidFill>
                  <a:srgbClr val="0033CC"/>
                </a:solidFill>
                <a:latin typeface="Times New Roman" pitchFamily="18" charset="0"/>
                <a:ea typeface="PMingLiU" pitchFamily="18" charset="-120"/>
              </a:rPr>
              <a:t> </a:t>
            </a:r>
            <a:r>
              <a:rPr lang="en-US" altLang="zh-TW" sz="2800">
                <a:solidFill>
                  <a:srgbClr val="0033CC"/>
                </a:solidFill>
                <a:latin typeface="Times New Roman" pitchFamily="18" charset="0"/>
                <a:ea typeface="PMingLiU" pitchFamily="18" charset="-120"/>
              </a:rPr>
              <a:t>Static Mapping</a:t>
            </a:r>
          </a:p>
          <a:p>
            <a:pPr>
              <a:spcBef>
                <a:spcPct val="10000"/>
              </a:spcBef>
              <a:spcAft>
                <a:spcPct val="10000"/>
              </a:spcAft>
              <a:buClr>
                <a:schemeClr val="tx1"/>
              </a:buClr>
              <a:buSzPct val="117000"/>
              <a:buFont typeface="Wingdings" pitchFamily="2" charset="2"/>
              <a:buChar char="ü"/>
            </a:pPr>
            <a:r>
              <a:rPr lang="en-US" altLang="zh-TW" sz="2800">
                <a:solidFill>
                  <a:srgbClr val="0033CC"/>
                </a:solidFill>
                <a:latin typeface="Times New Roman" pitchFamily="18" charset="0"/>
                <a:ea typeface="PMingLiU" pitchFamily="18" charset="-120"/>
              </a:rPr>
              <a:t> Dynamic Mapping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3684"/>
                                        </p:tgtEl>
                                        <p:attrNameLst>
                                          <p:attrName>style.visibility</p:attrName>
                                        </p:attrNameLst>
                                      </p:cBhvr>
                                      <p:to>
                                        <p:strVal val="visible"/>
                                      </p:to>
                                    </p:set>
                                    <p:animEffect transition="in" filter="wipe(up)">
                                      <p:cBhvr>
                                        <p:cTn id="7" dur="5000"/>
                                        <p:tgtEl>
                                          <p:spTgt spid="583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14339" name="投影片編號版面配置區 2"/>
          <p:cNvSpPr>
            <a:spLocks noGrp="1"/>
          </p:cNvSpPr>
          <p:nvPr>
            <p:ph type="sldNum" sz="quarter" idx="11"/>
          </p:nvPr>
        </p:nvSpPr>
        <p:spPr>
          <a:noFill/>
          <a:ln>
            <a:miter lim="800000"/>
            <a:headEnd/>
            <a:tailEnd/>
          </a:ln>
        </p:spPr>
        <p:txBody>
          <a:bodyPr/>
          <a:lstStyle/>
          <a:p>
            <a:fld id="{CBACC676-157D-407F-97C4-B90F7B3AACDF}" type="slidenum">
              <a:rPr lang="zh-TW" altLang="en-US"/>
              <a:pPr/>
              <a:t>6</a:t>
            </a:fld>
            <a:endParaRPr lang="en-US" altLang="zh-TW"/>
          </a:p>
        </p:txBody>
      </p:sp>
      <p:sp>
        <p:nvSpPr>
          <p:cNvPr id="581634" name="Rectangle 2"/>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3200">
              <a:effectLst>
                <a:outerShdw blurRad="38100" dist="38100" dir="2700000" algn="tl">
                  <a:srgbClr val="FFFFFF"/>
                </a:outerShdw>
              </a:effectLst>
              <a:latin typeface="Times New Roman" pitchFamily="18" charset="0"/>
              <a:ea typeface="PMingLiU" pitchFamily="18" charset="-120"/>
            </a:endParaRPr>
          </a:p>
        </p:txBody>
      </p:sp>
      <p:sp>
        <p:nvSpPr>
          <p:cNvPr id="14341" name="Text Box 3"/>
          <p:cNvSpPr txBox="1">
            <a:spLocks noChangeArrowheads="1"/>
          </p:cNvSpPr>
          <p:nvPr/>
        </p:nvSpPr>
        <p:spPr bwMode="auto">
          <a:xfrm>
            <a:off x="228600" y="355600"/>
            <a:ext cx="5464175" cy="650875"/>
          </a:xfrm>
          <a:prstGeom prst="rect">
            <a:avLst/>
          </a:prstGeom>
          <a:solidFill>
            <a:schemeClr val="folHlink"/>
          </a:solidFill>
          <a:ln w="9525">
            <a:solidFill>
              <a:schemeClr val="folHlink"/>
            </a:solidFill>
            <a:miter lim="800000"/>
            <a:headEnd/>
            <a:tailEnd/>
          </a:ln>
          <a:effectLst/>
        </p:spPr>
        <p:txBody>
          <a:bodyPr wrap="none">
            <a:spAutoFit/>
          </a:bodyPr>
          <a:lstStyle/>
          <a:p>
            <a:r>
              <a:rPr lang="en-US" altLang="zh-TW" sz="3600">
                <a:solidFill>
                  <a:schemeClr val="bg1"/>
                </a:solidFill>
                <a:latin typeface="Times" pitchFamily="18" charset="0"/>
                <a:ea typeface="PMingLiU" pitchFamily="18" charset="-120"/>
              </a:rPr>
              <a:t>8-2  ADDRESS MAPPING</a:t>
            </a:r>
          </a:p>
        </p:txBody>
      </p:sp>
      <p:sp>
        <p:nvSpPr>
          <p:cNvPr id="14342" name="Text Box 4"/>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zh-TW" altLang="en-US">
              <a:latin typeface="Times New Roman" pitchFamily="18" charset="0"/>
              <a:ea typeface="PMingLiU" pitchFamily="18" charset="-120"/>
            </a:endParaRPr>
          </a:p>
        </p:txBody>
      </p:sp>
      <p:sp>
        <p:nvSpPr>
          <p:cNvPr id="14343" name="Rectangle 5"/>
          <p:cNvSpPr>
            <a:spLocks noChangeArrowheads="1"/>
          </p:cNvSpPr>
          <p:nvPr/>
        </p:nvSpPr>
        <p:spPr bwMode="auto">
          <a:xfrm>
            <a:off x="228600" y="1371600"/>
            <a:ext cx="8534400" cy="4401205"/>
          </a:xfrm>
          <a:prstGeom prst="rect">
            <a:avLst/>
          </a:prstGeom>
          <a:noFill/>
          <a:ln w="9525">
            <a:noFill/>
            <a:miter lim="800000"/>
            <a:headEnd/>
            <a:tailEnd/>
          </a:ln>
          <a:effectLst/>
        </p:spPr>
        <p:txBody>
          <a:bodyPr>
            <a:spAutoFit/>
          </a:bodyPr>
          <a:lstStyle/>
          <a:p>
            <a:pPr algn="just"/>
            <a:r>
              <a:rPr lang="en-US" altLang="zh-TW" sz="2800" dirty="0">
                <a:latin typeface="Arial Unicode MS" pitchFamily="34" charset="-128"/>
                <a:ea typeface="PMingLiU" pitchFamily="18" charset="-120"/>
              </a:rPr>
              <a:t>Anytime a host or a router has an IP datagram to send to another host or router, it has the logical (IP) address of the receiver. </a:t>
            </a:r>
            <a:r>
              <a:rPr lang="en-US" altLang="zh-TW" sz="2800" dirty="0">
                <a:solidFill>
                  <a:srgbClr val="3366FF"/>
                </a:solidFill>
                <a:latin typeface="Arial Unicode MS" pitchFamily="34" charset="-128"/>
                <a:ea typeface="PMingLiU" pitchFamily="18" charset="-120"/>
              </a:rPr>
              <a:t>But the IP datagram must be encapsulated in a frame to be able to pass through the physical network</a:t>
            </a:r>
            <a:r>
              <a:rPr lang="en-US" altLang="zh-TW" sz="2800" dirty="0">
                <a:latin typeface="Arial Unicode MS" pitchFamily="34" charset="-128"/>
                <a:ea typeface="PMingLiU" pitchFamily="18" charset="-120"/>
              </a:rPr>
              <a:t>. This means that </a:t>
            </a:r>
            <a:r>
              <a:rPr lang="en-US" altLang="zh-TW" sz="2800" dirty="0">
                <a:solidFill>
                  <a:srgbClr val="FF0000"/>
                </a:solidFill>
                <a:latin typeface="Arial Unicode MS" pitchFamily="34" charset="-128"/>
                <a:ea typeface="PMingLiU" pitchFamily="18" charset="-120"/>
              </a:rPr>
              <a:t>the sender needs the physical address of the receiver</a:t>
            </a:r>
            <a:r>
              <a:rPr lang="en-US" altLang="zh-TW" sz="2800" dirty="0">
                <a:latin typeface="Arial Unicode MS" pitchFamily="34" charset="-128"/>
                <a:ea typeface="PMingLiU" pitchFamily="18" charset="-120"/>
              </a:rPr>
              <a:t>. A mapping corresponds a logical address to a physical address. ARP accepts a logical address from the IP protocol, maps the address to the corresponding physical address and pass it to the data link layer.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FF99"/>
            </a:gs>
            <a:gs pos="100000">
              <a:srgbClr val="767647"/>
            </a:gs>
          </a:gsLst>
          <a:lin ang="0" scaled="1"/>
        </a:gradFill>
        <a:effectLst/>
      </p:bgPr>
    </p:bg>
    <p:spTree>
      <p:nvGrpSpPr>
        <p:cNvPr id="1" name=""/>
        <p:cNvGrpSpPr/>
        <p:nvPr/>
      </p:nvGrpSpPr>
      <p:grpSpPr>
        <a:xfrm>
          <a:off x="0" y="0"/>
          <a:ext cx="0" cy="0"/>
          <a:chOff x="0" y="0"/>
          <a:chExt cx="0" cy="0"/>
        </a:xfrm>
      </p:grpSpPr>
      <p:sp>
        <p:nvSpPr>
          <p:cNvPr id="16386"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16387" name="投影片編號版面配置區 2"/>
          <p:cNvSpPr>
            <a:spLocks noGrp="1"/>
          </p:cNvSpPr>
          <p:nvPr>
            <p:ph type="sldNum" sz="quarter" idx="11"/>
          </p:nvPr>
        </p:nvSpPr>
        <p:spPr>
          <a:noFill/>
          <a:ln>
            <a:miter lim="800000"/>
            <a:headEnd/>
            <a:tailEnd/>
          </a:ln>
        </p:spPr>
        <p:txBody>
          <a:bodyPr/>
          <a:lstStyle/>
          <a:p>
            <a:fld id="{3FBF7FDC-3CC5-474B-A628-040481D8A1E3}" type="slidenum">
              <a:rPr lang="zh-TW" altLang="en-US"/>
              <a:pPr/>
              <a:t>7</a:t>
            </a:fld>
            <a:endParaRPr lang="en-US" altLang="zh-TW"/>
          </a:p>
        </p:txBody>
      </p:sp>
      <p:sp>
        <p:nvSpPr>
          <p:cNvPr id="573442" name="Text Box 2"/>
          <p:cNvSpPr txBox="1">
            <a:spLocks noChangeArrowheads="1"/>
          </p:cNvSpPr>
          <p:nvPr/>
        </p:nvSpPr>
        <p:spPr bwMode="auto">
          <a:xfrm>
            <a:off x="228600" y="152400"/>
            <a:ext cx="54689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TW" sz="3200" i="1">
                <a:solidFill>
                  <a:schemeClr val="hlink"/>
                </a:solidFill>
                <a:effectLst>
                  <a:outerShdw blurRad="38100" dist="38100" dir="2700000" algn="tl">
                    <a:srgbClr val="000000"/>
                  </a:outerShdw>
                </a:effectLst>
                <a:latin typeface="Times" panose="02020603050405020304" pitchFamily="18" charset="0"/>
                <a:ea typeface="新細明體" panose="02020500000000000000" pitchFamily="18" charset="-120"/>
              </a:rPr>
              <a:t>Topics Discussed in the Section</a:t>
            </a:r>
          </a:p>
        </p:txBody>
      </p:sp>
      <p:sp>
        <p:nvSpPr>
          <p:cNvPr id="16389" name="Text Box 3"/>
          <p:cNvSpPr txBox="1">
            <a:spLocks noChangeArrowheads="1"/>
          </p:cNvSpPr>
          <p:nvPr/>
        </p:nvSpPr>
        <p:spPr bwMode="auto">
          <a:xfrm>
            <a:off x="8229600" y="6400800"/>
            <a:ext cx="184150" cy="366713"/>
          </a:xfrm>
          <a:prstGeom prst="rect">
            <a:avLst/>
          </a:prstGeom>
          <a:noFill/>
          <a:ln w="9525">
            <a:noFill/>
            <a:miter lim="800000"/>
            <a:headEnd/>
            <a:tailEnd/>
          </a:ln>
          <a:effectLst/>
        </p:spPr>
        <p:txBody>
          <a:bodyPr wrap="none">
            <a:spAutoFit/>
          </a:bodyPr>
          <a:lstStyle/>
          <a:p>
            <a:endParaRPr lang="zh-TW" altLang="en-US">
              <a:latin typeface="Times New Roman" pitchFamily="18" charset="0"/>
              <a:ea typeface="PMingLiU" pitchFamily="18" charset="-120"/>
            </a:endParaRPr>
          </a:p>
        </p:txBody>
      </p:sp>
      <p:sp>
        <p:nvSpPr>
          <p:cNvPr id="573444" name="Rectangle 4"/>
          <p:cNvSpPr>
            <a:spLocks noChangeArrowheads="1"/>
          </p:cNvSpPr>
          <p:nvPr/>
        </p:nvSpPr>
        <p:spPr bwMode="auto">
          <a:xfrm>
            <a:off x="304800" y="989013"/>
            <a:ext cx="8382000" cy="2057400"/>
          </a:xfrm>
          <a:prstGeom prst="rect">
            <a:avLst/>
          </a:prstGeom>
          <a:noFill/>
          <a:ln w="9525">
            <a:noFill/>
            <a:miter lim="800000"/>
            <a:headEnd/>
            <a:tailEnd/>
          </a:ln>
          <a:effectLst/>
        </p:spPr>
        <p:txBody>
          <a:bodyPr>
            <a:spAutoFit/>
          </a:bodyPr>
          <a:lstStyle/>
          <a:p>
            <a:pPr>
              <a:spcBef>
                <a:spcPct val="10000"/>
              </a:spcBef>
              <a:spcAft>
                <a:spcPct val="10000"/>
              </a:spcAft>
              <a:buClr>
                <a:schemeClr val="tx1"/>
              </a:buClr>
              <a:buSzPct val="117000"/>
              <a:buFont typeface="Wingdings" pitchFamily="2" charset="2"/>
              <a:buChar char="ü"/>
            </a:pPr>
            <a:r>
              <a:rPr lang="zh-TW" altLang="en-US" sz="2800">
                <a:solidFill>
                  <a:srgbClr val="0033CC"/>
                </a:solidFill>
                <a:latin typeface="Times New Roman" pitchFamily="18" charset="0"/>
                <a:ea typeface="PMingLiU" pitchFamily="18" charset="-120"/>
              </a:rPr>
              <a:t> </a:t>
            </a:r>
            <a:r>
              <a:rPr lang="en-US" altLang="zh-TW" sz="2800">
                <a:solidFill>
                  <a:srgbClr val="0033CC"/>
                </a:solidFill>
                <a:latin typeface="Times New Roman" pitchFamily="18" charset="0"/>
                <a:ea typeface="PMingLiU" pitchFamily="18" charset="-120"/>
              </a:rPr>
              <a:t>Packet Format</a:t>
            </a:r>
          </a:p>
          <a:p>
            <a:pPr>
              <a:spcBef>
                <a:spcPct val="10000"/>
              </a:spcBef>
              <a:spcAft>
                <a:spcPct val="10000"/>
              </a:spcAft>
              <a:buClr>
                <a:schemeClr val="tx1"/>
              </a:buClr>
              <a:buSzPct val="117000"/>
              <a:buFont typeface="Wingdings" pitchFamily="2" charset="2"/>
              <a:buChar char="ü"/>
            </a:pPr>
            <a:r>
              <a:rPr lang="en-US" altLang="zh-TW" sz="2800">
                <a:solidFill>
                  <a:srgbClr val="0033CC"/>
                </a:solidFill>
                <a:latin typeface="Times New Roman" pitchFamily="18" charset="0"/>
                <a:ea typeface="PMingLiU" pitchFamily="18" charset="-120"/>
              </a:rPr>
              <a:t> Encapsulation</a:t>
            </a:r>
          </a:p>
          <a:p>
            <a:pPr>
              <a:spcBef>
                <a:spcPct val="10000"/>
              </a:spcBef>
              <a:spcAft>
                <a:spcPct val="10000"/>
              </a:spcAft>
              <a:buClr>
                <a:schemeClr val="tx1"/>
              </a:buClr>
              <a:buSzPct val="117000"/>
              <a:buFont typeface="Wingdings" pitchFamily="2" charset="2"/>
              <a:buChar char="ü"/>
            </a:pPr>
            <a:r>
              <a:rPr lang="en-US" altLang="zh-TW" sz="2800">
                <a:solidFill>
                  <a:srgbClr val="0033CC"/>
                </a:solidFill>
                <a:latin typeface="Times New Roman" pitchFamily="18" charset="0"/>
                <a:ea typeface="PMingLiU" pitchFamily="18" charset="-120"/>
              </a:rPr>
              <a:t> Operation</a:t>
            </a:r>
          </a:p>
          <a:p>
            <a:pPr>
              <a:spcBef>
                <a:spcPct val="10000"/>
              </a:spcBef>
              <a:spcAft>
                <a:spcPct val="10000"/>
              </a:spcAft>
              <a:buClr>
                <a:schemeClr val="tx1"/>
              </a:buClr>
              <a:buSzPct val="117000"/>
              <a:buFont typeface="Wingdings" pitchFamily="2" charset="2"/>
              <a:buChar char="ü"/>
            </a:pPr>
            <a:r>
              <a:rPr lang="en-US" altLang="zh-TW" sz="2800">
                <a:solidFill>
                  <a:srgbClr val="0033CC"/>
                </a:solidFill>
                <a:latin typeface="Times New Roman" pitchFamily="18" charset="0"/>
                <a:ea typeface="PMingLiU" pitchFamily="18" charset="-120"/>
              </a:rPr>
              <a:t> Proxy ARP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444"/>
                                        </p:tgtEl>
                                        <p:attrNameLst>
                                          <p:attrName>style.visibility</p:attrName>
                                        </p:attrNameLst>
                                      </p:cBhvr>
                                      <p:to>
                                        <p:strVal val="visible"/>
                                      </p:to>
                                    </p:set>
                                    <p:animEffect transition="in" filter="wipe(up)">
                                      <p:cBhvr>
                                        <p:cTn id="7" dur="5000"/>
                                        <p:tgtEl>
                                          <p:spTgt spid="573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18435" name="投影片編號版面配置區 2"/>
          <p:cNvSpPr>
            <a:spLocks noGrp="1"/>
          </p:cNvSpPr>
          <p:nvPr>
            <p:ph type="sldNum" sz="quarter" idx="11"/>
          </p:nvPr>
        </p:nvSpPr>
        <p:spPr>
          <a:noFill/>
          <a:ln>
            <a:miter lim="800000"/>
            <a:headEnd/>
            <a:tailEnd/>
          </a:ln>
        </p:spPr>
        <p:txBody>
          <a:bodyPr/>
          <a:lstStyle/>
          <a:p>
            <a:fld id="{14389342-BF92-441D-99FA-D60307A0F883}" type="slidenum">
              <a:rPr lang="zh-TW" altLang="en-US"/>
              <a:pPr/>
              <a:t>8</a:t>
            </a:fld>
            <a:endParaRPr lang="en-US" altLang="zh-TW"/>
          </a:p>
        </p:txBody>
      </p:sp>
      <p:sp>
        <p:nvSpPr>
          <p:cNvPr id="18436"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8.1</a:t>
            </a:r>
            <a:r>
              <a:rPr lang="en-US" altLang="en-US">
                <a:solidFill>
                  <a:schemeClr val="accent2"/>
                </a:solidFill>
                <a:latin typeface="Times New Roman" pitchFamily="18" charset="0"/>
              </a:rPr>
              <a:t>    </a:t>
            </a:r>
            <a:r>
              <a:rPr lang="en-US" altLang="en-US" i="1">
                <a:latin typeface="Times New Roman" pitchFamily="18" charset="0"/>
              </a:rPr>
              <a:t>Position of ARP in TCP/IP protocol suite</a:t>
            </a:r>
          </a:p>
        </p:txBody>
      </p:sp>
      <p:sp>
        <p:nvSpPr>
          <p:cNvPr id="18437"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1843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18439"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1844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1844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18442"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1844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18444" name="Picture 11"/>
          <p:cNvPicPr>
            <a:picLocks noChangeAspect="1" noChangeArrowheads="1"/>
          </p:cNvPicPr>
          <p:nvPr/>
        </p:nvPicPr>
        <p:blipFill>
          <a:blip r:embed="rId3"/>
          <a:srcRect/>
          <a:stretch>
            <a:fillRect/>
          </a:stretch>
        </p:blipFill>
        <p:spPr bwMode="auto">
          <a:xfrm>
            <a:off x="947738" y="2236788"/>
            <a:ext cx="6672262" cy="2182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頁尾版面配置區 1"/>
          <p:cNvSpPr>
            <a:spLocks noGrp="1"/>
          </p:cNvSpPr>
          <p:nvPr>
            <p:ph type="ftr" sz="quarter" idx="10"/>
          </p:nvPr>
        </p:nvSpPr>
        <p:spPr>
          <a:noFill/>
          <a:ln>
            <a:miter lim="800000"/>
            <a:headEnd/>
            <a:tailEnd/>
          </a:ln>
        </p:spPr>
        <p:txBody>
          <a:bodyPr/>
          <a:lstStyle/>
          <a:p>
            <a:r>
              <a:rPr lang="zh-TW" altLang="en-US"/>
              <a:t>TCP/IP Protocol Suite</a:t>
            </a:r>
            <a:endParaRPr lang="en-US" altLang="zh-TW"/>
          </a:p>
        </p:txBody>
      </p:sp>
      <p:sp>
        <p:nvSpPr>
          <p:cNvPr id="20483" name="投影片編號版面配置區 2"/>
          <p:cNvSpPr>
            <a:spLocks noGrp="1"/>
          </p:cNvSpPr>
          <p:nvPr>
            <p:ph type="sldNum" sz="quarter" idx="11"/>
          </p:nvPr>
        </p:nvSpPr>
        <p:spPr>
          <a:noFill/>
          <a:ln>
            <a:miter lim="800000"/>
            <a:headEnd/>
            <a:tailEnd/>
          </a:ln>
        </p:spPr>
        <p:txBody>
          <a:bodyPr/>
          <a:lstStyle/>
          <a:p>
            <a:fld id="{2D52C7C7-46E9-4E29-AC64-326DF398F110}" type="slidenum">
              <a:rPr lang="zh-TW" altLang="en-US"/>
              <a:pPr/>
              <a:t>9</a:t>
            </a:fld>
            <a:endParaRPr lang="en-US" altLang="zh-TW"/>
          </a:p>
        </p:txBody>
      </p:sp>
      <p:sp>
        <p:nvSpPr>
          <p:cNvPr id="20484" name="Text Box 2"/>
          <p:cNvSpPr txBox="1">
            <a:spLocks noChangeArrowheads="1"/>
          </p:cNvSpPr>
          <p:nvPr/>
        </p:nvSpPr>
        <p:spPr bwMode="auto">
          <a:xfrm>
            <a:off x="990600" y="90488"/>
            <a:ext cx="5715000" cy="366712"/>
          </a:xfrm>
          <a:prstGeom prst="rect">
            <a:avLst/>
          </a:prstGeom>
          <a:noFill/>
          <a:ln w="9525">
            <a:noFill/>
            <a:miter lim="800000"/>
            <a:headEnd/>
            <a:tailEnd/>
          </a:ln>
          <a:effectLst/>
        </p:spPr>
        <p:txBody>
          <a:bodyPr>
            <a:spAutoFit/>
          </a:bodyPr>
          <a:lstStyle/>
          <a:p>
            <a:r>
              <a:rPr lang="en-US" altLang="en-US">
                <a:solidFill>
                  <a:srgbClr val="0000FF"/>
                </a:solidFill>
                <a:latin typeface="Times New Roman" pitchFamily="18" charset="0"/>
              </a:rPr>
              <a:t>Figure 8.2</a:t>
            </a:r>
            <a:r>
              <a:rPr lang="en-US" altLang="en-US">
                <a:solidFill>
                  <a:schemeClr val="accent2"/>
                </a:solidFill>
                <a:latin typeface="Times New Roman" pitchFamily="18" charset="0"/>
              </a:rPr>
              <a:t>    </a:t>
            </a:r>
            <a:r>
              <a:rPr lang="en-US" altLang="en-US" i="1">
                <a:latin typeface="Times New Roman" pitchFamily="18" charset="0"/>
              </a:rPr>
              <a:t>ARP operation</a:t>
            </a:r>
          </a:p>
        </p:txBody>
      </p:sp>
      <p:sp>
        <p:nvSpPr>
          <p:cNvPr id="20485" name="Rectangle 3"/>
          <p:cNvSpPr>
            <a:spLocks noChangeArrowheads="1"/>
          </p:cNvSpPr>
          <p:nvPr/>
        </p:nvSpPr>
        <p:spPr bwMode="ltGray">
          <a:xfrm>
            <a:off x="366713" y="1079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0486"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0487" name="Rectangle 5"/>
          <p:cNvSpPr>
            <a:spLocks noChangeArrowheads="1"/>
          </p:cNvSpPr>
          <p:nvPr/>
        </p:nvSpPr>
        <p:spPr bwMode="ltGray">
          <a:xfrm>
            <a:off x="490538" y="5302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0488"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0489"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0490" name="Rectangle 8"/>
          <p:cNvSpPr>
            <a:spLocks noChangeArrowheads="1"/>
          </p:cNvSpPr>
          <p:nvPr/>
        </p:nvSpPr>
        <p:spPr bwMode="gray">
          <a:xfrm>
            <a:off x="711200" y="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sp>
        <p:nvSpPr>
          <p:cNvPr id="20491"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zh-TW" altLang="en-US" sz="2400" b="0">
              <a:ea typeface="PMingLiU" pitchFamily="18" charset="-120"/>
            </a:endParaRPr>
          </a:p>
        </p:txBody>
      </p:sp>
      <p:pic>
        <p:nvPicPr>
          <p:cNvPr id="563211" name="Picture 11"/>
          <p:cNvPicPr>
            <a:picLocks noChangeAspect="1" noChangeArrowheads="1"/>
          </p:cNvPicPr>
          <p:nvPr/>
        </p:nvPicPr>
        <p:blipFill>
          <a:blip r:embed="rId3"/>
          <a:srcRect/>
          <a:stretch>
            <a:fillRect/>
          </a:stretch>
        </p:blipFill>
        <p:spPr bwMode="auto">
          <a:xfrm>
            <a:off x="685800" y="990600"/>
            <a:ext cx="6389688" cy="2482850"/>
          </a:xfrm>
          <a:prstGeom prst="rect">
            <a:avLst/>
          </a:prstGeom>
          <a:noFill/>
          <a:ln w="9525">
            <a:noFill/>
            <a:miter lim="800000"/>
            <a:headEnd/>
            <a:tailEnd/>
          </a:ln>
          <a:effectLst/>
        </p:spPr>
      </p:pic>
      <p:pic>
        <p:nvPicPr>
          <p:cNvPr id="563213" name="Picture 13"/>
          <p:cNvPicPr>
            <a:picLocks noChangeAspect="1" noChangeArrowheads="1"/>
          </p:cNvPicPr>
          <p:nvPr/>
        </p:nvPicPr>
        <p:blipFill>
          <a:blip r:embed="rId4"/>
          <a:srcRect/>
          <a:stretch>
            <a:fillRect/>
          </a:stretch>
        </p:blipFill>
        <p:spPr bwMode="auto">
          <a:xfrm>
            <a:off x="2209800" y="3886200"/>
            <a:ext cx="6380163" cy="2428875"/>
          </a:xfrm>
          <a:prstGeom prst="rect">
            <a:avLst/>
          </a:prstGeom>
          <a:noFill/>
          <a:ln w="9525">
            <a:noFill/>
            <a:miter lim="800000"/>
            <a:headEnd/>
            <a:tailEnd/>
          </a:ln>
          <a:effectLst/>
        </p:spPr>
      </p:pic>
      <p:pic>
        <p:nvPicPr>
          <p:cNvPr id="563214" name="Picture 14"/>
          <p:cNvPicPr>
            <a:picLocks noChangeAspect="1" noChangeArrowheads="1"/>
          </p:cNvPicPr>
          <p:nvPr/>
        </p:nvPicPr>
        <p:blipFill>
          <a:blip r:embed="rId5"/>
          <a:srcRect/>
          <a:stretch>
            <a:fillRect/>
          </a:stretch>
        </p:blipFill>
        <p:spPr bwMode="auto">
          <a:xfrm>
            <a:off x="285750" y="1981200"/>
            <a:ext cx="5657850" cy="950913"/>
          </a:xfrm>
          <a:prstGeom prst="rect">
            <a:avLst/>
          </a:prstGeom>
          <a:noFill/>
          <a:ln w="9525">
            <a:noFill/>
            <a:miter lim="800000"/>
            <a:headEnd/>
            <a:tailEnd/>
          </a:ln>
          <a:effectLst/>
        </p:spPr>
      </p:pic>
      <p:pic>
        <p:nvPicPr>
          <p:cNvPr id="563216" name="Picture 16"/>
          <p:cNvPicPr>
            <a:picLocks noChangeAspect="1" noChangeArrowheads="1"/>
          </p:cNvPicPr>
          <p:nvPr/>
        </p:nvPicPr>
        <p:blipFill>
          <a:blip r:embed="rId6"/>
          <a:srcRect/>
          <a:stretch>
            <a:fillRect/>
          </a:stretch>
        </p:blipFill>
        <p:spPr bwMode="auto">
          <a:xfrm>
            <a:off x="3581400" y="4876800"/>
            <a:ext cx="5110163" cy="1092200"/>
          </a:xfrm>
          <a:prstGeom prst="rect">
            <a:avLst/>
          </a:prstGeom>
          <a:noFill/>
          <a:ln w="9525">
            <a:noFill/>
            <a:miter lim="800000"/>
            <a:headEnd/>
            <a:tailEnd/>
          </a:ln>
          <a:effectLst/>
        </p:spPr>
      </p:pic>
      <p:sp>
        <p:nvSpPr>
          <p:cNvPr id="20496" name="矩形 1"/>
          <p:cNvSpPr>
            <a:spLocks noChangeArrowheads="1"/>
          </p:cNvSpPr>
          <p:nvPr/>
        </p:nvSpPr>
        <p:spPr bwMode="auto">
          <a:xfrm>
            <a:off x="4224338" y="3268663"/>
            <a:ext cx="647700" cy="184150"/>
          </a:xfrm>
          <a:prstGeom prst="rect">
            <a:avLst/>
          </a:prstGeom>
          <a:solidFill>
            <a:schemeClr val="bg1"/>
          </a:solidFill>
          <a:ln w="9525">
            <a:noFill/>
            <a:miter lim="800000"/>
            <a:headEnd/>
            <a:tailEnd/>
          </a:ln>
        </p:spPr>
        <p:txBody>
          <a:bodyPr wrap="none" lIns="0" tIns="0" rIns="0" bIns="0">
            <a:spAutoFit/>
          </a:bodyPr>
          <a:lstStyle/>
          <a:p>
            <a:r>
              <a:rPr lang="en-US" altLang="zh-TW" sz="1200">
                <a:solidFill>
                  <a:srgbClr val="3366FF"/>
                </a:solidFill>
                <a:latin typeface="Times New Roman" pitchFamily="18" charset="0"/>
                <a:ea typeface="PMingLiU" pitchFamily="18" charset="-120"/>
                <a:cs typeface="Times New Roman" pitchFamily="18" charset="0"/>
              </a:rPr>
              <a:t>broadcast</a:t>
            </a:r>
            <a:endParaRPr lang="zh-TW" altLang="en-US" sz="1200">
              <a:solidFill>
                <a:srgbClr val="3366FF"/>
              </a:solidFill>
              <a:latin typeface="Times New Roman" pitchFamily="18" charset="0"/>
              <a:ea typeface="PMingLiU" pitchFamily="18"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563214"/>
                                        </p:tgtEl>
                                        <p:attrNameLst>
                                          <p:attrName>style.visibility</p:attrName>
                                        </p:attrNameLst>
                                      </p:cBhvr>
                                      <p:to>
                                        <p:strVal val="visible"/>
                                      </p:to>
                                    </p:set>
                                    <p:animEffect transition="in" filter="wipe(left)">
                                      <p:cBhvr>
                                        <p:cTn id="13" dur="2000"/>
                                        <p:tgtEl>
                                          <p:spTgt spid="5632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6321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63216"/>
                                        </p:tgtEl>
                                        <p:attrNameLst>
                                          <p:attrName>style.visibility</p:attrName>
                                        </p:attrNameLst>
                                      </p:cBhvr>
                                      <p:to>
                                        <p:strVal val="visible"/>
                                      </p:to>
                                    </p:set>
                                    <p:animEffect transition="in" filter="wipe(right)">
                                      <p:cBhvr>
                                        <p:cTn id="22" dur="2000"/>
                                        <p:tgtEl>
                                          <p:spTgt spid="563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0525&quot;&gt;&lt;/object&gt;&lt;object type=&quot;2&quot; unique_id=&quot;10526&quot;&gt;&lt;object type=&quot;3&quot; unique_id=&quot;10527&quot;&gt;&lt;property id=&quot;20148&quot; value=&quot;5&quot;/&gt;&lt;property id=&quot;20300&quot; value=&quot;Slide 1&quot;/&gt;&lt;property id=&quot;20307&quot; value=&quot;576&quot;/&gt;&lt;/object&gt;&lt;object type=&quot;3&quot; unique_id=&quot;10528&quot;&gt;&lt;property id=&quot;20148&quot; value=&quot;5&quot;/&gt;&lt;property id=&quot;20300&quot; value=&quot;Slide 2 - &amp;quot;OBJECTIVES:&amp;quot;&quot;/&gt;&lt;property id=&quot;20307&quot; value=&quot;577&quot;/&gt;&lt;/object&gt;&lt;object type=&quot;3&quot; unique_id=&quot;10529&quot;&gt;&lt;property id=&quot;20148&quot; value=&quot;5&quot;/&gt;&lt;property id=&quot;20300&quot; value=&quot;Slide 3&quot;/&gt;&lt;property id=&quot;20307&quot; value=&quot;578&quot;/&gt;&lt;/object&gt;&lt;object type=&quot;3&quot; unique_id=&quot;10530&quot;&gt;&lt;property id=&quot;20148&quot; value=&quot;5&quot;/&gt;&lt;property id=&quot;20300&quot; value=&quot;Slide 4&quot;/&gt;&lt;property id=&quot;20307&quot; value=&quot;579&quot;/&gt;&lt;/object&gt;&lt;object type=&quot;3&quot; unique_id=&quot;10531&quot;&gt;&lt;property id=&quot;20148&quot; value=&quot;5&quot;/&gt;&lt;property id=&quot;20300&quot; value=&quot;Slide 5&quot;/&gt;&lt;property id=&quot;20307&quot; value=&quot;585&quot;/&gt;&lt;/object&gt;&lt;object type=&quot;3&quot; unique_id=&quot;10532&quot;&gt;&lt;property id=&quot;20148&quot; value=&quot;5&quot;/&gt;&lt;property id=&quot;20300&quot; value=&quot;Slide 6&quot;/&gt;&lt;property id=&quot;20307&quot; value=&quot;584&quot;/&gt;&lt;/object&gt;&lt;object type=&quot;3&quot; unique_id=&quot;10533&quot;&gt;&lt;property id=&quot;20148&quot; value=&quot;5&quot;/&gt;&lt;property id=&quot;20300&quot; value=&quot;Slide 7&quot;/&gt;&lt;property id=&quot;20307&quot; value=&quot;580&quot;/&gt;&lt;/object&gt;&lt;object type=&quot;3&quot; unique_id=&quot;10534&quot;&gt;&lt;property id=&quot;20148&quot; value=&quot;5&quot;/&gt;&lt;property id=&quot;20300&quot; value=&quot;Slide 8&quot;/&gt;&lt;property id=&quot;20307&quot; value=&quot;530&quot;/&gt;&lt;/object&gt;&lt;object type=&quot;3&quot; unique_id=&quot;10535&quot;&gt;&lt;property id=&quot;20148&quot; value=&quot;5&quot;/&gt;&lt;property id=&quot;20300&quot; value=&quot;Slide 9&quot;/&gt;&lt;property id=&quot;20307&quot; value=&quot;575&quot;/&gt;&lt;/object&gt;&lt;object type=&quot;3&quot; unique_id=&quot;10536&quot;&gt;&lt;property id=&quot;20148&quot; value=&quot;5&quot;/&gt;&lt;property id=&quot;20300&quot; value=&quot;Slide 10&quot;/&gt;&lt;property id=&quot;20307&quot; value=&quot;563&quot;/&gt;&lt;/object&gt;&lt;object type=&quot;3&quot; unique_id=&quot;10537&quot;&gt;&lt;property id=&quot;20148&quot; value=&quot;5&quot;/&gt;&lt;property id=&quot;20300&quot; value=&quot;Slide 11&quot;/&gt;&lt;property id=&quot;20307&quot; value=&quot;564&quot;/&gt;&lt;/object&gt;&lt;object type=&quot;3&quot; unique_id=&quot;10538&quot;&gt;&lt;property id=&quot;20148&quot; value=&quot;5&quot;/&gt;&lt;property id=&quot;20300&quot; value=&quot;Slide 12&quot;/&gt;&lt;property id=&quot;20307&quot; value=&quot;589&quot;/&gt;&lt;/object&gt;&lt;object type=&quot;3&quot; unique_id=&quot;10539&quot;&gt;&lt;property id=&quot;20148&quot; value=&quot;5&quot;/&gt;&lt;property id=&quot;20300&quot; value=&quot;Slide 13&quot;/&gt;&lt;property id=&quot;20307&quot; value=&quot;565&quot;/&gt;&lt;/object&gt;&lt;object type=&quot;3&quot; unique_id=&quot;10540&quot;&gt;&lt;property id=&quot;20148&quot; value=&quot;5&quot;/&gt;&lt;property id=&quot;20300&quot; value=&quot;Slide 14&quot;/&gt;&lt;property id=&quot;20307&quot; value=&quot;590&quot;/&gt;&lt;/object&gt;&lt;object type=&quot;3&quot; unique_id=&quot;10541&quot;&gt;&lt;property id=&quot;20148&quot; value=&quot;5&quot;/&gt;&lt;property id=&quot;20300&quot; value=&quot;Slide 15&quot;/&gt;&lt;property id=&quot;20307&quot; value=&quot;566&quot;/&gt;&lt;/object&gt;&lt;object type=&quot;3&quot; unique_id=&quot;10542&quot;&gt;&lt;property id=&quot;20148&quot; value=&quot;5&quot;/&gt;&lt;property id=&quot;20300&quot; value=&quot;Slide 16&quot;/&gt;&lt;property id=&quot;20307&quot; value=&quot;567&quot;/&gt;&lt;/object&gt;&lt;object type=&quot;3&quot; unique_id=&quot;10543&quot;&gt;&lt;property id=&quot;20148&quot; value=&quot;5&quot;/&gt;&lt;property id=&quot;20300&quot; value=&quot;Slide 17&quot;/&gt;&lt;property id=&quot;20307&quot; value=&quot;591&quot;/&gt;&lt;/object&gt;&lt;object type=&quot;3&quot; unique_id=&quot;10544&quot;&gt;&lt;property id=&quot;20148&quot; value=&quot;5&quot;/&gt;&lt;property id=&quot;20300&quot; value=&quot;Slide 18&quot;/&gt;&lt;property id=&quot;20307&quot; value=&quot;592&quot;/&gt;&lt;/object&gt;&lt;object type=&quot;3&quot; unique_id=&quot;10545&quot;&gt;&lt;property id=&quot;20148&quot; value=&quot;5&quot;/&gt;&lt;property id=&quot;20300&quot; value=&quot;Slide 19&quot;/&gt;&lt;property id=&quot;20307&quot; value=&quot;568&quot;/&gt;&lt;/object&gt;&lt;object type=&quot;3&quot; unique_id=&quot;10546&quot;&gt;&lt;property id=&quot;20148&quot; value=&quot;5&quot;/&gt;&lt;property id=&quot;20300&quot; value=&quot;Slide 20&quot;/&gt;&lt;property id=&quot;20307&quot; value=&quot;593&quot;/&gt;&lt;/object&gt;&lt;object type=&quot;3&quot; unique_id=&quot;10547&quot;&gt;&lt;property id=&quot;20148&quot; value=&quot;5&quot;/&gt;&lt;property id=&quot;20300&quot; value=&quot;Slide 21&quot;/&gt;&lt;property id=&quot;20307&quot; value=&quot;594&quot;/&gt;&lt;/object&gt;&lt;object type=&quot;3&quot; unique_id=&quot;10548&quot;&gt;&lt;property id=&quot;20148&quot; value=&quot;5&quot;/&gt;&lt;property id=&quot;20300&quot; value=&quot;Slide 22&quot;/&gt;&lt;property id=&quot;20307&quot; value=&quot;569&quot;/&gt;&lt;/object&gt;&lt;object type=&quot;3&quot; unique_id=&quot;10549&quot;&gt;&lt;property id=&quot;20148&quot; value=&quot;5&quot;/&gt;&lt;property id=&quot;20300&quot; value=&quot;Slide 23&quot;/&gt;&lt;property id=&quot;20307&quot; value=&quot;570&quot;/&gt;&lt;/object&gt;&lt;object type=&quot;3&quot; unique_id=&quot;10550&quot;&gt;&lt;property id=&quot;20148&quot; value=&quot;5&quot;/&gt;&lt;property id=&quot;20300&quot; value=&quot;Slide 24&quot;/&gt;&lt;property id=&quot;20307&quot; value=&quot;595&quot;/&gt;&lt;/object&gt;&lt;object type=&quot;3&quot; unique_id=&quot;10551&quot;&gt;&lt;property id=&quot;20148&quot; value=&quot;5&quot;/&gt;&lt;property id=&quot;20300&quot; value=&quot;Slide 25&quot;/&gt;&lt;property id=&quot;20307&quot; value=&quot;596&quot;/&gt;&lt;/object&gt;&lt;object type=&quot;3&quot; unique_id=&quot;10552&quot;&gt;&lt;property id=&quot;20148&quot; value=&quot;5&quot;/&gt;&lt;property id=&quot;20300&quot; value=&quot;Slide 26&quot;/&gt;&lt;property id=&quot;20307&quot; value=&quot;571&quot;/&gt;&lt;/object&gt;&lt;object type=&quot;3&quot; unique_id=&quot;10553&quot;&gt;&lt;property id=&quot;20148&quot; value=&quot;5&quot;/&gt;&lt;property id=&quot;20300&quot; value=&quot;Slide 27&quot;/&gt;&lt;property id=&quot;20307&quot; value=&quot;572&quot;/&gt;&lt;/object&gt;&lt;object type=&quot;3&quot; unique_id=&quot;10554&quot;&gt;&lt;property id=&quot;20148&quot; value=&quot;5&quot;/&gt;&lt;property id=&quot;20300&quot; value=&quot;Slide 28&quot;/&gt;&lt;property id=&quot;20307&quot; value=&quot;598&quot;/&gt;&lt;/object&gt;&lt;object type=&quot;3&quot; unique_id=&quot;10555&quot;&gt;&lt;property id=&quot;20148&quot; value=&quot;5&quot;/&gt;&lt;property id=&quot;20300&quot; value=&quot;Slide 29&quot;/&gt;&lt;property id=&quot;20307&quot; value=&quot;599&quot;/&gt;&lt;/object&gt;&lt;object type=&quot;3&quot; unique_id=&quot;10556&quot;&gt;&lt;property id=&quot;20148&quot; value=&quot;5&quot;/&gt;&lt;property id=&quot;20300&quot; value=&quot;Slide 30&quot;/&gt;&lt;property id=&quot;20307&quot; value=&quot;600&quot;/&gt;&lt;/object&gt;&lt;object type=&quot;3&quot; unique_id=&quot;10557&quot;&gt;&lt;property id=&quot;20148&quot; value=&quot;5&quot;/&gt;&lt;property id=&quot;20300&quot; value=&quot;Slide 31&quot;/&gt;&lt;property id=&quot;20307&quot; value=&quot;573&quot;/&gt;&lt;/object&gt;&lt;object type=&quot;3&quot; unique_id=&quot;10558&quot;&gt;&lt;property id=&quot;20148&quot; value=&quot;5&quot;/&gt;&lt;property id=&quot;20300&quot; value=&quot;Slide 32&quot;/&gt;&lt;property id=&quot;20307&quot; value=&quot;586&quot;/&gt;&lt;/object&gt;&lt;object type=&quot;3&quot; unique_id=&quot;10559&quot;&gt;&lt;property id=&quot;20148&quot; value=&quot;5&quot;/&gt;&lt;property id=&quot;20300&quot; value=&quot;Slide 33&quot;/&gt;&lt;property id=&quot;20307&quot; value=&quot;601&quot;/&gt;&lt;/object&gt;&lt;object type=&quot;3&quot; unique_id=&quot;10560&quot;&gt;&lt;property id=&quot;20148&quot; value=&quot;5&quot;/&gt;&lt;property id=&quot;20300&quot; value=&quot;Slide 34&quot;/&gt;&lt;property id=&quot;20307&quot; value=&quot;602&quot;/&gt;&lt;/object&gt;&lt;object type=&quot;3&quot; unique_id=&quot;10561&quot;&gt;&lt;property id=&quot;20148&quot; value=&quot;5&quot;/&gt;&lt;property id=&quot;20300&quot; value=&quot;Slide 35&quot;/&gt;&lt;property id=&quot;20307&quot; value=&quot;603&quot;/&gt;&lt;/object&gt;&lt;object type=&quot;3&quot; unique_id=&quot;10562&quot;&gt;&lt;property id=&quot;20148&quot; value=&quot;5&quot;/&gt;&lt;property id=&quot;20300&quot; value=&quot;Slide 36&quot;/&gt;&lt;property id=&quot;20307&quot; value=&quot;604&quot;/&gt;&lt;/object&gt;&lt;object type=&quot;3&quot; unique_id=&quot;10563&quot;&gt;&lt;property id=&quot;20148&quot; value=&quot;5&quot;/&gt;&lt;property id=&quot;20300&quot; value=&quot;Slide 37&quot;/&gt;&lt;property id=&quot;20307&quot; value=&quot;608&quot;/&gt;&lt;/object&gt;&lt;object type=&quot;3&quot; unique_id=&quot;10564&quot;&gt;&lt;property id=&quot;20148&quot; value=&quot;5&quot;/&gt;&lt;property id=&quot;20300&quot; value=&quot;Slide 38&quot;/&gt;&lt;property id=&quot;20307&quot; value=&quot;609&quot;/&gt;&lt;/object&gt;&lt;object type=&quot;3&quot; unique_id=&quot;10565&quot;&gt;&lt;property id=&quot;20148&quot; value=&quot;5&quot;/&gt;&lt;property id=&quot;20300&quot; value=&quot;Slide 39&quot;/&gt;&lt;property id=&quot;20307&quot; value=&quot;605&quot;/&gt;&lt;/object&gt;&lt;object type=&quot;3&quot; unique_id=&quot;10566&quot;&gt;&lt;property id=&quot;20148&quot; value=&quot;5&quot;/&gt;&lt;property id=&quot;20300&quot; value=&quot;Slide 40&quot;/&gt;&lt;property id=&quot;20307&quot; value=&quot;610&quot;/&gt;&lt;/object&gt;&lt;object type=&quot;3&quot; unique_id=&quot;10567&quot;&gt;&lt;property id=&quot;20148&quot; value=&quot;5&quot;/&gt;&lt;property id=&quot;20300&quot; value=&quot;Slide 41&quot;/&gt;&lt;property id=&quot;20307&quot; value=&quot;606&quot;/&gt;&lt;/object&gt;&lt;object type=&quot;3&quot; unique_id=&quot;10568&quot;&gt;&lt;property id=&quot;20148&quot; value=&quot;5&quot;/&gt;&lt;property id=&quot;20300&quot; value=&quot;Slide 42&quot;/&gt;&lt;property id=&quot;20307&quot; value=&quot;611&quot;/&gt;&lt;/object&gt;&lt;object type=&quot;3&quot; unique_id=&quot;10569&quot;&gt;&lt;property id=&quot;20148&quot; value=&quot;5&quot;/&gt;&lt;property id=&quot;20300&quot; value=&quot;Slide 43&quot;/&gt;&lt;property id=&quot;20307&quot; value=&quot;607&quot;/&gt;&lt;/object&gt;&lt;/object&gt;&lt;/object&gt;&lt;/database&gt;"/>
</p:tagLst>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1782</TotalTime>
  <Words>1423</Words>
  <Application>Microsoft PowerPoint</Application>
  <PresentationFormat>On-screen Show (4:3)</PresentationFormat>
  <Paragraphs>215</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Blends</vt:lpstr>
      <vt:lpstr>Slide 1</vt:lpstr>
      <vt:lpstr>OBJECTIVES: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User</cp:lastModifiedBy>
  <cp:revision>115</cp:revision>
  <dcterms:created xsi:type="dcterms:W3CDTF">2000-01-15T04:50:39Z</dcterms:created>
  <dcterms:modified xsi:type="dcterms:W3CDTF">2020-12-28T21:47:18Z</dcterms:modified>
</cp:coreProperties>
</file>