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79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9A518-8A15-21D8-B115-7D2B3EB81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F5F4E4-ABB8-B017-F5EA-68249BD03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7E046-5862-2453-5D95-F269E901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E07A1-06A4-FF9C-4039-50711989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8912D-92F3-EAFE-ED33-B9CAD6F5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88AFB-7C0A-F023-50BD-F9516E010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6E02F2-AEC2-4F78-DEA9-1E2074ABA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A36B6-3CA5-72E3-62C3-4D428748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4F9C-CDCF-6867-8E06-B5CC2FAF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2901E-A49C-5A19-9FC0-4DDDBD98C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3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A5A40-F109-F8EF-64C7-BAECEDA9E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32F428-7583-7103-2366-1DF8621E4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1B4C1-FE84-C666-EC55-491F62E5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227EC-ECDF-58ED-A86F-1839ABDE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4108-D80C-77AB-FCA4-2D894A9E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96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FDBE-BA59-302C-20B6-FDB70DCC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C24C8-5D50-1B58-DDCC-381348B5C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65EDF-C4F2-CD3A-5B47-33ED4B32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F0205-EA97-45C6-039C-F942C184F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AD225-0963-C393-FDB1-2C8EF83B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9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DF792-4B70-3652-4512-A52F11AE8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F0B71-50F3-D224-C0B8-17219666F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BE8D0-3599-E591-D6EC-C97A1490D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A252D-5F99-304C-B650-CB77089C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5E0A6-1233-3EE1-E8C5-B884A3E97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44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C053-6EC1-F676-F2A1-80C371B8B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B0E8-578C-2236-ED7A-CA378910B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A64821-2D64-5283-0FDA-30E71EDEB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C6677-70E4-CE72-52BA-7FA559A37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2ABB8-93BA-5EA8-E8AF-701E95AC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6C0B7-0CFD-755F-4848-D1550011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9A3E9-097F-B245-D688-4541543A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2A271-4DB7-E993-C640-0E240CB1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4413E-8DB4-A2A2-C9D5-4EC5714E49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C8C4D-3B5D-8DAD-4050-591ACB3E5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0EA585-309E-9CD6-307C-2273F79A89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6F2836-2E56-375A-C63D-ECE27F4D2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2863F-DF2C-A800-CF57-5FED15D8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172E83-2E87-D11B-02FC-A45EAA49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1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CC21-4DC6-134B-0274-AC7636D3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E02C2C-8B27-4FBA-0676-D4E2C9C9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AB8298-1C0A-E396-D4F5-00C55BC54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1D921E-3D2C-06CE-2BC4-612D61011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3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F81E5D-36FF-D600-25C8-1C5EE3C9F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4A7996-6B61-7B21-FE63-CDC98ED8E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188B2-921F-0365-F129-CC29D4E85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085D4-AA11-1CD3-C28D-AC5FEBA0D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3904E-D78A-27F6-B674-3D741B890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C2D5B-7DCB-4480-91AA-7E619DA1C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BB0C1-9B0A-CE7A-058D-E41B7108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C0568-5361-F15E-4634-A57F8003C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5FDFF-A092-8813-6A82-33059BBF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2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6BD89-94B7-7F21-08AD-9B405DEDF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CA3ED-4FF3-29F6-52AD-E58B6D6C9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065BF-E156-E45F-9F34-3EF4952F9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C8CE9-F01C-6040-8FAC-57BCAB4E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60715-8D1B-BA39-559E-19582F6A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FC3FC-FB38-0345-1910-47128EAF1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3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320BBC-BD42-10BF-D59F-0A02B21CC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BE5B7-9A94-8938-E955-FA9745C7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4655A-34F0-B6CA-0299-5A59C8CAE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FCAAA-55D4-4854-89C7-DB22E699A34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CBFFD-0568-6EFA-C4E7-0D3C58B18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EBDF0-5BE3-654E-BA2E-0EBB9FC1B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1A3F-F65E-4CF5-B6FD-4B39FC4D3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9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DB2C0CD-A3F0-A8BF-1045-C4046445C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R="0" lvl="0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Dialog boxes </a:t>
            </a:r>
            <a:endParaRPr lang="en-US" sz="40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dialog box is a special type of window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 asks you a question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allows you to select options to perform a task, or provides you with information.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You'll often see dialog boxes when a program or Windows needs a response from you before it can continue.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Unlike regular windows, most dialog boxes can't be maximized, minimized, or resized.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 can, however, be moved.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EABD72-2720-8876-F1A9-C8E67DD0A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2233" y="3901836"/>
            <a:ext cx="5587007" cy="271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954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E372F-9F25-7F1E-1759-5CFCDC65B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delete a file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folder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your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 disk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it's not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deleted right away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Instead, it's stored in the 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Recycle Bin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until the Recycle Bin is emptied.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92CD5A-026B-3969-5716-9D8178771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1058" y="2691319"/>
            <a:ext cx="6161611" cy="30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34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F6C84-1F27-8E67-07C3-C51944B8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•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If you delete a file or folder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from a network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folder or from a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USB flash drive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might be permanently deleted rather than being stored in the 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Recycle Bin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• If a file can’t be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deleted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4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it might be in use by a program that's currently running.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Try closing the program 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or restarting your computer to fix the problem.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527EF-E100-D754-FE5A-949BFE68C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7104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Permanently delete files from the Recycle Bin 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3AD7B-97C8-A627-EFC9-55B88969C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87104"/>
            <a:ext cx="12191999" cy="5970896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628650" marR="0" indent="-1714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you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delete a file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it's usually moved to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Recycle Bin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 that you can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restore the file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later if necessary.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8650" marR="0" indent="-1714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permanently remove files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 your computer and reclaim any hard disk space they were using, you need 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delete t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 files from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Recycle Bin. </a:t>
            </a:r>
          </a:p>
          <a:p>
            <a:pPr marL="628650" marR="0" indent="-1714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can delete individual files from the Recycle Bin or empty the entire Recycle Bin at once.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57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A5BFD-5D18-5801-D2A6-20775DB28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71550" marR="0" indent="-5143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Arial" panose="020B0604020202020204" pitchFamily="34" charset="0"/>
              </a:rPr>
              <a:t>Open the Recycle Bin by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double-clicking</a:t>
            </a:r>
            <a:r>
              <a:rPr lang="en-US" sz="3200" dirty="0">
                <a:latin typeface="Times New Roman" panose="02020603050405020304" pitchFamily="18" charset="0"/>
                <a:cs typeface="Arial" panose="020B0604020202020204" pitchFamily="34" charset="0"/>
              </a:rPr>
              <a:t> the Recycle Bin on the desktop. </a:t>
            </a:r>
          </a:p>
          <a:p>
            <a:pPr marL="971550" marR="0" indent="-5143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AutoNum type="arabicPeriod"/>
            </a:pPr>
            <a:endParaRPr lang="en-US" sz="32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Arial" panose="020B0604020202020204" pitchFamily="34" charset="0"/>
              </a:rPr>
              <a:t>2. Or by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right click appear </a:t>
            </a:r>
            <a:r>
              <a:rPr lang="en-US" sz="3200" dirty="0">
                <a:latin typeface="Times New Roman" panose="02020603050405020304" pitchFamily="18" charset="0"/>
                <a:cs typeface="Arial" panose="020B0604020202020204" pitchFamily="34" charset="0"/>
              </a:rPr>
              <a:t>this menu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27063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0847F-C163-1935-4803-9167DFAC3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358" y="1826466"/>
            <a:ext cx="5008729" cy="376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18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49ACA-8C14-BF24-0FA0-BE0C8F3F8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9740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2.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Do one of the following: To permanently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delete one file</a:t>
            </a: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lvl="1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defRPr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              click it , press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Delete</a:t>
            </a: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</a:t>
            </a:r>
          </a:p>
          <a:p>
            <a:pPr marL="914400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            and then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click Yes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627063" marR="0" lvl="1" indent="287338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F28077-86A2-98C6-0BD9-B19736AA6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70" y="1203846"/>
            <a:ext cx="2731597" cy="28578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C0633DF-E0B0-A9EC-0C66-27CDC35F9F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11" y="1274115"/>
            <a:ext cx="3098042" cy="22128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118083-CF5D-5919-78F3-A5CBB8FACB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511" y="3951027"/>
            <a:ext cx="4541914" cy="219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71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8DC24-97B5-2226-F1AF-66E450CB3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627063" marR="0" lvl="1" indent="287338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627063" marR="0" lvl="1" indent="287338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To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delete all of the files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, on the toolbar, </a:t>
            </a:r>
          </a:p>
          <a:p>
            <a:pPr marL="627063" marR="0" lvl="1" indent="287338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click Empty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the Recycle Bin, </a:t>
            </a: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627063" marR="0" lvl="1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and 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click Yes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6A8F00-A0A4-466F-E52F-014BF236B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5084" y="1155365"/>
            <a:ext cx="3283424" cy="33893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BA4B01D-2F0E-D75A-9801-CD189186C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0826" y="4776717"/>
            <a:ext cx="7435180" cy="158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4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CA306-0CF1-22A6-3945-5349B398D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6287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Restore item from recycle Bin </a:t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C94D7-63AF-4AC4-CE13-D052C6642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6286"/>
            <a:ext cx="12192000" cy="5861713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28575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 one of the following: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restore a file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click it, and then, on the toolbar, click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Restore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this item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28575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 files will be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restored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their </a:t>
            </a:r>
            <a:r>
              <a:rPr lang="en-US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original locations 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on your computer.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C05DF9-E7CA-A692-9132-F6B572D13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708" y="2456091"/>
            <a:ext cx="3593912" cy="2509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106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E5D97-F155-9100-1338-B0C9AEEB6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Window part What it's useful for</a:t>
            </a:r>
          </a:p>
          <a:p>
            <a:pPr marL="0" indent="0" algn="just">
              <a:buNone/>
            </a:pPr>
            <a:r>
              <a:rPr lang="en-US" sz="3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Navigation pane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Use the navigation pane to access libraries, folders, saved   searches, and even entire hard disks.</a:t>
            </a:r>
          </a:p>
          <a:p>
            <a:pPr marL="0" indent="0" algn="just">
              <a:buNone/>
            </a:pP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Back and Forward buttons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Use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button      and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button       to navigate to other folders or libraries you've already opened without closing the current window. </a:t>
            </a:r>
          </a:p>
          <a:p>
            <a:pPr marL="0" indent="0" algn="just">
              <a:buNone/>
            </a:pP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These buttons work together with the address bar; after you use the address bar to change folders</a:t>
            </a: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6432930-BE96-0EA7-97BC-D4EC3DF3D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3368" y="2216496"/>
            <a:ext cx="840659" cy="674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3419F21-4B73-D434-E4A2-354AA807A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000" y="2891204"/>
            <a:ext cx="711179" cy="635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588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D5324-8E6C-7338-A343-DEBBD58C2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39725" algn="l"/>
              </a:tabLst>
            </a:pPr>
            <a:endParaRPr lang="en-GB" sz="1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indent="-57467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339725" algn="l"/>
              </a:tabLst>
            </a:pPr>
            <a:r>
              <a:rPr lang="en-GB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Toolbar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toolbar </a:t>
            </a: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perform 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common </a:t>
            </a: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task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s, such as </a:t>
            </a: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changing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appearance of your files and folders, </a:t>
            </a: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burning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files to a CD, or </a:t>
            </a:r>
            <a:r>
              <a:rPr lang="en-GB" sz="4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starting</a:t>
            </a: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digital picture slide show.</a:t>
            </a:r>
          </a:p>
          <a:p>
            <a:r>
              <a:rPr lang="en-GB" sz="4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Address bar</a:t>
            </a:r>
            <a:r>
              <a:rPr lang="en-GB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en-GB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Use the address bar to navigate to a different folder or library or to go back to a previous one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312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D7C78-F168-A256-DE81-8EEF07D9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1999" cy="958644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Rename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41A43-6535-57F6-D00C-A9F612D35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58646"/>
            <a:ext cx="12191999" cy="5899351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or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folder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it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96925" marR="0" indent="-7969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•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organize button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the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toolbar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then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Rename </a:t>
            </a:r>
            <a:endParaRPr lang="en-US"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96925" marR="0" indent="-79692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• With the name selected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highlights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type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new name, or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to position 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insertion point, and then edit the name.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    • </a:t>
            </a:r>
            <a:r>
              <a:rPr lang="en-US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Press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Enter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108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86ED2-D00F-01CB-E4FB-72E3AC44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7639"/>
          </a:xfr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GB" sz="5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Copying</a:t>
            </a:r>
            <a:endParaRPr lang="en-US" sz="5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FA04A-8A6F-7520-3CF4-B02FD74CF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7638"/>
            <a:ext cx="12192000" cy="5840361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you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 an item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the original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item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remains in its original location— plus you have the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new copy </a:t>
            </a:r>
            <a:endParaRPr lang="en-US" sz="2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 the location 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 contains the file you want to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Right-click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file, and then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Copy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 the location 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where you want to store the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Right-click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 empty space within the location, and then click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Paste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copy</a:t>
            </a:r>
            <a:r>
              <a:rPr lang="en-GB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original file is now stored in the new </a:t>
            </a:r>
            <a:r>
              <a:rPr lang="en-GB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location</a:t>
            </a:r>
            <a:r>
              <a:rPr lang="en-GB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9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8C9E2-65E0-4545-194E-3EEEFF2BA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0154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br>
              <a:rPr lang="en-GB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5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Moving</a:t>
            </a:r>
            <a:r>
              <a:rPr lang="en-GB" sz="53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(cut)</a:t>
            </a:r>
            <a:r>
              <a:rPr lang="en-GB" sz="5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077D6-8C18-641F-6D82-A2ACB2EF2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0154"/>
            <a:ext cx="12192000" cy="5987845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339725" marR="0" indent="11747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Moving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file (or folder) is different from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copying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it.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Moving cuts 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item from its previous location and   places it in a new location. </a:t>
            </a:r>
          </a:p>
          <a:p>
            <a:pPr marL="339725" marR="0" indent="11747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Copying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leaves the original item where it was and creates a copy of the item elsewhere. </a:t>
            </a:r>
          </a:p>
          <a:p>
            <a:pPr marL="339725" marR="0" indent="11747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 other words, when you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copy something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you end up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two 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it. </a:t>
            </a:r>
          </a:p>
          <a:p>
            <a:pPr marL="339725" marR="0" indent="117475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342900" algn="l"/>
              </a:tabLst>
            </a:pP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When you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move something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you only have the </a:t>
            </a:r>
            <a:r>
              <a:rPr lang="en-GB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one</a:t>
            </a:r>
            <a:r>
              <a:rPr lang="en-GB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thing. 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7306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F8EE9-66A9-E411-4D90-D8A4E38B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342900" algn="l"/>
              </a:tabLst>
              <a:defRPr/>
            </a:pPr>
            <a:r>
              <a:rPr lang="en-GB" dirty="0"/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55663" marR="0" lvl="0" indent="-398463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342900" algn="l"/>
              </a:tabLst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 the drive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folder containing the file or folder you want to move.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342900" algn="l"/>
              </a:tabLst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 the files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or folders you want to move.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342900" algn="l"/>
              </a:tabLst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Organize button on the toolbar, and then click Cut.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96925" marR="0" lvl="0" indent="-339725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855663" algn="l"/>
              </a:tabLst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Display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destination folder where you want to move the files or folder. 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None/>
              <a:tabLst>
                <a:tab pos="342900" algn="l"/>
              </a:tabLst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Organize button on the toolbar, and then click Paste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5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7182B-1E84-0DA8-85AA-1825D712A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4065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Create a Folder </a:t>
            </a:r>
            <a:br>
              <a:rPr lang="en-US" sz="49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DD51A-B46D-5FD6-C8AB-24B22392F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40658"/>
            <a:ext cx="12192000" cy="6017342"/>
          </a:xfr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Open the drive or folder where you want to create a folder.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the New folder button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on the toolbar.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 the New Folder name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selected, type a new name.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• Press Enter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286AC2-2F93-AE00-44D7-09E97A455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376" y="1663060"/>
            <a:ext cx="2290527" cy="29283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6B6CEFD-004E-1873-6480-AF143CBF8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8620" y="3709708"/>
            <a:ext cx="2423457" cy="30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0DD32-22A1-90F6-56A6-41E74201B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11241"/>
            <a:ext cx="12221497" cy="89614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Deleting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F9AED-6193-8681-8E03-5E97018F8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899652"/>
            <a:ext cx="12192000" cy="5943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000" dirty="0"/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 the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file or folder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Click the Organize button and select </a:t>
            </a: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Delete from the pull-down menu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After you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select delete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confirmation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message appears.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858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You can permanently </a:t>
            </a:r>
            <a:r>
              <a:rPr lang="en-US" sz="3600" i="1" u="sng" dirty="0">
                <a:latin typeface="Times New Roman" panose="02020603050405020304" pitchFamily="18" charset="0"/>
                <a:cs typeface="Arial" panose="020B0604020202020204" pitchFamily="34" charset="0"/>
              </a:rPr>
              <a:t>delete a file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sz="3600" i="1" u="sng" dirty="0">
                <a:latin typeface="Times New Roman" panose="02020603050405020304" pitchFamily="18" charset="0"/>
                <a:cs typeface="Arial" panose="020B0604020202020204" pitchFamily="34" charset="0"/>
              </a:rPr>
              <a:t>from your computer without sending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u="sng" dirty="0">
                <a:latin typeface="Times New Roman" panose="02020603050405020304" pitchFamily="18" charset="0"/>
                <a:cs typeface="Arial" panose="020B0604020202020204" pitchFamily="34" charset="0"/>
              </a:rPr>
              <a:t>  it to the Recycle Bin by clicking the file </a:t>
            </a:r>
          </a:p>
          <a:p>
            <a:pPr marL="45720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i="1" u="sng" dirty="0">
                <a:latin typeface="Times New Roman" panose="02020603050405020304" pitchFamily="18" charset="0"/>
                <a:cs typeface="Arial" panose="020B0604020202020204" pitchFamily="34" charset="0"/>
              </a:rPr>
              <a:t>  and then pressing Shift + Delete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4C4BDA-435F-EFEA-4C2E-D548BECF4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9093" y="1230913"/>
            <a:ext cx="3746090" cy="5348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9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909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Rename</vt:lpstr>
      <vt:lpstr>Copying</vt:lpstr>
      <vt:lpstr> Moving (cut)  </vt:lpstr>
      <vt:lpstr>PowerPoint Presentation</vt:lpstr>
      <vt:lpstr> Create a Folder  </vt:lpstr>
      <vt:lpstr>Deleting</vt:lpstr>
      <vt:lpstr>PowerPoint Presentation</vt:lpstr>
      <vt:lpstr>PowerPoint Presentation</vt:lpstr>
      <vt:lpstr> Permanently delete files from the Recycle Bin  </vt:lpstr>
      <vt:lpstr>PowerPoint Presentation</vt:lpstr>
      <vt:lpstr>PowerPoint Presentation</vt:lpstr>
      <vt:lpstr>PowerPoint Presentation</vt:lpstr>
      <vt:lpstr> Restore item from recycle Bin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Basim</dc:creator>
  <cp:lastModifiedBy>dr. Basim</cp:lastModifiedBy>
  <cp:revision>35</cp:revision>
  <dcterms:created xsi:type="dcterms:W3CDTF">2022-05-10T12:58:59Z</dcterms:created>
  <dcterms:modified xsi:type="dcterms:W3CDTF">2022-05-15T10:06:11Z</dcterms:modified>
</cp:coreProperties>
</file>