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58" r:id="rId5"/>
    <p:sldId id="259" r:id="rId6"/>
    <p:sldId id="272" r:id="rId7"/>
    <p:sldId id="263" r:id="rId8"/>
    <p:sldId id="261" r:id="rId9"/>
    <p:sldId id="262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A0A2-2E76-4CD3-90D6-F2DBFA4E96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8990-D674-44F5-9D4C-D1AF5874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686" y="2295753"/>
            <a:ext cx="11327674" cy="1655762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Letta (1969) suggested a method for estimating the aerodynamic roughness length based on the average vertical extent of the roughness elements (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𝒉∗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the average vertical cross –section area obtainable to the wind by one element (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S𝒔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and [ S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(total ground surface area / number of elements)].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0.5 ℎ</a:t>
            </a: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</a:t>
            </a: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𝑠/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𝑆</a:t>
            </a:r>
            <a:r>
              <a:rPr lang="en-US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………………………………… (1.1)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315686" y="478427"/>
                <a:ext cx="11560628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i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Q1)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 orchard is planted with (100) trees per square kilometer where each tree is (4m )tall and has a vertical cross-section area of (5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, what is the aerodynamic roughness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length?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15686" y="478427"/>
                <a:ext cx="11560628" cy="941796"/>
              </a:xfrm>
              <a:prstGeom prst="rect">
                <a:avLst/>
              </a:prstGeom>
              <a:blipFill>
                <a:blip r:embed="rId2"/>
                <a:stretch>
                  <a:fillRect l="-791" t="-1290" r="-1477" b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9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043" t="53125" r="2078" b="30268"/>
          <a:stretch/>
        </p:blipFill>
        <p:spPr>
          <a:xfrm>
            <a:off x="324853" y="823010"/>
            <a:ext cx="11598442" cy="832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51" t="9281" r="6220" b="16567"/>
          <a:stretch/>
        </p:blipFill>
        <p:spPr>
          <a:xfrm rot="16200000">
            <a:off x="3555616" y="-1900123"/>
            <a:ext cx="4992539" cy="121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450" t="19553" r="12919" b="40972"/>
          <a:stretch/>
        </p:blipFill>
        <p:spPr bwMode="auto">
          <a:xfrm>
            <a:off x="237767" y="1694780"/>
            <a:ext cx="11562348" cy="2392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629" y="498924"/>
            <a:ext cx="1051559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Q6)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State that when the friction velocity is constant at two levels, the friction velocity can be putting in: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𝑢∗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𝑘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−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)) / ln 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/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7999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83326" y="391251"/>
                <a:ext cx="11194868" cy="13255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i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Q2) 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Given the following wind speed data for a neutral surface layer , find the roughness length ( z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), displacement distance,(d) friction velocity ( u* ), and the shear stress at the ground </a:t>
                </a:r>
                <a:r>
                  <a:rPr lang="ar-IQ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𝜏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,air density </a:t>
                </a:r>
                <a:r>
                  <a:rPr lang="el-G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ρ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=1.2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𝑘𝑔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k= 0.4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3326" y="391251"/>
                <a:ext cx="11194868" cy="1325563"/>
              </a:xfrm>
              <a:blipFill>
                <a:blip r:embed="rId2"/>
                <a:stretch>
                  <a:fillRect l="-817" t="-34404" r="-1524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……………………………(1.3)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𝑢∗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…………………………. (1.4)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6353" t="21183" r="18442" b="35990"/>
          <a:stretch/>
        </p:blipFill>
        <p:spPr>
          <a:xfrm>
            <a:off x="1491088" y="3408772"/>
            <a:ext cx="3956124" cy="31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69" t="13567" r="6220" b="419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012"/>
          <a:stretch/>
        </p:blipFill>
        <p:spPr>
          <a:xfrm>
            <a:off x="0" y="0"/>
            <a:ext cx="12193057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84" t="15067" r="2701" b="53949"/>
          <a:stretch/>
        </p:blipFill>
        <p:spPr>
          <a:xfrm>
            <a:off x="0" y="2514600"/>
            <a:ext cx="12192000" cy="285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830" t="17947" r="23763" b="51696"/>
          <a:stretch/>
        </p:blipFill>
        <p:spPr>
          <a:xfrm>
            <a:off x="143691" y="5368834"/>
            <a:ext cx="12048309" cy="14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61287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Q4) </a:t>
            </a:r>
            <a:r>
              <a:rPr lang="en-US" sz="2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putting anemometers to measured wind speed over surface coated with grass and at two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b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( 4m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12m) ,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mean record wind speed is u(4m) =5.5m/s, u(12m) =6.5m/s.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Drag coefficient and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Shear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 at the level 4m.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(used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k= 0.4,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z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=0.065m,  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1.2 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𝑘𝑔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𝑚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assumed neutral condition).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40" y="2246810"/>
                <a:ext cx="10515600" cy="3499077"/>
              </a:xfrm>
            </p:spPr>
            <p:txBody>
              <a:bodyPr/>
              <a:lstStyle/>
              <a:p>
                <a:r>
                  <a:rPr lang="en-US" dirty="0"/>
                  <a:t>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ĸ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−−−−−−−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𝑢∗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…………………………. (1.4)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" y="2246810"/>
                <a:ext cx="10515600" cy="349907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180194"/>
            <a:ext cx="121920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Q7)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hrough the use of logarithms wind speed at two level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state that roughness length is equal to: 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/ (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𝑥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𝑤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ℎ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𝑒𝑟𝑒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𝑥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/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− 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7" t="17210" r="4015" b="19139"/>
          <a:stretch/>
        </p:blipFill>
        <p:spPr>
          <a:xfrm>
            <a:off x="418011" y="1674962"/>
            <a:ext cx="10698481" cy="51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26" t="20839" r="6565" b="16627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224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Q1) If an orchard is planted with (100) trees per square kilometer where each tree is (4m )tall and has a vertical cross-section area of (5 m^2) , what is the aerodynamic roughness length?</vt:lpstr>
      <vt:lpstr>PowerPoint Presentation</vt:lpstr>
      <vt:lpstr>Q2)   Given the following wind speed data for a neutral surface layer , find the roughness length ( z0 ), displacement distance,(d) friction velocity ( u* ), and the shear stress at the ground   ( 𝜏) ,air density ρ=1.2 𝑘𝑔 m^(-3), k= 0.4. </vt:lpstr>
      <vt:lpstr>PowerPoint Presentation</vt:lpstr>
      <vt:lpstr>PowerPoint Presentation</vt:lpstr>
      <vt:lpstr> Q4)  when we putting anemometers to measured wind speed over surface coated with grass and at two level ( 4m and 12m) , the mean record wind speed is u(4m) =5.5m/s, u(12m) =6.5m/s. Find Drag coefficient and Shear stress at the level 4m. (used  k= 0.4,   z0=0.065m,  𝜌 = 1.2 𝑘𝑔 𝑚3,  assumed neutral condition).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2020-06-02T08:25:16Z</dcterms:created>
  <dcterms:modified xsi:type="dcterms:W3CDTF">2022-01-09T22:41:31Z</dcterms:modified>
</cp:coreProperties>
</file>