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AF7C-08A3-44FF-8EA6-988834CCBA0C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8605" y="3506222"/>
            <a:ext cx="2313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53089" y="5202282"/>
            <a:ext cx="259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Basim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ALknani</a:t>
            </a:r>
            <a:endParaRPr lang="en-US" sz="2800" b="1" i="1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541" y="3626194"/>
            <a:ext cx="858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4"/>
    </mc:Choice>
    <mc:Fallback xmlns="">
      <p:transition spd="slow" advTm="111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29957" r="35659" b="42241"/>
          <a:stretch/>
        </p:blipFill>
        <p:spPr bwMode="auto">
          <a:xfrm>
            <a:off x="331077" y="346840"/>
            <a:ext cx="11051626" cy="316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889" y="704632"/>
            <a:ext cx="11652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(L)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scaling parameter that is useful in the surface layer.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is related to the TKE equation,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definition of 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layer is that region where turbulent fluxes vary by less than 10% of their magnitude with height.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35" t="53482" r="26173" b="8125"/>
          <a:stretch/>
        </p:blipFill>
        <p:spPr>
          <a:xfrm>
            <a:off x="10367" y="3510349"/>
            <a:ext cx="12005112" cy="2009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889" y="1613005"/>
            <a:ext cx="113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physical interpretation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is that it is proportional to the height above the surface at which buoyant factors first dominate over mechanical (shear) production of turbulence.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889" y="2500398"/>
            <a:ext cx="157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8320" y="307377"/>
            <a:ext cx="3328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length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494" t="29783" r="61770" b="56273"/>
          <a:stretch/>
        </p:blipFill>
        <p:spPr>
          <a:xfrm>
            <a:off x="1629564" y="2405737"/>
            <a:ext cx="404949" cy="653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513" y="2485071"/>
            <a:ext cx="980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sometimes called a stability parameter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although its magnitude is not directly related to static nor dynamic stability. Only its sign relates to static stability: negative implies unstable, positive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implies  </a:t>
            </a:r>
          </a:p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statically stable.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better description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)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surface-layer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parameter“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889" y="5800186"/>
            <a:ext cx="11828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von Karman constant, k, is a dimensionless number. Its importance in the log wind profile in the surface layer and a value of 0.4.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53" t="19376" r="30186" b="24374"/>
          <a:stretch/>
        </p:blipFill>
        <p:spPr>
          <a:xfrm>
            <a:off x="679269" y="1031966"/>
            <a:ext cx="10842171" cy="56039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4663" y="427949"/>
            <a:ext cx="10136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5.21 shows the typical range of variations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in fair weather conditions over land. </a:t>
            </a:r>
          </a:p>
        </p:txBody>
      </p:sp>
    </p:spTree>
    <p:extLst>
      <p:ext uri="{BB962C8B-B14F-4D97-AF65-F5344CB8AC3E}">
        <p14:creationId xmlns:p14="http://schemas.microsoft.com/office/powerpoint/2010/main" val="22878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32" t="31161" r="25370" b="14018"/>
          <a:stretch/>
        </p:blipFill>
        <p:spPr>
          <a:xfrm>
            <a:off x="809898" y="783772"/>
            <a:ext cx="11207932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0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96" t="35791" r="22432" b="12143"/>
          <a:stretch/>
        </p:blipFill>
        <p:spPr>
          <a:xfrm>
            <a:off x="783770" y="1371600"/>
            <a:ext cx="10855235" cy="5212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913" y="493263"/>
            <a:ext cx="11834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variation of Ri with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slightly unstable to slightly stable conditions. For un stable situations, Ri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1" y="683518"/>
            <a:ext cx="115649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Stability Tables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dynamic stability concepts are intertwined, as sketched in Fig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numbers always correspond to statically and dynamically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unstable flow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flow will definitely become turbulent. Positive Richardson numbers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always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statically stable, but there is the small range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Ri &lt;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Richardson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are dynamically unstable, and may be turbulent depending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flow.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turbulent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will become turbulent at about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 = 0.25),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flow that is presently turbulent will stay turbulent 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24" t="20447" r="24666" b="59196"/>
          <a:stretch/>
        </p:blipFill>
        <p:spPr>
          <a:xfrm>
            <a:off x="979714" y="3069770"/>
            <a:ext cx="9405257" cy="23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1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6982" y="305191"/>
            <a:ext cx="4375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Dimensionless Gradients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811" y="1023648"/>
            <a:ext cx="3765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 wind shear,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ɸ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9" t="51725" r="44227" b="37499"/>
          <a:stretch/>
        </p:blipFill>
        <p:spPr bwMode="auto">
          <a:xfrm>
            <a:off x="6054767" y="913254"/>
            <a:ext cx="1617785" cy="78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731" y="1611501"/>
            <a:ext cx="10468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parameter is primarily useful for studies of surface-layer wind profiles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momentum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049" y="2412153"/>
            <a:ext cx="11871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dimensionless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lapse rate,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ɸ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'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dimensionless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humidity  gradient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ɸE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'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defined</a:t>
            </a:r>
            <a:r>
              <a:rPr lang="en-US" dirty="0"/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6" t="26385" r="40024" b="47091"/>
          <a:stretch/>
        </p:blipFill>
        <p:spPr bwMode="auto">
          <a:xfrm>
            <a:off x="4099034" y="2812263"/>
            <a:ext cx="4981904" cy="194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787" y="4923550"/>
            <a:ext cx="115017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dimensionless gradients are equally as valuable as the dimensionless shear, because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theory we can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layer heat flux and moisture flux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lapse rate and moisture gradient,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421202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97" y="3433856"/>
            <a:ext cx="4859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that is useful in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(ML)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6" t="44612" r="43171" b="43535"/>
          <a:stretch/>
        </p:blipFill>
        <p:spPr bwMode="auto">
          <a:xfrm>
            <a:off x="5444897" y="2931896"/>
            <a:ext cx="2506719" cy="127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3" t="67565" r="37358" b="16217"/>
          <a:stretch/>
        </p:blipFill>
        <p:spPr bwMode="auto">
          <a:xfrm>
            <a:off x="5444897" y="759942"/>
            <a:ext cx="2144112" cy="11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t="80233" r="56227" b="6249"/>
          <a:stretch/>
        </p:blipFill>
        <p:spPr bwMode="auto">
          <a:xfrm>
            <a:off x="5293039" y="4622332"/>
            <a:ext cx="2810437" cy="11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9337" y="2843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parameters</a:t>
            </a:r>
            <a:r>
              <a:rPr 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parameter that is useful in the surface layer is:</a:t>
            </a:r>
          </a:p>
        </p:txBody>
      </p:sp>
    </p:spTree>
    <p:extLst>
      <p:ext uri="{BB962C8B-B14F-4D97-AF65-F5344CB8AC3E}">
        <p14:creationId xmlns:p14="http://schemas.microsoft.com/office/powerpoint/2010/main" val="48233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14440" r="16636" b="6249"/>
          <a:stretch/>
        </p:blipFill>
        <p:spPr bwMode="auto">
          <a:xfrm>
            <a:off x="110359" y="204952"/>
            <a:ext cx="12081641" cy="64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9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434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142</cp:revision>
  <dcterms:created xsi:type="dcterms:W3CDTF">2020-03-29T11:45:13Z</dcterms:created>
  <dcterms:modified xsi:type="dcterms:W3CDTF">2022-05-08T23:33:28Z</dcterms:modified>
</cp:coreProperties>
</file>