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E299-932D-420A-98BD-0295EE382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CD888-84B7-494E-8B41-D5F3946F1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0092F-6B2E-4627-99A3-86C383935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4DA44-823F-493C-8435-566D6231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9451-D2CD-4877-B1A7-A1F49BAF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1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4D25-94C5-4834-B22E-427C1A3A9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7062F-4347-467B-BC63-F31D3E0AA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41C0E-96F6-41FB-AC68-397B4D03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29BA3-7FA7-46E0-92C7-2FBCF9A7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4930D-BD5B-49A3-A4A0-AB389B373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6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32859-53B3-47C4-A9CA-470479C71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B50DB-30DE-4DB1-9187-044D7515F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DA118-E3AB-4414-B792-8905FCBC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5651E-1717-4BFB-87F6-892747A0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38256-D481-40A2-BC39-9ED877D7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EDE79-BD5E-40CF-8D4F-C28E1C44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DC541-190C-4809-BEEE-ED1DA6EED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7CE09-8D72-4972-9D3B-595D6629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D1160-D6E3-4A25-AB0B-3C2C28CE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EF572-D3A7-4197-A9F7-FD74140E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9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75B0-4295-4A9A-91DD-D62482D80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CD489-AC14-4E42-9B4A-9AFB151BA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6AB4B-BADE-4F59-A011-B2B2260B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FA8-666A-4ACE-967E-4D786C5F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69C54-3546-408F-A663-250A4DE8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3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E80A6-3C7A-45B9-A434-4B7E0FCC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1CEA4-D14D-4F73-BD9D-4CD96285F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E3F066-38C2-497C-8B57-7BB9E1105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8E47F-572B-4F7E-8EAC-4593829D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FD4D9-4836-4150-8BFD-6690DE30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1282E-5826-407E-A2F4-614F0A9C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5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7A05-883D-4963-9984-7DE49CFF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F6E1A-E10B-4AEF-896E-C802C00D8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313F0-2CB0-4172-8CD8-E585468E5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58551-B5A3-4D0B-8C1D-90D15E902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7667CD-27B3-488B-9706-9356E6BD6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E53B6-8C79-45CF-B0F2-80131DA1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DC19F-3DA1-45A1-AE6E-A0C00918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34EA4-00BF-4995-B6FE-F0DB4CDC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6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FAE16-915D-447A-B40E-3DD5F30F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6DDDC-5C94-4F47-B9A3-50388377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3A7E3-1FCB-4B22-BC18-10E3895C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C4A6E-DFCD-405C-B987-B56580A5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7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A7408-53D2-4E96-A397-D8E8552A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30D8C-8F43-4EB8-A252-79EECF69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9B256-D059-47C8-B6BD-D47170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6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03006-7CC7-4795-BD49-779F0BB6F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4D33-8766-4769-8FE2-F5AE2CFE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5020F-5C5E-4BEA-BFC6-27FE8E288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77BAC-09D4-4E28-B225-A1BDDE76D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5F160-DC21-4406-8379-67407ED94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9BB90-F101-4A88-B240-C7E2B653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143D-09FF-4DFD-B6B2-42E8F35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35C80-08E9-4758-AEDF-3B652594E4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BB034-FD99-4FA6-92C1-43B1429C1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799D1-0EE0-4EC1-9158-217B6F165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A29D1-17BA-42A1-B110-D2DD172D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BC65F-4922-4DE9-8DBB-265E1E74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3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7AE52-F5BA-44E0-8370-BFE06398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AEF8F-7596-4B97-B939-E1F04912D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A8F86-E15D-4CDA-97F4-1929B24DC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938A7-2220-45FE-9D9F-9BB4D821AD4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585D2-767E-44A4-9DC1-D162BD74D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76A8C-4D0B-49DB-B787-61D2CCA9C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E0B7-6FF7-457E-A6F3-503D2314B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4C662-B94E-4CFC-B43E-D01EE3E39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961696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8- Icon Operations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C023A-A40C-4E64-8430-526B01061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1697"/>
            <a:ext cx="12191999" cy="5896302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 sz="2000" dirty="0"/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change the arrangement of icons on the desktop do the following: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1 - Right Click the desktop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2- Click Sort by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3- Select one of the 4 options to arrange </a:t>
            </a:r>
          </a:p>
          <a:p>
            <a:pPr marL="1371600" marR="0" indent="-1371600" algn="just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icons from sub-menu</a:t>
            </a:r>
          </a:p>
          <a:p>
            <a:pPr algn="l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A0E948-9D23-4520-8EAE-C3A19B060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075" y="2086480"/>
            <a:ext cx="5283434" cy="380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0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6CB90-432B-43D6-8A5E-D0BC3B21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3-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Menu bar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Contains items that you can click to make choices in a program.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 Scroll bar.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Let’s you scroll the contents of the window</a:t>
            </a:r>
          </a:p>
          <a:p>
            <a:pPr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see information that is currently out of view.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 Borders and corners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-2286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can drag these with your mouse pointer </a:t>
            </a:r>
          </a:p>
          <a:p>
            <a:pPr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change the size of the window.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E12E36-6AA4-4949-9C0E-4AD2E1F1A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312" y="1490900"/>
            <a:ext cx="4798433" cy="448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190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5504-BE43-4CE9-9578-194D451D2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View/Hide Icons 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Click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desktop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</a:t>
            </a:r>
            <a:endParaRPr lang="en-US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Check to see if 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Auto Arrange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has a check mark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it does uncheck it.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B80E41-3470-4324-A29C-7B401D2F9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55" y="769359"/>
            <a:ext cx="7147011" cy="5160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186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6EC3-A7A4-4D33-88F0-88A7178D5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 Icon size </a:t>
            </a:r>
            <a:endParaRPr lang="en-US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Click the desktop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                                                   </a:t>
            </a:r>
            <a:endParaRPr lang="en-US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Show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required size</a:t>
            </a:r>
            <a:endParaRPr lang="en-US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65560B-9776-40D4-8037-F8410E2AA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596" y="345064"/>
            <a:ext cx="7255048" cy="5376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731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8E78F-1FA5-47F9-885D-FCD4E78C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Auto Arrange Icon </a:t>
            </a:r>
            <a:endParaRPr lang="en-US" sz="2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 Click the desktop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View </a:t>
            </a:r>
            <a:endParaRPr lang="en-US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Check to see if Auto Arrange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has a check mark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it does uncheck it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BCE334-B041-4270-BE89-811ED1A19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945" y="687879"/>
            <a:ext cx="6952387" cy="5414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2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B8B7D-6F90-4DFF-9308-41983254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  <a:p>
            <a:r>
              <a:rPr lang="en-U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Start Menu Parts</a:t>
            </a:r>
          </a:p>
          <a:p>
            <a:pPr marL="0" indent="0"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 Start menu for 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Windows 7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consists of many Parts, </a:t>
            </a:r>
          </a:p>
          <a:p>
            <a:pPr marL="0" indent="0"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show Use the Start menu to do these common activities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  <a:p>
            <a:pPr marL="342900" marR="0" lvl="0" indent="-34290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Start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 commonly used folders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Search for files, folders, and programs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Adjust computer settings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Get help with the Windows operating system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Turn off the computer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 off from Windows or switch to a different user account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6AC5E2-0BE0-4F68-B41D-43EFFBE34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714" y="339437"/>
            <a:ext cx="3403791" cy="4024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4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516EA-708F-4E17-B47A-29FAE77D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At the bottom of the right pane is the Shutdown button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Shutdown button to turn off your computer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Clicking the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arrow next to the Shutdown button displays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menu with additional options for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switching users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logging off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restarting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shutting down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7FF348-CA9C-44CF-A3D5-30F883483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19" y="2784330"/>
            <a:ext cx="4380547" cy="3804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44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1987A-A99E-47A3-95D1-54AF48281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Switch user: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If you have more than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one user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account on your computer, Fast User Switching is an easy way for another person to log on to the computer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without logging you off or closing your programs and files</a:t>
            </a:r>
            <a:r>
              <a:rPr 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</a:tabLs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Log off: 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you log off from Windows,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 of the programs you were using are closed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but the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is not turned off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 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114300" algn="l"/>
              </a:tabLst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marR="0" lvl="0" indent="-1143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 Lock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: Locking your PC is a </a:t>
            </a: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good option if you’ll be back soon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. You'll have to enter your password when you come back, which helps keep your work more secure.</a:t>
            </a:r>
          </a:p>
          <a:p>
            <a:pPr marL="114300" marR="0" indent="-1143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14300" algn="l"/>
              </a:tabLst>
            </a:pP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7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D50B3-DDFE-42BB-9BA5-9E62EA2E2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114300" marR="0" lvl="0" indent="-11430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>
                <a:tab pos="114300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Restart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Restart button "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reboots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your computer (it is sometimes called a "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warm boot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" or "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 boot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.") That means it saves your information to the hard drive, turns off the computer for a moment, and then turns it back on again. 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114300" algn="l"/>
              </a:tabLst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" marR="0" lvl="0" indent="-5715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Sleep: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Clicking on Sleep puts your computer in a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low-power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state,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 doesn't turn it off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main advantage is that it allows you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get back to work quickly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without having to wait for the computer to do a full reboot.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9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AB0AA-1E23-4EF1-A875-4DB3AEBE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57150" marR="0" indent="-571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Parts of a window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 </a:t>
            </a:r>
            <a:r>
              <a:rPr 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Title bar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Displays the name of the document and program (or the folder name if you're working in a folder).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 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Minimize, Maximize, </a:t>
            </a:r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Close buttons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These buttons hide the window, enlarge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to fill the whole screen, and close it,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respectively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A98C8A-6868-4AB8-8F54-CFB7B23BA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201" y="1826200"/>
            <a:ext cx="5425400" cy="46715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207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543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8- Icon Operations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: 8- Special Icons on the desktop</dc:title>
  <dc:creator>dr. Basim</dc:creator>
  <cp:lastModifiedBy>dr. Basim</cp:lastModifiedBy>
  <cp:revision>10</cp:revision>
  <dcterms:created xsi:type="dcterms:W3CDTF">2022-04-19T00:53:38Z</dcterms:created>
  <dcterms:modified xsi:type="dcterms:W3CDTF">2022-04-19T12:01:18Z</dcterms:modified>
</cp:coreProperties>
</file>