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C2F87-506F-4E2A-879A-3BDB51D21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61E66-75C0-4FC7-8F22-517B7F9CF6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687C7-0C1E-4FE1-8CAC-1C0F51F56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E8989-7CCB-4FFA-95C0-7FEA5C9D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0AFBA-B5C9-4D65-B786-9520A5393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1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8F287-11AF-4602-9B0C-1ED07D33C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6F045-1F7A-438B-9288-39CBB5CE1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D9A9D-7C20-4729-925C-27A34B504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1B2E4-595F-4942-8D24-6AC0C811C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9D9DD-75A6-4B1B-AA9D-D36DEA3A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76B712-BF9E-406B-9676-AD2BEAA35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02510-386C-441B-9A45-D10934E60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7D3EC-A22C-4F36-A88C-6161877B1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EE22E-D7ED-45C5-80C8-6AEBC690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63E6D-60CC-4B59-8E57-854A51FBF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8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C7B8-B38C-4E32-9652-24CF827B2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FE35E-7076-4175-9E97-92CDDCC6A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05F2C-3F97-464B-860E-8EEDBC7F3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FCA22-E48A-4C6D-8FAB-496CCA56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6211B-B7F9-491C-90FC-AC9957C4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97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91A52-C32D-42E7-8A77-D1EE25E7A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9C33C-36FD-4575-BF16-FE773ACD2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DA0BB-E10D-41A8-B84C-2B6EE94CA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7DE7A-D86B-4300-84C4-C9B5FE83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EFB27-1407-4884-AE6A-569A52F6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0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FB5C-9AA0-4832-BD25-B02A6C4D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D4C31-7C1F-4EF3-858A-CF11B6319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E486-572A-43A7-B249-8077EA3F8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1FCA2-1D7E-464D-9BA3-24050C0C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012E9-B286-4360-827F-C5A91806B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D5A16-0EF3-42B2-BCA8-71539EE95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6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32DD1-FA61-45EB-BB8B-80DE7259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FEE8E-08D1-433F-96B7-9DAE25A6E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D2A72-2E66-420A-AC74-E30512946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82957D-00B1-403E-B223-B297B3BC9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611184-B6B7-446E-AFA0-7AB7BA902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4E3507-D84F-4816-9080-3F95B56F6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DF5E75-381B-4F63-8C56-1BADC64D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C8DAAC-7B02-4513-A351-35A3A035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4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50786-318F-4779-AD80-5147DCFB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B57AD5-4251-4FE5-B545-FAE35B55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A89C8-9734-4643-85C2-6B47DC909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24E385-68F8-4599-966D-90D31B07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4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EC9D2F-629C-4E34-A6A8-B74DA2DD1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E43A54-D52F-4C2C-A9D4-BB918DDE8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0BB28-B25D-4E4B-AD18-45BB9D228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483A3-F480-4700-85C5-5453D3F82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10A0A-5B10-40DF-A830-F3495C46A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3C2C0-FF2C-4FFC-A3C6-22D2508F8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884B4-DCA3-4908-A6B3-4A96937EE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09287-1A8D-49CF-B556-91B358F4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A590D-AAB5-4D7B-92B6-7A2DF2DA2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9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AFCD1-1E81-42F2-8686-11DEF116B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7585B7-18FC-4676-8F4D-CA774B5F05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76539-29F5-438A-93AF-69CCA8D34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58BCB0-1DD5-456C-A665-D40503AC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385CB-70B9-4023-84FB-CBF6AF931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7CF9A-14F5-4379-904A-BD7390572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37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46D0C5-1E7C-4515-9EBB-5F5B0A51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7AEF8-4778-4FB7-A876-819559D81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7841A-93EB-4165-8640-875A3A7D1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535C0-F489-4F7A-A4FC-8C9E522FC8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A1D3B-22A9-44AD-9761-E592F385A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B136A-7081-480C-9A2B-012418D21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886E-393E-4D98-B14A-48C38227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2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99C64-0141-4B07-B528-1D23D4FA7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024758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7-3-1 Desktop Icons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0874A-B87F-4C44-8FFA-52A764458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1024759"/>
            <a:ext cx="12192000" cy="5833241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l"/>
            <a:endParaRPr lang="en-US" dirty="0"/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Desktop is where you’ll find icons (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small pictures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for many of your most frequently used programs.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Icons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An icon is a graphic image, a small picture or object that represents a file, program, web page, or command.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Icons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help you execute commands, open programs or documents quickly.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execute a command by using an icon, click or double-click on the icon.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is also useful to recognize quickly an object in a browser list.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example, all documents using the same extension have the same icon</a:t>
            </a:r>
            <a:r>
              <a:rPr lang="en-US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8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6232B-948B-489D-B36F-8168E349A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You'll most likely see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icons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Computer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Documents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Recycle Bin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and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Internet Explorer.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– Allows you to see what drives are attached to your computer (for example, your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local hard disk 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drive, your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CD/DVD 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drives, any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networked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shared drive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s, and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external drives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such as a </a:t>
            </a:r>
            <a:r>
              <a:rPr lang="en-US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USB flash drive</a:t>
            </a:r>
            <a:r>
              <a:rPr lang="en-US" sz="4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You can also view the files that are located on these drives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854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64F3F-1B18-4630-AE43-5EEA38C34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1400" dirty="0"/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2-Document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Supplies a ‘</a:t>
            </a:r>
            <a:r>
              <a:rPr lang="en-US" sz="4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catch-all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’ place for your personal files. </a:t>
            </a: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Within here you can see your files, any shared files from other computer users and any music or pictures you may have stored. </a:t>
            </a: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Documents folder will sometimes be identified by your name instead of the word “</a:t>
            </a:r>
            <a:r>
              <a:rPr lang="en-US" sz="4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Documents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.” </a:t>
            </a:r>
            <a:endParaRPr lang="en-US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09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3E496-D799-4D73-9A07-FB47107DA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3-Recycle Bin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Stores any files you delete until you empty it.</a:t>
            </a:r>
            <a:endParaRPr lang="en-US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4-Internet Explorer</a:t>
            </a:r>
            <a:r>
              <a:rPr lang="en-US" sz="4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Contains Windows’ built-in web browser that integrates with other Windows components (such as your folders and Documents).</a:t>
            </a:r>
            <a:endParaRPr lang="en-US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8AEC29-31E2-4E43-899E-BEF98DF18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0" y="3996812"/>
            <a:ext cx="12064180" cy="2580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436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3BE03-8CCB-4621-8725-06E240094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We can classify icons as the following</a:t>
            </a:r>
            <a:endParaRPr lang="en-US" sz="32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tabLst>
                <a:tab pos="515938" algn="l"/>
                <a:tab pos="574675" algn="l"/>
              </a:tabLst>
            </a:pP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Folder Icons                     File Icons</a:t>
            </a:r>
            <a:r>
              <a:rPr lang="en-US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Shortcut Icons</a:t>
            </a:r>
          </a:p>
          <a:p>
            <a:pPr marL="0" indent="0" algn="ctr">
              <a:buNone/>
              <a:tabLst>
                <a:tab pos="515938" algn="l"/>
                <a:tab pos="574675" algn="l"/>
              </a:tabLst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tabLst>
                <a:tab pos="515938" algn="l"/>
                <a:tab pos="574675" algn="l"/>
              </a:tabLst>
            </a:pPr>
            <a:endParaRPr lang="en-US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tabLst>
                <a:tab pos="515938" algn="l"/>
                <a:tab pos="574675" algn="l"/>
              </a:tabLst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tabLst>
                <a:tab pos="515938" algn="l"/>
                <a:tab pos="574675" algn="l"/>
              </a:tabLst>
            </a:pPr>
            <a:endParaRPr lang="en-US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515938" algn="l"/>
                <a:tab pos="574675" algn="l"/>
              </a:tabLst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515938" algn="l"/>
                <a:tab pos="574675" algn="l"/>
              </a:tabLst>
            </a:pPr>
            <a:endParaRPr lang="en-US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8A3250-7680-428F-98B6-B4C94B8B3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3" y="1474992"/>
            <a:ext cx="11989533" cy="2389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077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A7DD-0D48-497C-80B2-ECD759BB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737418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marR="0" lvl="0" indent="-22860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/>
              <a:defRPr/>
            </a:pP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 is the difference between a file, a folder, and a shortcut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8C6C6-1AD3-4425-8B9A-CF1A05594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7420"/>
            <a:ext cx="12192000" cy="6282812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 the data on your hard drive consists of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files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folders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basic difference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between the two is that </a:t>
            </a:r>
            <a:r>
              <a:rPr lang="en-US" sz="4400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files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store data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while </a:t>
            </a:r>
            <a:r>
              <a:rPr lang="en-US" sz="4400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folders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store files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other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folders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folders, often referred to as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directories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are used to organize files on your computer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34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B8409-24E1-4B66-978F-06C0394CB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folders</a:t>
            </a:r>
            <a:r>
              <a:rPr lang="en-US" sz="3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themselves take up virtually no space on the hard drive.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Files</a:t>
            </a:r>
            <a:r>
              <a:rPr lang="en-US" sz="3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on the other hand, is a collection of data. stored in one unit, identified by a filename.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filename period file extension can range from a few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byte</a:t>
            </a:r>
            <a:r>
              <a:rPr lang="en-US" sz="3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 to several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gigabytes. </a:t>
            </a:r>
            <a:r>
              <a:rPr lang="en-US" sz="3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 can be documents, programs, libraries, and other compilations of data</a:t>
            </a: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44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1596-C31F-4515-A776-7F228A87E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File name consists of two-part name and extension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44D036-F832-49DF-B856-2DE7342501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85" y="1519083"/>
            <a:ext cx="11794230" cy="3465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3919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E2002-5E4B-467A-B2EA-1727A7137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9147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Shortcut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8872B-F43E-41D0-B401-76E442DA1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9147"/>
            <a:ext cx="12192000" cy="5928852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shortcut is a link that points to a program on the computer. Shortcuts allow users to create links to their programs in any folder, Start bar, Taskbar, Desktop or other locations on their computer. A shortcut in Windows is commonly identified by a small arrow in the bottom corner of the icon.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AB0532-E04C-4BC3-9511-917D9B18D4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748" y="3864076"/>
            <a:ext cx="3435204" cy="2639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2608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494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    7-3-1 Desktop Icons</vt:lpstr>
      <vt:lpstr>PowerPoint Presentation</vt:lpstr>
      <vt:lpstr>PowerPoint Presentation</vt:lpstr>
      <vt:lpstr>PowerPoint Presentation</vt:lpstr>
      <vt:lpstr>PowerPoint Presentation</vt:lpstr>
      <vt:lpstr>  What is the difference between a file, a folder, and a shortcut? </vt:lpstr>
      <vt:lpstr>PowerPoint Presentation</vt:lpstr>
      <vt:lpstr>PowerPoint Presentation</vt:lpstr>
      <vt:lpstr>Shortcut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7-3-1 Desktop Icons</dc:title>
  <dc:creator>dr. Basim</dc:creator>
  <cp:lastModifiedBy>dr. Basim</cp:lastModifiedBy>
  <cp:revision>14</cp:revision>
  <dcterms:created xsi:type="dcterms:W3CDTF">2022-04-11T22:17:15Z</dcterms:created>
  <dcterms:modified xsi:type="dcterms:W3CDTF">2022-04-11T23:16:42Z</dcterms:modified>
</cp:coreProperties>
</file>