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B1AF8-1826-47A5-BA24-A81A81E538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5A0560-D6C1-42EA-843F-BA61FD597F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27B1EE-CA9E-4A4B-B9BB-565F687612BE}"/>
              </a:ext>
            </a:extLst>
          </p:cNvPr>
          <p:cNvSpPr>
            <a:spLocks noGrp="1"/>
          </p:cNvSpPr>
          <p:nvPr>
            <p:ph type="dt" sz="half" idx="10"/>
          </p:nvPr>
        </p:nvSpPr>
        <p:spPr/>
        <p:txBody>
          <a:bodyPr/>
          <a:lstStyle/>
          <a:p>
            <a:fld id="{025C7681-5AF2-4FF0-9D74-8F7576A6421A}" type="datetimeFigureOut">
              <a:rPr lang="en-US" smtClean="0"/>
              <a:t>4/5/2022</a:t>
            </a:fld>
            <a:endParaRPr lang="en-US"/>
          </a:p>
        </p:txBody>
      </p:sp>
      <p:sp>
        <p:nvSpPr>
          <p:cNvPr id="5" name="Footer Placeholder 4">
            <a:extLst>
              <a:ext uri="{FF2B5EF4-FFF2-40B4-BE49-F238E27FC236}">
                <a16:creationId xmlns:a16="http://schemas.microsoft.com/office/drawing/2014/main" id="{F9726A44-CE86-4EAC-8843-10F240E504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5ADDBE-48DC-4639-9C70-3F2176AA9A28}"/>
              </a:ext>
            </a:extLst>
          </p:cNvPr>
          <p:cNvSpPr>
            <a:spLocks noGrp="1"/>
          </p:cNvSpPr>
          <p:nvPr>
            <p:ph type="sldNum" sz="quarter" idx="12"/>
          </p:nvPr>
        </p:nvSpPr>
        <p:spPr/>
        <p:txBody>
          <a:bodyPr/>
          <a:lstStyle/>
          <a:p>
            <a:fld id="{9F339804-E294-4EE8-BD00-7839EF58D83C}" type="slidenum">
              <a:rPr lang="en-US" smtClean="0"/>
              <a:t>‹#›</a:t>
            </a:fld>
            <a:endParaRPr lang="en-US"/>
          </a:p>
        </p:txBody>
      </p:sp>
    </p:spTree>
    <p:extLst>
      <p:ext uri="{BB962C8B-B14F-4D97-AF65-F5344CB8AC3E}">
        <p14:creationId xmlns:p14="http://schemas.microsoft.com/office/powerpoint/2010/main" val="125281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8239-82AC-4115-8442-98A08724A6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29ECC0-26ED-41CC-AC3B-67EBBEB057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5FE4C3-7FA9-4C27-BF43-5C48448A676C}"/>
              </a:ext>
            </a:extLst>
          </p:cNvPr>
          <p:cNvSpPr>
            <a:spLocks noGrp="1"/>
          </p:cNvSpPr>
          <p:nvPr>
            <p:ph type="dt" sz="half" idx="10"/>
          </p:nvPr>
        </p:nvSpPr>
        <p:spPr/>
        <p:txBody>
          <a:bodyPr/>
          <a:lstStyle/>
          <a:p>
            <a:fld id="{025C7681-5AF2-4FF0-9D74-8F7576A6421A}" type="datetimeFigureOut">
              <a:rPr lang="en-US" smtClean="0"/>
              <a:t>4/5/2022</a:t>
            </a:fld>
            <a:endParaRPr lang="en-US"/>
          </a:p>
        </p:txBody>
      </p:sp>
      <p:sp>
        <p:nvSpPr>
          <p:cNvPr id="5" name="Footer Placeholder 4">
            <a:extLst>
              <a:ext uri="{FF2B5EF4-FFF2-40B4-BE49-F238E27FC236}">
                <a16:creationId xmlns:a16="http://schemas.microsoft.com/office/drawing/2014/main" id="{00BE48E2-BACD-4523-A84B-838BF1B57E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B15890-0E5D-461E-AE1E-960E6EAE5F63}"/>
              </a:ext>
            </a:extLst>
          </p:cNvPr>
          <p:cNvSpPr>
            <a:spLocks noGrp="1"/>
          </p:cNvSpPr>
          <p:nvPr>
            <p:ph type="sldNum" sz="quarter" idx="12"/>
          </p:nvPr>
        </p:nvSpPr>
        <p:spPr/>
        <p:txBody>
          <a:bodyPr/>
          <a:lstStyle/>
          <a:p>
            <a:fld id="{9F339804-E294-4EE8-BD00-7839EF58D83C}" type="slidenum">
              <a:rPr lang="en-US" smtClean="0"/>
              <a:t>‹#›</a:t>
            </a:fld>
            <a:endParaRPr lang="en-US"/>
          </a:p>
        </p:txBody>
      </p:sp>
    </p:spTree>
    <p:extLst>
      <p:ext uri="{BB962C8B-B14F-4D97-AF65-F5344CB8AC3E}">
        <p14:creationId xmlns:p14="http://schemas.microsoft.com/office/powerpoint/2010/main" val="3440171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B3C491-0F41-4331-BF14-73FFC59103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DD1660-BE18-412F-BE8C-F912E25F84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D54E74-87C7-4CC3-9EC3-05A288AEB63F}"/>
              </a:ext>
            </a:extLst>
          </p:cNvPr>
          <p:cNvSpPr>
            <a:spLocks noGrp="1"/>
          </p:cNvSpPr>
          <p:nvPr>
            <p:ph type="dt" sz="half" idx="10"/>
          </p:nvPr>
        </p:nvSpPr>
        <p:spPr/>
        <p:txBody>
          <a:bodyPr/>
          <a:lstStyle/>
          <a:p>
            <a:fld id="{025C7681-5AF2-4FF0-9D74-8F7576A6421A}" type="datetimeFigureOut">
              <a:rPr lang="en-US" smtClean="0"/>
              <a:t>4/5/2022</a:t>
            </a:fld>
            <a:endParaRPr lang="en-US"/>
          </a:p>
        </p:txBody>
      </p:sp>
      <p:sp>
        <p:nvSpPr>
          <p:cNvPr id="5" name="Footer Placeholder 4">
            <a:extLst>
              <a:ext uri="{FF2B5EF4-FFF2-40B4-BE49-F238E27FC236}">
                <a16:creationId xmlns:a16="http://schemas.microsoft.com/office/drawing/2014/main" id="{EFEE5770-2AFC-4066-AA4C-D843A43B1B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0D0800-A26E-4958-872D-56ACE0E91243}"/>
              </a:ext>
            </a:extLst>
          </p:cNvPr>
          <p:cNvSpPr>
            <a:spLocks noGrp="1"/>
          </p:cNvSpPr>
          <p:nvPr>
            <p:ph type="sldNum" sz="quarter" idx="12"/>
          </p:nvPr>
        </p:nvSpPr>
        <p:spPr/>
        <p:txBody>
          <a:bodyPr/>
          <a:lstStyle/>
          <a:p>
            <a:fld id="{9F339804-E294-4EE8-BD00-7839EF58D83C}" type="slidenum">
              <a:rPr lang="en-US" smtClean="0"/>
              <a:t>‹#›</a:t>
            </a:fld>
            <a:endParaRPr lang="en-US"/>
          </a:p>
        </p:txBody>
      </p:sp>
    </p:spTree>
    <p:extLst>
      <p:ext uri="{BB962C8B-B14F-4D97-AF65-F5344CB8AC3E}">
        <p14:creationId xmlns:p14="http://schemas.microsoft.com/office/powerpoint/2010/main" val="1941354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043F7-D7D9-4965-B741-2CE81412B9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E6F6C7-21E0-48FC-89A6-EB8AABC895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2201AA-4521-46BD-B4F6-82259F75F1F4}"/>
              </a:ext>
            </a:extLst>
          </p:cNvPr>
          <p:cNvSpPr>
            <a:spLocks noGrp="1"/>
          </p:cNvSpPr>
          <p:nvPr>
            <p:ph type="dt" sz="half" idx="10"/>
          </p:nvPr>
        </p:nvSpPr>
        <p:spPr/>
        <p:txBody>
          <a:bodyPr/>
          <a:lstStyle/>
          <a:p>
            <a:fld id="{025C7681-5AF2-4FF0-9D74-8F7576A6421A}" type="datetimeFigureOut">
              <a:rPr lang="en-US" smtClean="0"/>
              <a:t>4/5/2022</a:t>
            </a:fld>
            <a:endParaRPr lang="en-US"/>
          </a:p>
        </p:txBody>
      </p:sp>
      <p:sp>
        <p:nvSpPr>
          <p:cNvPr id="5" name="Footer Placeholder 4">
            <a:extLst>
              <a:ext uri="{FF2B5EF4-FFF2-40B4-BE49-F238E27FC236}">
                <a16:creationId xmlns:a16="http://schemas.microsoft.com/office/drawing/2014/main" id="{8B5703FA-28D0-44F9-9321-5FEEB21C2F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974DD5-C498-4E40-ACD7-4824A3A5981F}"/>
              </a:ext>
            </a:extLst>
          </p:cNvPr>
          <p:cNvSpPr>
            <a:spLocks noGrp="1"/>
          </p:cNvSpPr>
          <p:nvPr>
            <p:ph type="sldNum" sz="quarter" idx="12"/>
          </p:nvPr>
        </p:nvSpPr>
        <p:spPr/>
        <p:txBody>
          <a:bodyPr/>
          <a:lstStyle/>
          <a:p>
            <a:fld id="{9F339804-E294-4EE8-BD00-7839EF58D83C}" type="slidenum">
              <a:rPr lang="en-US" smtClean="0"/>
              <a:t>‹#›</a:t>
            </a:fld>
            <a:endParaRPr lang="en-US"/>
          </a:p>
        </p:txBody>
      </p:sp>
    </p:spTree>
    <p:extLst>
      <p:ext uri="{BB962C8B-B14F-4D97-AF65-F5344CB8AC3E}">
        <p14:creationId xmlns:p14="http://schemas.microsoft.com/office/powerpoint/2010/main" val="2330575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D5417-4B12-4ADC-A88B-9ED2099F79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4D3097-FEA7-4199-86A4-DB424A6A1E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B7F4F6-3089-4A97-9A7E-258EC3B31485}"/>
              </a:ext>
            </a:extLst>
          </p:cNvPr>
          <p:cNvSpPr>
            <a:spLocks noGrp="1"/>
          </p:cNvSpPr>
          <p:nvPr>
            <p:ph type="dt" sz="half" idx="10"/>
          </p:nvPr>
        </p:nvSpPr>
        <p:spPr/>
        <p:txBody>
          <a:bodyPr/>
          <a:lstStyle/>
          <a:p>
            <a:fld id="{025C7681-5AF2-4FF0-9D74-8F7576A6421A}" type="datetimeFigureOut">
              <a:rPr lang="en-US" smtClean="0"/>
              <a:t>4/5/2022</a:t>
            </a:fld>
            <a:endParaRPr lang="en-US"/>
          </a:p>
        </p:txBody>
      </p:sp>
      <p:sp>
        <p:nvSpPr>
          <p:cNvPr id="5" name="Footer Placeholder 4">
            <a:extLst>
              <a:ext uri="{FF2B5EF4-FFF2-40B4-BE49-F238E27FC236}">
                <a16:creationId xmlns:a16="http://schemas.microsoft.com/office/drawing/2014/main" id="{4F82EF0B-9D9A-4771-9532-09B8FA5080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0618A7-2524-4C0D-B304-C603B512E2A7}"/>
              </a:ext>
            </a:extLst>
          </p:cNvPr>
          <p:cNvSpPr>
            <a:spLocks noGrp="1"/>
          </p:cNvSpPr>
          <p:nvPr>
            <p:ph type="sldNum" sz="quarter" idx="12"/>
          </p:nvPr>
        </p:nvSpPr>
        <p:spPr/>
        <p:txBody>
          <a:bodyPr/>
          <a:lstStyle/>
          <a:p>
            <a:fld id="{9F339804-E294-4EE8-BD00-7839EF58D83C}" type="slidenum">
              <a:rPr lang="en-US" smtClean="0"/>
              <a:t>‹#›</a:t>
            </a:fld>
            <a:endParaRPr lang="en-US"/>
          </a:p>
        </p:txBody>
      </p:sp>
    </p:spTree>
    <p:extLst>
      <p:ext uri="{BB962C8B-B14F-4D97-AF65-F5344CB8AC3E}">
        <p14:creationId xmlns:p14="http://schemas.microsoft.com/office/powerpoint/2010/main" val="165223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1055C-E05F-491E-B4D9-2672EA44EA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2546E1-35FC-4638-8101-9441353442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C08DC9-AC81-4714-96DD-0AA63B192B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BB99FAA-1694-4B76-B9C0-9FE6CBD69F4B}"/>
              </a:ext>
            </a:extLst>
          </p:cNvPr>
          <p:cNvSpPr>
            <a:spLocks noGrp="1"/>
          </p:cNvSpPr>
          <p:nvPr>
            <p:ph type="dt" sz="half" idx="10"/>
          </p:nvPr>
        </p:nvSpPr>
        <p:spPr/>
        <p:txBody>
          <a:bodyPr/>
          <a:lstStyle/>
          <a:p>
            <a:fld id="{025C7681-5AF2-4FF0-9D74-8F7576A6421A}" type="datetimeFigureOut">
              <a:rPr lang="en-US" smtClean="0"/>
              <a:t>4/5/2022</a:t>
            </a:fld>
            <a:endParaRPr lang="en-US"/>
          </a:p>
        </p:txBody>
      </p:sp>
      <p:sp>
        <p:nvSpPr>
          <p:cNvPr id="6" name="Footer Placeholder 5">
            <a:extLst>
              <a:ext uri="{FF2B5EF4-FFF2-40B4-BE49-F238E27FC236}">
                <a16:creationId xmlns:a16="http://schemas.microsoft.com/office/drawing/2014/main" id="{22F92563-4B1F-426F-8392-C5C66D90C7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986A7F-ACFF-40AF-88E4-CA2C768EAE33}"/>
              </a:ext>
            </a:extLst>
          </p:cNvPr>
          <p:cNvSpPr>
            <a:spLocks noGrp="1"/>
          </p:cNvSpPr>
          <p:nvPr>
            <p:ph type="sldNum" sz="quarter" idx="12"/>
          </p:nvPr>
        </p:nvSpPr>
        <p:spPr/>
        <p:txBody>
          <a:bodyPr/>
          <a:lstStyle/>
          <a:p>
            <a:fld id="{9F339804-E294-4EE8-BD00-7839EF58D83C}" type="slidenum">
              <a:rPr lang="en-US" smtClean="0"/>
              <a:t>‹#›</a:t>
            </a:fld>
            <a:endParaRPr lang="en-US"/>
          </a:p>
        </p:txBody>
      </p:sp>
    </p:spTree>
    <p:extLst>
      <p:ext uri="{BB962C8B-B14F-4D97-AF65-F5344CB8AC3E}">
        <p14:creationId xmlns:p14="http://schemas.microsoft.com/office/powerpoint/2010/main" val="2721580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94AF4-4A2C-4007-98FD-78CE11E91C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25AEB8-57B0-498B-AD11-550AD3E392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A9FBFF-5DC5-42DB-8CB4-A3C525F299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357F9D-21BA-4DC2-B6EA-1780A36A81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57772C-6251-4F21-82A2-9D6E2E840D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F57479D-D434-4F26-B21C-F28DC655255C}"/>
              </a:ext>
            </a:extLst>
          </p:cNvPr>
          <p:cNvSpPr>
            <a:spLocks noGrp="1"/>
          </p:cNvSpPr>
          <p:nvPr>
            <p:ph type="dt" sz="half" idx="10"/>
          </p:nvPr>
        </p:nvSpPr>
        <p:spPr/>
        <p:txBody>
          <a:bodyPr/>
          <a:lstStyle/>
          <a:p>
            <a:fld id="{025C7681-5AF2-4FF0-9D74-8F7576A6421A}" type="datetimeFigureOut">
              <a:rPr lang="en-US" smtClean="0"/>
              <a:t>4/5/2022</a:t>
            </a:fld>
            <a:endParaRPr lang="en-US"/>
          </a:p>
        </p:txBody>
      </p:sp>
      <p:sp>
        <p:nvSpPr>
          <p:cNvPr id="8" name="Footer Placeholder 7">
            <a:extLst>
              <a:ext uri="{FF2B5EF4-FFF2-40B4-BE49-F238E27FC236}">
                <a16:creationId xmlns:a16="http://schemas.microsoft.com/office/drawing/2014/main" id="{0AA9A2CA-9879-4B53-9E2F-A4AFE3B46B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CA0504-09BA-434C-BADA-32A54F89A0C9}"/>
              </a:ext>
            </a:extLst>
          </p:cNvPr>
          <p:cNvSpPr>
            <a:spLocks noGrp="1"/>
          </p:cNvSpPr>
          <p:nvPr>
            <p:ph type="sldNum" sz="quarter" idx="12"/>
          </p:nvPr>
        </p:nvSpPr>
        <p:spPr/>
        <p:txBody>
          <a:bodyPr/>
          <a:lstStyle/>
          <a:p>
            <a:fld id="{9F339804-E294-4EE8-BD00-7839EF58D83C}" type="slidenum">
              <a:rPr lang="en-US" smtClean="0"/>
              <a:t>‹#›</a:t>
            </a:fld>
            <a:endParaRPr lang="en-US"/>
          </a:p>
        </p:txBody>
      </p:sp>
    </p:spTree>
    <p:extLst>
      <p:ext uri="{BB962C8B-B14F-4D97-AF65-F5344CB8AC3E}">
        <p14:creationId xmlns:p14="http://schemas.microsoft.com/office/powerpoint/2010/main" val="260660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7270D-B2A8-4F70-905A-04C1C9656A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DC7618-A634-47A5-BF3A-8F40B036BEFC}"/>
              </a:ext>
            </a:extLst>
          </p:cNvPr>
          <p:cNvSpPr>
            <a:spLocks noGrp="1"/>
          </p:cNvSpPr>
          <p:nvPr>
            <p:ph type="dt" sz="half" idx="10"/>
          </p:nvPr>
        </p:nvSpPr>
        <p:spPr/>
        <p:txBody>
          <a:bodyPr/>
          <a:lstStyle/>
          <a:p>
            <a:fld id="{025C7681-5AF2-4FF0-9D74-8F7576A6421A}" type="datetimeFigureOut">
              <a:rPr lang="en-US" smtClean="0"/>
              <a:t>4/5/2022</a:t>
            </a:fld>
            <a:endParaRPr lang="en-US"/>
          </a:p>
        </p:txBody>
      </p:sp>
      <p:sp>
        <p:nvSpPr>
          <p:cNvPr id="4" name="Footer Placeholder 3">
            <a:extLst>
              <a:ext uri="{FF2B5EF4-FFF2-40B4-BE49-F238E27FC236}">
                <a16:creationId xmlns:a16="http://schemas.microsoft.com/office/drawing/2014/main" id="{E8A60D1E-CCD4-4690-8FD3-021F3C4C80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FD8C1D-73E6-4E3E-81CF-343254C3EB24}"/>
              </a:ext>
            </a:extLst>
          </p:cNvPr>
          <p:cNvSpPr>
            <a:spLocks noGrp="1"/>
          </p:cNvSpPr>
          <p:nvPr>
            <p:ph type="sldNum" sz="quarter" idx="12"/>
          </p:nvPr>
        </p:nvSpPr>
        <p:spPr/>
        <p:txBody>
          <a:bodyPr/>
          <a:lstStyle/>
          <a:p>
            <a:fld id="{9F339804-E294-4EE8-BD00-7839EF58D83C}" type="slidenum">
              <a:rPr lang="en-US" smtClean="0"/>
              <a:t>‹#›</a:t>
            </a:fld>
            <a:endParaRPr lang="en-US"/>
          </a:p>
        </p:txBody>
      </p:sp>
    </p:spTree>
    <p:extLst>
      <p:ext uri="{BB962C8B-B14F-4D97-AF65-F5344CB8AC3E}">
        <p14:creationId xmlns:p14="http://schemas.microsoft.com/office/powerpoint/2010/main" val="3115506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7E2A0A-B165-486C-8512-EBD017E81933}"/>
              </a:ext>
            </a:extLst>
          </p:cNvPr>
          <p:cNvSpPr>
            <a:spLocks noGrp="1"/>
          </p:cNvSpPr>
          <p:nvPr>
            <p:ph type="dt" sz="half" idx="10"/>
          </p:nvPr>
        </p:nvSpPr>
        <p:spPr/>
        <p:txBody>
          <a:bodyPr/>
          <a:lstStyle/>
          <a:p>
            <a:fld id="{025C7681-5AF2-4FF0-9D74-8F7576A6421A}" type="datetimeFigureOut">
              <a:rPr lang="en-US" smtClean="0"/>
              <a:t>4/5/2022</a:t>
            </a:fld>
            <a:endParaRPr lang="en-US"/>
          </a:p>
        </p:txBody>
      </p:sp>
      <p:sp>
        <p:nvSpPr>
          <p:cNvPr id="3" name="Footer Placeholder 2">
            <a:extLst>
              <a:ext uri="{FF2B5EF4-FFF2-40B4-BE49-F238E27FC236}">
                <a16:creationId xmlns:a16="http://schemas.microsoft.com/office/drawing/2014/main" id="{5083B93D-D749-4CCF-867D-70FFCD7F63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C64B45-495E-4A41-97F7-0B9AB6046BA2}"/>
              </a:ext>
            </a:extLst>
          </p:cNvPr>
          <p:cNvSpPr>
            <a:spLocks noGrp="1"/>
          </p:cNvSpPr>
          <p:nvPr>
            <p:ph type="sldNum" sz="quarter" idx="12"/>
          </p:nvPr>
        </p:nvSpPr>
        <p:spPr/>
        <p:txBody>
          <a:bodyPr/>
          <a:lstStyle/>
          <a:p>
            <a:fld id="{9F339804-E294-4EE8-BD00-7839EF58D83C}" type="slidenum">
              <a:rPr lang="en-US" smtClean="0"/>
              <a:t>‹#›</a:t>
            </a:fld>
            <a:endParaRPr lang="en-US"/>
          </a:p>
        </p:txBody>
      </p:sp>
    </p:spTree>
    <p:extLst>
      <p:ext uri="{BB962C8B-B14F-4D97-AF65-F5344CB8AC3E}">
        <p14:creationId xmlns:p14="http://schemas.microsoft.com/office/powerpoint/2010/main" val="3025483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5F97C-F78E-4CBD-97E1-67A2EAD1BB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1638B7-83EF-4AC3-80E4-49D0F39F3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CAE267-D160-47B7-ADB4-DBDC3D35F8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C572B-2E55-4DBE-B68F-86568B86D129}"/>
              </a:ext>
            </a:extLst>
          </p:cNvPr>
          <p:cNvSpPr>
            <a:spLocks noGrp="1"/>
          </p:cNvSpPr>
          <p:nvPr>
            <p:ph type="dt" sz="half" idx="10"/>
          </p:nvPr>
        </p:nvSpPr>
        <p:spPr/>
        <p:txBody>
          <a:bodyPr/>
          <a:lstStyle/>
          <a:p>
            <a:fld id="{025C7681-5AF2-4FF0-9D74-8F7576A6421A}" type="datetimeFigureOut">
              <a:rPr lang="en-US" smtClean="0"/>
              <a:t>4/5/2022</a:t>
            </a:fld>
            <a:endParaRPr lang="en-US"/>
          </a:p>
        </p:txBody>
      </p:sp>
      <p:sp>
        <p:nvSpPr>
          <p:cNvPr id="6" name="Footer Placeholder 5">
            <a:extLst>
              <a:ext uri="{FF2B5EF4-FFF2-40B4-BE49-F238E27FC236}">
                <a16:creationId xmlns:a16="http://schemas.microsoft.com/office/drawing/2014/main" id="{DE48AA35-EAF3-453F-94A7-12C50C8FCC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EFE725-54DA-4244-A861-E9C94A77E812}"/>
              </a:ext>
            </a:extLst>
          </p:cNvPr>
          <p:cNvSpPr>
            <a:spLocks noGrp="1"/>
          </p:cNvSpPr>
          <p:nvPr>
            <p:ph type="sldNum" sz="quarter" idx="12"/>
          </p:nvPr>
        </p:nvSpPr>
        <p:spPr/>
        <p:txBody>
          <a:bodyPr/>
          <a:lstStyle/>
          <a:p>
            <a:fld id="{9F339804-E294-4EE8-BD00-7839EF58D83C}" type="slidenum">
              <a:rPr lang="en-US" smtClean="0"/>
              <a:t>‹#›</a:t>
            </a:fld>
            <a:endParaRPr lang="en-US"/>
          </a:p>
        </p:txBody>
      </p:sp>
    </p:spTree>
    <p:extLst>
      <p:ext uri="{BB962C8B-B14F-4D97-AF65-F5344CB8AC3E}">
        <p14:creationId xmlns:p14="http://schemas.microsoft.com/office/powerpoint/2010/main" val="1154247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90B44-5199-4DBF-9D8C-B3A1C05BA2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06AB6C-1348-4112-B51F-7285C0F4EF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4978C2-214F-4BC7-B40F-E0115F64B2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81E3F7-0DC6-4850-8556-B514326C5FFD}"/>
              </a:ext>
            </a:extLst>
          </p:cNvPr>
          <p:cNvSpPr>
            <a:spLocks noGrp="1"/>
          </p:cNvSpPr>
          <p:nvPr>
            <p:ph type="dt" sz="half" idx="10"/>
          </p:nvPr>
        </p:nvSpPr>
        <p:spPr/>
        <p:txBody>
          <a:bodyPr/>
          <a:lstStyle/>
          <a:p>
            <a:fld id="{025C7681-5AF2-4FF0-9D74-8F7576A6421A}" type="datetimeFigureOut">
              <a:rPr lang="en-US" smtClean="0"/>
              <a:t>4/5/2022</a:t>
            </a:fld>
            <a:endParaRPr lang="en-US"/>
          </a:p>
        </p:txBody>
      </p:sp>
      <p:sp>
        <p:nvSpPr>
          <p:cNvPr id="6" name="Footer Placeholder 5">
            <a:extLst>
              <a:ext uri="{FF2B5EF4-FFF2-40B4-BE49-F238E27FC236}">
                <a16:creationId xmlns:a16="http://schemas.microsoft.com/office/drawing/2014/main" id="{E5A94D30-16E6-4109-94AC-46925B1975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8EA584-A869-484F-818B-73FF126099C3}"/>
              </a:ext>
            </a:extLst>
          </p:cNvPr>
          <p:cNvSpPr>
            <a:spLocks noGrp="1"/>
          </p:cNvSpPr>
          <p:nvPr>
            <p:ph type="sldNum" sz="quarter" idx="12"/>
          </p:nvPr>
        </p:nvSpPr>
        <p:spPr/>
        <p:txBody>
          <a:bodyPr/>
          <a:lstStyle/>
          <a:p>
            <a:fld id="{9F339804-E294-4EE8-BD00-7839EF58D83C}" type="slidenum">
              <a:rPr lang="en-US" smtClean="0"/>
              <a:t>‹#›</a:t>
            </a:fld>
            <a:endParaRPr lang="en-US"/>
          </a:p>
        </p:txBody>
      </p:sp>
    </p:spTree>
    <p:extLst>
      <p:ext uri="{BB962C8B-B14F-4D97-AF65-F5344CB8AC3E}">
        <p14:creationId xmlns:p14="http://schemas.microsoft.com/office/powerpoint/2010/main" val="4092323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53DC2C-4E8B-43E7-ADC1-E79CB10FD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6CFEEF-5C5B-4810-BFAF-5645EA956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F4E99A-C34B-4893-94FE-B490BE1379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5C7681-5AF2-4FF0-9D74-8F7576A6421A}" type="datetimeFigureOut">
              <a:rPr lang="en-US" smtClean="0"/>
              <a:t>4/5/2022</a:t>
            </a:fld>
            <a:endParaRPr lang="en-US"/>
          </a:p>
        </p:txBody>
      </p:sp>
      <p:sp>
        <p:nvSpPr>
          <p:cNvPr id="5" name="Footer Placeholder 4">
            <a:extLst>
              <a:ext uri="{FF2B5EF4-FFF2-40B4-BE49-F238E27FC236}">
                <a16:creationId xmlns:a16="http://schemas.microsoft.com/office/drawing/2014/main" id="{B5C86B10-FA11-492E-9D52-55CF343177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E8EEAE-31F5-4E1A-8614-6253592385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39804-E294-4EE8-BD00-7839EF58D83C}" type="slidenum">
              <a:rPr lang="en-US" smtClean="0"/>
              <a:t>‹#›</a:t>
            </a:fld>
            <a:endParaRPr lang="en-US"/>
          </a:p>
        </p:txBody>
      </p:sp>
    </p:spTree>
    <p:extLst>
      <p:ext uri="{BB962C8B-B14F-4D97-AF65-F5344CB8AC3E}">
        <p14:creationId xmlns:p14="http://schemas.microsoft.com/office/powerpoint/2010/main" val="3869363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B922E-C39A-4901-8B82-2CB7AD092C26}"/>
              </a:ext>
            </a:extLst>
          </p:cNvPr>
          <p:cNvSpPr>
            <a:spLocks noGrp="1"/>
          </p:cNvSpPr>
          <p:nvPr>
            <p:ph type="ctrTitle"/>
          </p:nvPr>
        </p:nvSpPr>
        <p:spPr>
          <a:xfrm>
            <a:off x="0" y="0"/>
            <a:ext cx="12192000" cy="884903"/>
          </a:xfrm>
          <a:solidFill>
            <a:schemeClr val="accent1"/>
          </a:solidFill>
          <a:ln>
            <a:noFill/>
          </a:ln>
        </p:spPr>
        <p:style>
          <a:lnRef idx="0">
            <a:scrgbClr r="0" g="0" b="0"/>
          </a:lnRef>
          <a:fillRef idx="0">
            <a:scrgbClr r="0" g="0" b="0"/>
          </a:fillRef>
          <a:effectRef idx="0">
            <a:scrgbClr r="0" g="0" b="0"/>
          </a:effectRef>
          <a:fontRef idx="minor">
            <a:schemeClr val="lt1"/>
          </a:fontRef>
        </p:style>
        <p:txBody>
          <a:bodyPr>
            <a:normAutofit/>
          </a:bodyPr>
          <a:lstStyle/>
          <a:p>
            <a:r>
              <a:rPr lang="en-US" sz="4000" b="1" dirty="0">
                <a:effectLst/>
                <a:latin typeface="Times New Roman" panose="02020603050405020304" pitchFamily="18" charset="0"/>
                <a:ea typeface="Calibri" panose="020F0502020204030204" pitchFamily="34" charset="0"/>
              </a:rPr>
              <a:t>FILE MANAGEMENT</a:t>
            </a:r>
            <a:endParaRPr lang="en-US" sz="4000" dirty="0"/>
          </a:p>
        </p:txBody>
      </p:sp>
      <p:sp>
        <p:nvSpPr>
          <p:cNvPr id="3" name="Subtitle 2">
            <a:extLst>
              <a:ext uri="{FF2B5EF4-FFF2-40B4-BE49-F238E27FC236}">
                <a16:creationId xmlns:a16="http://schemas.microsoft.com/office/drawing/2014/main" id="{1EF74487-84C9-47E7-AAF4-E46B76F3A63C}"/>
              </a:ext>
            </a:extLst>
          </p:cNvPr>
          <p:cNvSpPr>
            <a:spLocks noGrp="1"/>
          </p:cNvSpPr>
          <p:nvPr>
            <p:ph type="subTitle" idx="1"/>
          </p:nvPr>
        </p:nvSpPr>
        <p:spPr>
          <a:xfrm>
            <a:off x="-1" y="884903"/>
            <a:ext cx="12191999" cy="5973097"/>
          </a:xfrm>
        </p:spPr>
        <p:style>
          <a:lnRef idx="1">
            <a:schemeClr val="accent4"/>
          </a:lnRef>
          <a:fillRef idx="2">
            <a:schemeClr val="accent4"/>
          </a:fillRef>
          <a:effectRef idx="1">
            <a:schemeClr val="accent4"/>
          </a:effectRef>
          <a:fontRef idx="minor">
            <a:schemeClr val="dk1"/>
          </a:fontRef>
        </p:style>
        <p:txBody>
          <a:bodyPr/>
          <a:lstStyle/>
          <a:p>
            <a:endParaRPr lang="en-US" dirty="0"/>
          </a:p>
          <a:p>
            <a:pPr algn="l"/>
            <a:r>
              <a:rPr lang="en-US" sz="3600" b="1" dirty="0"/>
              <a:t>6-1 </a:t>
            </a:r>
            <a:r>
              <a:rPr lang="en-US" sz="4000" b="1" dirty="0">
                <a:latin typeface="Times New Roman" panose="02020603050405020304" pitchFamily="18" charset="0"/>
                <a:cs typeface="Times New Roman" panose="02020603050405020304" pitchFamily="18" charset="0"/>
              </a:rPr>
              <a:t>Bits and Bytes </a:t>
            </a:r>
            <a:endParaRPr lang="en-US" sz="3600" b="1" dirty="0">
              <a:latin typeface="Times New Roman" panose="02020603050405020304" pitchFamily="18" charset="0"/>
              <a:cs typeface="Times New Roman" panose="02020603050405020304" pitchFamily="18" charset="0"/>
            </a:endParaRPr>
          </a:p>
          <a:p>
            <a:pPr algn="just"/>
            <a:r>
              <a:rPr lang="en-US" sz="4400" dirty="0">
                <a:latin typeface="Times New Roman" panose="02020603050405020304" pitchFamily="18" charset="0"/>
                <a:cs typeface="Times New Roman" panose="02020603050405020304" pitchFamily="18" charset="0"/>
              </a:rPr>
              <a:t>To hold information, a medium such as a hard disk uses a system that resembles </a:t>
            </a:r>
            <a:r>
              <a:rPr lang="ar-IQ" sz="4400" dirty="0">
                <a:latin typeface="Times New Roman" panose="02020603050405020304" pitchFamily="18" charset="0"/>
                <a:cs typeface="Times New Roman" panose="02020603050405020304" pitchFamily="18" charset="0"/>
              </a:rPr>
              <a:t> </a:t>
            </a:r>
            <a:r>
              <a:rPr lang="ar-IQ" sz="4400" i="1" dirty="0">
                <a:latin typeface="Times New Roman" panose="02020603050405020304" pitchFamily="18" charset="0"/>
                <a:cs typeface="Times New Roman" panose="02020603050405020304" pitchFamily="18" charset="0"/>
              </a:rPr>
              <a:t>يشبه</a:t>
            </a:r>
            <a:r>
              <a:rPr lang="en-US" sz="4400" dirty="0">
                <a:latin typeface="Times New Roman" panose="02020603050405020304" pitchFamily="18" charset="0"/>
                <a:cs typeface="Times New Roman" panose="02020603050405020304" pitchFamily="18" charset="0"/>
              </a:rPr>
              <a:t>a combination of small boxes</a:t>
            </a:r>
            <a:r>
              <a:rPr lang="ar-IQ" sz="4400" dirty="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 Let's illustrate it as follows:  </a:t>
            </a:r>
          </a:p>
          <a:p>
            <a:pPr algn="just"/>
            <a:endParaRPr lang="en-US" sz="4400" dirty="0">
              <a:latin typeface="Times New Roman" panose="02020603050405020304" pitchFamily="18" charset="0"/>
              <a:cs typeface="Times New Roman" panose="02020603050405020304" pitchFamily="18" charset="0"/>
            </a:endParaRPr>
          </a:p>
          <a:p>
            <a:pPr algn="l"/>
            <a:r>
              <a:rPr lang="en-US" dirty="0"/>
              <a:t> </a:t>
            </a:r>
          </a:p>
          <a:p>
            <a:pPr algn="l"/>
            <a:endParaRPr lang="en-US" dirty="0"/>
          </a:p>
        </p:txBody>
      </p:sp>
      <p:pic>
        <p:nvPicPr>
          <p:cNvPr id="4" name="Picture 3">
            <a:extLst>
              <a:ext uri="{FF2B5EF4-FFF2-40B4-BE49-F238E27FC236}">
                <a16:creationId xmlns:a16="http://schemas.microsoft.com/office/drawing/2014/main" id="{78E89B35-0723-41F3-A27C-FE976730329E}"/>
              </a:ext>
            </a:extLst>
          </p:cNvPr>
          <p:cNvPicPr>
            <a:picLocks noChangeAspect="1"/>
          </p:cNvPicPr>
          <p:nvPr/>
        </p:nvPicPr>
        <p:blipFill>
          <a:blip r:embed="rId2"/>
          <a:stretch>
            <a:fillRect/>
          </a:stretch>
        </p:blipFill>
        <p:spPr>
          <a:xfrm>
            <a:off x="6096000" y="4324215"/>
            <a:ext cx="842767" cy="881966"/>
          </a:xfrm>
          <a:prstGeom prst="rect">
            <a:avLst/>
          </a:prstGeom>
        </p:spPr>
      </p:pic>
    </p:spTree>
    <p:extLst>
      <p:ext uri="{BB962C8B-B14F-4D97-AF65-F5344CB8AC3E}">
        <p14:creationId xmlns:p14="http://schemas.microsoft.com/office/powerpoint/2010/main" val="688891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AB06E7-A9AF-4759-BEE5-AB37A6CB195B}"/>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normAutofit/>
          </a:bodyPr>
          <a:lstStyle/>
          <a:p>
            <a:pPr marL="0" indent="0">
              <a:buNone/>
            </a:pPr>
            <a:endParaRPr lang="en-US" dirty="0"/>
          </a:p>
          <a:p>
            <a:pPr marL="0" marR="0" algn="just">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Arial" panose="020B0604020202020204" pitchFamily="34" charset="0"/>
              </a:rPr>
              <a:t>The only type of information you can store in a byte is a character or symbol, such as a readable letter from the alphabet: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 b, c, d, e, f, g, h, I , j, k, l, m, n, o, p, q, r, s, t, u, v, w, x, y, z, A, B, C, D, E, F, G, H, I, J, K, L, M, N, O, P, Q, R, S, T, U, V, W, X, Y, and Z</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p>
          <a:p>
            <a:pPr marL="0" marR="0" algn="just">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Arial" panose="020B0604020202020204" pitchFamily="34" charset="0"/>
              </a:rPr>
              <a:t>Besides these readable characters, a byte can also hold one digit: </a:t>
            </a:r>
            <a:r>
              <a:rPr lang="en-US" sz="36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0, 1, 2, 3, 4, 5, 6, 7, 8, 9. </a:t>
            </a:r>
          </a:p>
          <a:p>
            <a:pPr marL="0" marR="0" algn="just">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Arial" panose="020B0604020202020204" pitchFamily="34" charset="0"/>
              </a:rPr>
              <a:t>A byte can also hold a readable or non-readable symbols such as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 ! @ # $ % ^ &amp; * ( ) - _ = + [ { ] } \ | ; : ' &lt; ? . / , &gt; ".</a:t>
            </a:r>
          </a:p>
          <a:p>
            <a:pPr marL="0" indent="0">
              <a:buNone/>
            </a:pPr>
            <a:endParaRPr lang="en-US" dirty="0"/>
          </a:p>
        </p:txBody>
      </p:sp>
    </p:spTree>
    <p:extLst>
      <p:ext uri="{BB962C8B-B14F-4D97-AF65-F5344CB8AC3E}">
        <p14:creationId xmlns:p14="http://schemas.microsoft.com/office/powerpoint/2010/main" val="2136841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E54717-1252-4762-A20F-88ABAA57457B}"/>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0" indent="0">
              <a:buNone/>
            </a:pPr>
            <a:endParaRPr lang="en-US" dirty="0"/>
          </a:p>
          <a:p>
            <a:pPr marL="0" marR="0" lvl="0" indent="-228600" algn="just"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This means that a combination of </a:t>
            </a:r>
            <a:r>
              <a:rPr kumimoji="0" lang="en-US" sz="40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Arial" panose="020B0604020202020204" pitchFamily="34" charset="0"/>
              </a:rPr>
              <a:t>8 bits, </a:t>
            </a: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called a byte, is enough to represent one symbol recognized in the English language</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 </a:t>
            </a:r>
            <a:endParaRPr lang="en-US" sz="3600" dirty="0">
              <a:effectLst/>
              <a:latin typeface="Times New Roman" panose="02020603050405020304" pitchFamily="18"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4000" dirty="0">
                <a:effectLst/>
                <a:latin typeface="Times New Roman" panose="02020603050405020304" pitchFamily="18" charset="0"/>
                <a:ea typeface="Calibri" panose="020F0502020204030204" pitchFamily="34" charset="0"/>
                <a:cs typeface="Arial" panose="020B0604020202020204" pitchFamily="34" charset="0"/>
              </a:rPr>
              <a:t>In this globalization word, a computer also needs to be able to store characters from other Latin-based languages such as letters from Frenais or Espanola. </a:t>
            </a:r>
          </a:p>
          <a:p>
            <a:pPr marL="0" marR="0" algn="just">
              <a:lnSpc>
                <a:spcPct val="107000"/>
              </a:lnSpc>
              <a:spcBef>
                <a:spcPts val="0"/>
              </a:spcBef>
              <a:spcAft>
                <a:spcPts val="800"/>
              </a:spcAft>
            </a:pPr>
            <a:r>
              <a:rPr lang="en-US" sz="4000" dirty="0">
                <a:effectLst/>
                <a:latin typeface="Times New Roman" panose="02020603050405020304" pitchFamily="18" charset="0"/>
                <a:ea typeface="Calibri" panose="020F0502020204030204" pitchFamily="34" charset="0"/>
                <a:cs typeface="Arial" panose="020B0604020202020204" pitchFamily="34" charset="0"/>
              </a:rPr>
              <a:t>To make this possible, instead of </a:t>
            </a:r>
            <a:r>
              <a:rPr lang="en-US" sz="4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8 bits</a:t>
            </a:r>
            <a:r>
              <a:rPr lang="en-US" sz="4000" dirty="0">
                <a:effectLst/>
                <a:latin typeface="Times New Roman" panose="02020603050405020304" pitchFamily="18" charset="0"/>
                <a:ea typeface="Calibri" panose="020F0502020204030204" pitchFamily="34" charset="0"/>
                <a:cs typeface="Arial" panose="020B0604020202020204" pitchFamily="34" charset="0"/>
              </a:rPr>
              <a:t>, the operating system must </a:t>
            </a:r>
            <a:r>
              <a:rPr lang="en-US" sz="4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use 16 bits</a:t>
            </a:r>
            <a:r>
              <a:rPr lang="en-US" sz="4000" dirty="0">
                <a:effectLst/>
                <a:latin typeface="Times New Roman" panose="02020603050405020304" pitchFamily="18" charset="0"/>
                <a:ea typeface="Calibri" panose="020F0502020204030204" pitchFamily="34" charset="0"/>
                <a:cs typeface="Arial" panose="020B0604020202020204" pitchFamily="34" charset="0"/>
              </a:rPr>
              <a:t>. </a:t>
            </a:r>
          </a:p>
          <a:p>
            <a:pPr marL="0" marR="0" algn="just">
              <a:lnSpc>
                <a:spcPct val="107000"/>
              </a:lnSpc>
              <a:spcBef>
                <a:spcPts val="0"/>
              </a:spcBef>
              <a:spcAft>
                <a:spcPts val="800"/>
              </a:spcAft>
            </a:pPr>
            <a:r>
              <a:rPr lang="en-US" sz="4000" dirty="0">
                <a:effectLst/>
                <a:latin typeface="Times New Roman" panose="02020603050405020304" pitchFamily="18" charset="0"/>
                <a:ea typeface="Calibri" panose="020F0502020204030204" pitchFamily="34" charset="0"/>
                <a:cs typeface="Arial" panose="020B0604020202020204" pitchFamily="34" charset="0"/>
              </a:rPr>
              <a:t>A combination of 16 consecutive bits is also called a word</a:t>
            </a:r>
            <a:r>
              <a:rPr lang="en-US" sz="3600" dirty="0">
                <a:effectLst/>
                <a:latin typeface="Times New Roman" panose="02020603050405020304" pitchFamily="18" charset="0"/>
                <a:ea typeface="Calibri" panose="020F0502020204030204" pitchFamily="34" charset="0"/>
                <a:cs typeface="Arial" panose="020B0604020202020204" pitchFamily="34" charset="0"/>
              </a:rPr>
              <a:t>.</a:t>
            </a:r>
          </a:p>
          <a:p>
            <a:pPr marL="0" marR="0" algn="just">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939788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7EEA01-6305-42B6-A36E-4C91272401D4}"/>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lstStyle/>
          <a:p>
            <a:pPr marL="0" marR="0" algn="just">
              <a:lnSpc>
                <a:spcPct val="107000"/>
              </a:lnSpc>
              <a:spcBef>
                <a:spcPts val="0"/>
              </a:spcBef>
              <a:spcAft>
                <a:spcPts val="800"/>
              </a:spcAft>
            </a:pPr>
            <a:r>
              <a:rPr lang="en-US" sz="4400" dirty="0">
                <a:effectLst/>
                <a:latin typeface="Times New Roman" panose="02020603050405020304" pitchFamily="18" charset="0"/>
                <a:ea typeface="Calibri" panose="020F0502020204030204" pitchFamily="34" charset="0"/>
                <a:cs typeface="Arial" panose="020B0604020202020204" pitchFamily="34" charset="0"/>
              </a:rPr>
              <a:t>A group of </a:t>
            </a:r>
            <a:r>
              <a:rPr lang="en-US" sz="4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1000</a:t>
            </a:r>
            <a:r>
              <a:rPr lang="en-US" sz="4400" dirty="0">
                <a:effectLst/>
                <a:latin typeface="Times New Roman" panose="02020603050405020304" pitchFamily="18" charset="0"/>
                <a:ea typeface="Calibri" panose="020F0502020204030204" pitchFamily="34" charset="0"/>
                <a:cs typeface="Arial" panose="020B0604020202020204" pitchFamily="34" charset="0"/>
              </a:rPr>
              <a:t> bytes is supposed to be called a kilobyte but, based on the way the computer calculates the bits, a group of </a:t>
            </a:r>
            <a:r>
              <a:rPr lang="en-US" sz="4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1024</a:t>
            </a:r>
            <a:r>
              <a:rPr lang="en-US" sz="4400" dirty="0">
                <a:effectLst/>
                <a:latin typeface="Times New Roman" panose="02020603050405020304" pitchFamily="18" charset="0"/>
                <a:ea typeface="Calibri" panose="020F0502020204030204" pitchFamily="34" charset="0"/>
                <a:cs typeface="Arial" panose="020B0604020202020204" pitchFamily="34" charset="0"/>
              </a:rPr>
              <a:t> bytes is called a kilobyte or </a:t>
            </a:r>
            <a:r>
              <a:rPr lang="en-US" sz="4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KB</a:t>
            </a:r>
            <a:r>
              <a:rPr lang="en-US" sz="4400" dirty="0">
                <a:effectLst/>
                <a:latin typeface="Times New Roman" panose="02020603050405020304" pitchFamily="18" charset="0"/>
                <a:ea typeface="Calibri" panose="020F0502020204030204" pitchFamily="34" charset="0"/>
                <a:cs typeface="Arial" panose="020B0604020202020204" pitchFamily="34" charset="0"/>
              </a:rPr>
              <a:t>. </a:t>
            </a:r>
          </a:p>
          <a:p>
            <a:pPr marL="0" marR="0" algn="just">
              <a:lnSpc>
                <a:spcPct val="107000"/>
              </a:lnSpc>
              <a:spcBef>
                <a:spcPts val="0"/>
              </a:spcBef>
              <a:spcAft>
                <a:spcPts val="800"/>
              </a:spcAft>
            </a:pPr>
            <a:r>
              <a:rPr lang="en-US" sz="4400" dirty="0">
                <a:effectLst/>
                <a:latin typeface="Times New Roman" panose="02020603050405020304" pitchFamily="18" charset="0"/>
                <a:ea typeface="Calibri" panose="020F0502020204030204" pitchFamily="34" charset="0"/>
                <a:cs typeface="Arial" panose="020B0604020202020204" pitchFamily="34" charset="0"/>
              </a:rPr>
              <a:t>A group of </a:t>
            </a:r>
            <a:r>
              <a:rPr lang="en-US" sz="4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1,000,000</a:t>
            </a:r>
            <a:r>
              <a:rPr lang="en-US" sz="4400" dirty="0">
                <a:effectLst/>
                <a:latin typeface="Times New Roman" panose="02020603050405020304" pitchFamily="18" charset="0"/>
                <a:ea typeface="Calibri" panose="020F0502020204030204" pitchFamily="34" charset="0"/>
                <a:cs typeface="Arial" panose="020B0604020202020204" pitchFamily="34" charset="0"/>
              </a:rPr>
              <a:t> bytes is called a megabyte </a:t>
            </a:r>
            <a:r>
              <a:rPr lang="en-US" sz="4400" u="sng" dirty="0">
                <a:effectLst/>
                <a:latin typeface="Times New Roman" panose="02020603050405020304" pitchFamily="18" charset="0"/>
                <a:ea typeface="Calibri" panose="020F0502020204030204" pitchFamily="34" charset="0"/>
                <a:cs typeface="Arial" panose="020B0604020202020204" pitchFamily="34" charset="0"/>
              </a:rPr>
              <a:t>but actually it is a group of </a:t>
            </a:r>
            <a:r>
              <a:rPr lang="en-US" sz="4400" b="1" u="sng"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1,024,000</a:t>
            </a:r>
            <a:r>
              <a:rPr lang="en-US" sz="4400" u="sng" dirty="0">
                <a:effectLst/>
                <a:latin typeface="Times New Roman" panose="02020603050405020304" pitchFamily="18" charset="0"/>
                <a:ea typeface="Calibri" panose="020F0502020204030204" pitchFamily="34" charset="0"/>
                <a:cs typeface="Arial" panose="020B0604020202020204" pitchFamily="34" charset="0"/>
              </a:rPr>
              <a:t> bytes </a:t>
            </a:r>
            <a:r>
              <a:rPr lang="en-US" sz="4400" dirty="0">
                <a:effectLst/>
                <a:latin typeface="Times New Roman" panose="02020603050405020304" pitchFamily="18" charset="0"/>
                <a:ea typeface="Calibri" panose="020F0502020204030204" pitchFamily="34" charset="0"/>
                <a:cs typeface="Arial" panose="020B0604020202020204" pitchFamily="34" charset="0"/>
              </a:rPr>
              <a:t>that is called a megabyte or </a:t>
            </a:r>
            <a:r>
              <a:rPr lang="en-US" sz="4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MB</a:t>
            </a:r>
            <a:r>
              <a:rPr lang="en-US" sz="4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p>
          <a:p>
            <a:pPr marL="0" marR="0" algn="just">
              <a:lnSpc>
                <a:spcPct val="107000"/>
              </a:lnSpc>
              <a:spcBef>
                <a:spcPts val="0"/>
              </a:spcBef>
              <a:spcAft>
                <a:spcPts val="800"/>
              </a:spcAft>
            </a:pPr>
            <a:r>
              <a:rPr lang="en-US" sz="4400" dirty="0">
                <a:effectLst/>
                <a:latin typeface="Times New Roman" panose="02020603050405020304" pitchFamily="18" charset="0"/>
                <a:ea typeface="Calibri" panose="020F0502020204030204" pitchFamily="34" charset="0"/>
                <a:cs typeface="Arial" panose="020B0604020202020204" pitchFamily="34" charset="0"/>
              </a:rPr>
              <a:t>A group of </a:t>
            </a:r>
            <a:r>
              <a:rPr lang="en-US" sz="4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1,000,000,000</a:t>
            </a:r>
            <a:r>
              <a:rPr lang="en-US" sz="4400" dirty="0">
                <a:effectLst/>
                <a:latin typeface="Times New Roman" panose="02020603050405020304" pitchFamily="18" charset="0"/>
                <a:ea typeface="Calibri" panose="020F0502020204030204" pitchFamily="34" charset="0"/>
                <a:cs typeface="Arial" panose="020B0604020202020204" pitchFamily="34" charset="0"/>
              </a:rPr>
              <a:t> bytes </a:t>
            </a:r>
            <a:r>
              <a:rPr lang="en-US" sz="4400" u="sng" dirty="0">
                <a:effectLst/>
                <a:latin typeface="Times New Roman" panose="02020603050405020304" pitchFamily="18" charset="0"/>
                <a:ea typeface="Calibri" panose="020F0502020204030204" pitchFamily="34" charset="0"/>
                <a:cs typeface="Arial" panose="020B0604020202020204" pitchFamily="34" charset="0"/>
              </a:rPr>
              <a:t>or actually a group of </a:t>
            </a:r>
            <a:r>
              <a:rPr lang="en-US" sz="4400" b="1" u="sng"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1,073,741,824</a:t>
            </a:r>
            <a:r>
              <a:rPr lang="en-US" sz="4400" u="sng" dirty="0">
                <a:effectLst/>
                <a:latin typeface="Times New Roman" panose="02020603050405020304" pitchFamily="18" charset="0"/>
                <a:ea typeface="Calibri" panose="020F0502020204030204" pitchFamily="34" charset="0"/>
                <a:cs typeface="Arial" panose="020B0604020202020204" pitchFamily="34" charset="0"/>
              </a:rPr>
              <a:t> bytes is called a gigabyte or </a:t>
            </a:r>
            <a:r>
              <a:rPr lang="en-US" sz="4400" b="1" u="sng"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GB</a:t>
            </a:r>
            <a:r>
              <a:rPr lang="en-US" sz="4400" u="sng"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sz="36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595537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2B71F-81EE-49A9-A26B-AFCCAB948528}"/>
              </a:ext>
            </a:extLst>
          </p:cNvPr>
          <p:cNvSpPr>
            <a:spLocks noGrp="1"/>
          </p:cNvSpPr>
          <p:nvPr>
            <p:ph type="title"/>
          </p:nvPr>
        </p:nvSpPr>
        <p:spPr>
          <a:xfrm>
            <a:off x="0" y="-132734"/>
            <a:ext cx="12192000" cy="840656"/>
          </a:xfrm>
        </p:spPr>
        <p:style>
          <a:lnRef idx="3">
            <a:schemeClr val="lt1"/>
          </a:lnRef>
          <a:fillRef idx="1">
            <a:schemeClr val="accent5"/>
          </a:fillRef>
          <a:effectRef idx="1">
            <a:schemeClr val="accent5"/>
          </a:effectRef>
          <a:fontRef idx="minor">
            <a:schemeClr val="lt1"/>
          </a:fontRef>
        </p:style>
        <p:txBody>
          <a:bodyPr>
            <a:normAutofit fontScale="90000"/>
          </a:bodyPr>
          <a:lstStyle/>
          <a:p>
            <a:pPr marL="0" marR="0">
              <a:lnSpc>
                <a:spcPct val="107000"/>
              </a:lnSpc>
              <a:spcBef>
                <a:spcPts val="0"/>
              </a:spcBef>
              <a:spcAft>
                <a:spcPts val="800"/>
              </a:spcAft>
            </a:pPr>
            <a:br>
              <a:rPr lang="en-US" sz="4400" b="1" dirty="0">
                <a:effectLst/>
                <a:latin typeface="Times New Roman" panose="02020603050405020304" pitchFamily="18" charset="0"/>
                <a:ea typeface="Calibri" panose="020F0502020204030204" pitchFamily="34" charset="0"/>
                <a:cs typeface="Arial" panose="020B0604020202020204" pitchFamily="34" charset="0"/>
              </a:rPr>
            </a:br>
            <a:r>
              <a:rPr lang="en-US" sz="4400" b="1" dirty="0">
                <a:effectLst/>
                <a:latin typeface="Times New Roman" panose="02020603050405020304" pitchFamily="18" charset="0"/>
                <a:ea typeface="Calibri" panose="020F0502020204030204" pitchFamily="34" charset="0"/>
                <a:cs typeface="Arial" panose="020B0604020202020204" pitchFamily="34" charset="0"/>
              </a:rPr>
              <a:t>6-2The Size of a Drive </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4416209-63F3-4625-AE5A-302044AB4AF7}"/>
              </a:ext>
            </a:extLst>
          </p:cNvPr>
          <p:cNvSpPr>
            <a:spLocks noGrp="1"/>
          </p:cNvSpPr>
          <p:nvPr>
            <p:ph idx="1"/>
          </p:nvPr>
        </p:nvSpPr>
        <p:spPr>
          <a:xfrm>
            <a:off x="0" y="707922"/>
            <a:ext cx="12191999" cy="6150077"/>
          </a:xfrm>
        </p:spPr>
        <p:style>
          <a:lnRef idx="1">
            <a:schemeClr val="accent4"/>
          </a:lnRef>
          <a:fillRef idx="2">
            <a:schemeClr val="accent4"/>
          </a:fillRef>
          <a:effectRef idx="1">
            <a:schemeClr val="accent4"/>
          </a:effectRef>
          <a:fontRef idx="minor">
            <a:schemeClr val="dk1"/>
          </a:fontRef>
        </p:style>
        <p:txBody>
          <a:bodyPr>
            <a:normAutofit lnSpcReduction="10000"/>
          </a:bodyPr>
          <a:lstStyle/>
          <a:p>
            <a:endParaRPr lang="en-US" sz="1400" dirty="0"/>
          </a:p>
          <a:p>
            <a:pPr marL="0" indent="0" algn="just">
              <a:buNone/>
            </a:pPr>
            <a:r>
              <a:rPr lang="en-US" sz="4000" dirty="0">
                <a:effectLst/>
                <a:latin typeface="Times New Roman" panose="02020603050405020304" pitchFamily="18" charset="0"/>
                <a:ea typeface="Calibri" panose="020F0502020204030204" pitchFamily="34" charset="0"/>
              </a:rPr>
              <a:t>Because a drive cannot have unlimited space, it is recognized for its size. </a:t>
            </a:r>
          </a:p>
          <a:p>
            <a:pPr marL="0" indent="0" algn="just">
              <a:buNone/>
            </a:pPr>
            <a:r>
              <a:rPr lang="en-US" sz="4000" dirty="0">
                <a:effectLst/>
                <a:latin typeface="Times New Roman" panose="02020603050405020304" pitchFamily="18" charset="0"/>
                <a:ea typeface="Calibri" panose="020F0502020204030204" pitchFamily="34" charset="0"/>
              </a:rPr>
              <a:t>The size of a drive can be measured by, or specified in, </a:t>
            </a:r>
            <a:r>
              <a:rPr lang="en-US" sz="4000" dirty="0">
                <a:solidFill>
                  <a:srgbClr val="FF0000"/>
                </a:solidFill>
                <a:effectLst/>
                <a:latin typeface="Times New Roman" panose="02020603050405020304" pitchFamily="18" charset="0"/>
                <a:ea typeface="Calibri" panose="020F0502020204030204" pitchFamily="34" charset="0"/>
              </a:rPr>
              <a:t>MB or GB</a:t>
            </a:r>
            <a:r>
              <a:rPr lang="en-US" sz="4000" dirty="0">
                <a:effectLst/>
                <a:latin typeface="Times New Roman" panose="02020603050405020304" pitchFamily="18" charset="0"/>
                <a:ea typeface="Calibri" panose="020F0502020204030204" pitchFamily="34" charset="0"/>
              </a:rPr>
              <a:t>. </a:t>
            </a:r>
          </a:p>
          <a:p>
            <a:pPr marL="0" indent="0" algn="just">
              <a:buNone/>
            </a:pPr>
            <a:r>
              <a:rPr lang="en-US" sz="4000" dirty="0">
                <a:effectLst/>
                <a:latin typeface="Times New Roman" panose="02020603050405020304" pitchFamily="18" charset="0"/>
                <a:ea typeface="Calibri" panose="020F0502020204030204" pitchFamily="34" charset="0"/>
              </a:rPr>
              <a:t>For example, a typical CD can hold </a:t>
            </a:r>
            <a:r>
              <a:rPr lang="en-US" sz="4000" dirty="0">
                <a:solidFill>
                  <a:srgbClr val="FF0000"/>
                </a:solidFill>
                <a:effectLst/>
                <a:latin typeface="Times New Roman" panose="02020603050405020304" pitchFamily="18" charset="0"/>
                <a:ea typeface="Calibri" panose="020F0502020204030204" pitchFamily="34" charset="0"/>
              </a:rPr>
              <a:t>700MB</a:t>
            </a:r>
            <a:r>
              <a:rPr lang="en-US" sz="4000" dirty="0">
                <a:effectLst/>
                <a:latin typeface="Times New Roman" panose="02020603050405020304" pitchFamily="18" charset="0"/>
                <a:ea typeface="Calibri" panose="020F0502020204030204" pitchFamily="34" charset="0"/>
              </a:rPr>
              <a:t> of data. </a:t>
            </a:r>
          </a:p>
          <a:p>
            <a:pPr marL="0" indent="0" algn="just">
              <a:buNone/>
            </a:pPr>
            <a:r>
              <a:rPr lang="en-US" sz="4000" dirty="0">
                <a:effectLst/>
                <a:latin typeface="Times New Roman" panose="02020603050405020304" pitchFamily="18" charset="0"/>
                <a:ea typeface="Calibri" panose="020F0502020204030204" pitchFamily="34" charset="0"/>
              </a:rPr>
              <a:t>A regular DVD can hold information up to </a:t>
            </a:r>
            <a:r>
              <a:rPr lang="en-US" sz="4000" dirty="0">
                <a:solidFill>
                  <a:srgbClr val="FF0000"/>
                </a:solidFill>
                <a:effectLst/>
                <a:latin typeface="Times New Roman" panose="02020603050405020304" pitchFamily="18" charset="0"/>
                <a:ea typeface="Calibri" panose="020F0502020204030204" pitchFamily="34" charset="0"/>
              </a:rPr>
              <a:t>4.7GB</a:t>
            </a:r>
            <a:r>
              <a:rPr lang="en-US" sz="4000" dirty="0">
                <a:effectLst/>
                <a:latin typeface="Times New Roman" panose="02020603050405020304" pitchFamily="18" charset="0"/>
                <a:ea typeface="Calibri" panose="020F0502020204030204" pitchFamily="34" charset="0"/>
              </a:rPr>
              <a:t> in size. </a:t>
            </a:r>
          </a:p>
          <a:p>
            <a:pPr marL="0" indent="0" algn="just">
              <a:buNone/>
            </a:pPr>
            <a:r>
              <a:rPr lang="en-US" sz="4000" dirty="0">
                <a:effectLst/>
                <a:latin typeface="Times New Roman" panose="02020603050405020304" pitchFamily="18" charset="0"/>
                <a:ea typeface="Calibri" panose="020F0502020204030204" pitchFamily="34" charset="0"/>
              </a:rPr>
              <a:t>The sizes of hard drives are very varied. </a:t>
            </a:r>
          </a:p>
          <a:p>
            <a:pPr marL="0" indent="0" algn="just">
              <a:buNone/>
            </a:pPr>
            <a:r>
              <a:rPr lang="en-US" sz="4000" dirty="0">
                <a:effectLst/>
                <a:latin typeface="Times New Roman" panose="02020603050405020304" pitchFamily="18" charset="0"/>
                <a:ea typeface="Calibri" panose="020F0502020204030204" pitchFamily="34" charset="0"/>
              </a:rPr>
              <a:t>To find the size of a hard drive in your computer, from either Windows Explorer or My Computer, you can right-click the drive letter and click Properties</a:t>
            </a:r>
            <a:endParaRPr lang="en-US" sz="4000" dirty="0"/>
          </a:p>
          <a:p>
            <a:pPr marL="0" indent="0">
              <a:buNone/>
            </a:pPr>
            <a:endParaRPr lang="en-US" dirty="0"/>
          </a:p>
        </p:txBody>
      </p:sp>
    </p:spTree>
    <p:extLst>
      <p:ext uri="{BB962C8B-B14F-4D97-AF65-F5344CB8AC3E}">
        <p14:creationId xmlns:p14="http://schemas.microsoft.com/office/powerpoint/2010/main" val="3074767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0A5A0-C6B4-4F50-A955-A4ACCC53F629}"/>
              </a:ext>
            </a:extLst>
          </p:cNvPr>
          <p:cNvSpPr>
            <a:spLocks noGrp="1"/>
          </p:cNvSpPr>
          <p:nvPr>
            <p:ph type="title"/>
          </p:nvPr>
        </p:nvSpPr>
        <p:spPr>
          <a:xfrm>
            <a:off x="0" y="-103238"/>
            <a:ext cx="12192000" cy="973394"/>
          </a:xfrm>
        </p:spPr>
        <p:style>
          <a:lnRef idx="3">
            <a:schemeClr val="lt1"/>
          </a:lnRef>
          <a:fillRef idx="1">
            <a:schemeClr val="accent5"/>
          </a:fillRef>
          <a:effectRef idx="1">
            <a:schemeClr val="accent5"/>
          </a:effectRef>
          <a:fontRef idx="minor">
            <a:schemeClr val="lt1"/>
          </a:fontRef>
        </p:style>
        <p:txBody>
          <a:bodyPr>
            <a:normAutofit fontScale="90000"/>
          </a:bodyPr>
          <a:lstStyle/>
          <a:p>
            <a:pPr marL="0" marR="0">
              <a:lnSpc>
                <a:spcPct val="107000"/>
              </a:lnSpc>
              <a:spcBef>
                <a:spcPts val="0"/>
              </a:spcBef>
              <a:spcAft>
                <a:spcPts val="800"/>
              </a:spcAft>
            </a:pPr>
            <a:br>
              <a:rPr lang="en-US" sz="4400" b="1" dirty="0">
                <a:effectLst/>
                <a:latin typeface="Times New Roman" panose="02020603050405020304" pitchFamily="18" charset="0"/>
                <a:ea typeface="Calibri" panose="020F0502020204030204" pitchFamily="34" charset="0"/>
                <a:cs typeface="Arial" panose="020B0604020202020204" pitchFamily="34" charset="0"/>
              </a:rPr>
            </a:br>
            <a:r>
              <a:rPr lang="en-US" sz="4400" b="1" dirty="0">
                <a:effectLst/>
                <a:latin typeface="Times New Roman" panose="02020603050405020304" pitchFamily="18" charset="0"/>
                <a:ea typeface="Calibri" panose="020F0502020204030204" pitchFamily="34" charset="0"/>
                <a:cs typeface="Arial" panose="020B0604020202020204" pitchFamily="34" charset="0"/>
              </a:rPr>
              <a:t>6-3 The Size of a File </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AA24A265-0AD9-409C-878A-A9E2DE1690D2}"/>
              </a:ext>
            </a:extLst>
          </p:cNvPr>
          <p:cNvSpPr>
            <a:spLocks noGrp="1"/>
          </p:cNvSpPr>
          <p:nvPr>
            <p:ph idx="1"/>
          </p:nvPr>
        </p:nvSpPr>
        <p:spPr>
          <a:xfrm>
            <a:off x="0" y="870155"/>
            <a:ext cx="12192000" cy="5987844"/>
          </a:xfrm>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dirty="0"/>
          </a:p>
          <a:p>
            <a:pPr marL="0" marR="0" algn="just">
              <a:lnSpc>
                <a:spcPct val="107000"/>
              </a:lnSpc>
              <a:spcBef>
                <a:spcPts val="0"/>
              </a:spcBef>
              <a:spcAft>
                <a:spcPts val="800"/>
              </a:spcAft>
            </a:pPr>
            <a:r>
              <a:rPr lang="en-US" sz="4000" dirty="0">
                <a:effectLst/>
                <a:latin typeface="Times New Roman" panose="02020603050405020304" pitchFamily="18" charset="0"/>
                <a:ea typeface="Calibri" panose="020F0502020204030204" pitchFamily="34" charset="0"/>
                <a:cs typeface="Arial" panose="020B0604020202020204" pitchFamily="34" charset="0"/>
              </a:rPr>
              <a:t>In order to keep track of the various files in a computer, each file has a size. </a:t>
            </a:r>
          </a:p>
          <a:p>
            <a:pPr marL="0" marR="0" algn="just">
              <a:lnSpc>
                <a:spcPct val="107000"/>
              </a:lnSpc>
              <a:spcBef>
                <a:spcPts val="0"/>
              </a:spcBef>
              <a:spcAft>
                <a:spcPts val="800"/>
              </a:spcAft>
            </a:pPr>
            <a:r>
              <a:rPr lang="en-US" sz="4000" dirty="0">
                <a:effectLst/>
                <a:latin typeface="Times New Roman" panose="02020603050405020304" pitchFamily="18" charset="0"/>
                <a:ea typeface="Calibri" panose="020F0502020204030204" pitchFamily="34" charset="0"/>
                <a:cs typeface="Arial" panose="020B0604020202020204" pitchFamily="34" charset="0"/>
              </a:rPr>
              <a:t>The size of a file can be measured in bytes, kilobytes, or megabytes. </a:t>
            </a:r>
          </a:p>
          <a:p>
            <a:pPr marL="0" marR="0" algn="just">
              <a:lnSpc>
                <a:spcPct val="107000"/>
              </a:lnSpc>
              <a:spcBef>
                <a:spcPts val="0"/>
              </a:spcBef>
              <a:spcAft>
                <a:spcPts val="800"/>
              </a:spcAft>
            </a:pPr>
            <a:r>
              <a:rPr lang="en-US" sz="4000" dirty="0">
                <a:effectLst/>
                <a:latin typeface="Times New Roman" panose="02020603050405020304" pitchFamily="18" charset="0"/>
                <a:ea typeface="Calibri" panose="020F0502020204030204" pitchFamily="34" charset="0"/>
                <a:cs typeface="Arial" panose="020B0604020202020204" pitchFamily="34" charset="0"/>
              </a:rPr>
              <a:t>To know the size of a file, in either Windows Explorer or My Computer, you can right-click it and click Properties</a:t>
            </a:r>
            <a:r>
              <a:rPr lang="en-US" sz="2800" dirty="0">
                <a:effectLst/>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964962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616758-9EC5-4423-8E68-B603345F38AB}"/>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lang="en-US" sz="1000" dirty="0"/>
          </a:p>
          <a:p>
            <a:pPr marL="0" marR="0" indent="0" algn="just">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Arial" panose="020B0604020202020204" pitchFamily="34" charset="0"/>
              </a:rPr>
              <a:t>This box can hold only a small piece of information. It can only be either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 or 1</a:t>
            </a:r>
            <a:r>
              <a:rPr lang="en-US" sz="4800" dirty="0">
                <a:effectLst/>
                <a:latin typeface="Times New Roman" panose="02020603050405020304" pitchFamily="18" charset="0"/>
                <a:ea typeface="Calibri" panose="020F0502020204030204" pitchFamily="34" charset="0"/>
                <a:cs typeface="Arial" panose="020B0604020202020204" pitchFamily="34" charset="0"/>
              </a:rPr>
              <a:t>. When the box is empty, it holds a value of 0. When it is full, it holds a value of 1:</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marL="0" indent="0" algn="ctr">
              <a:buNone/>
            </a:pPr>
            <a:endParaRPr lang="en-US" dirty="0"/>
          </a:p>
        </p:txBody>
      </p:sp>
      <p:pic>
        <p:nvPicPr>
          <p:cNvPr id="7" name="Picture 6">
            <a:extLst>
              <a:ext uri="{FF2B5EF4-FFF2-40B4-BE49-F238E27FC236}">
                <a16:creationId xmlns:a16="http://schemas.microsoft.com/office/drawing/2014/main" id="{9028E10F-D60B-4B73-A167-0BDD124562A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38568" y="3106931"/>
            <a:ext cx="1445341" cy="3279121"/>
          </a:xfrm>
          <a:prstGeom prst="rect">
            <a:avLst/>
          </a:prstGeom>
          <a:noFill/>
          <a:ln>
            <a:noFill/>
          </a:ln>
        </p:spPr>
      </p:pic>
    </p:spTree>
    <p:extLst>
      <p:ext uri="{BB962C8B-B14F-4D97-AF65-F5344CB8AC3E}">
        <p14:creationId xmlns:p14="http://schemas.microsoft.com/office/powerpoint/2010/main" val="1582401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3ECB12-9F9C-4412-A075-BA3CDCCEF2CF}"/>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lang="en-US" dirty="0"/>
          </a:p>
          <a:p>
            <a:pPr marL="0" marR="0" indent="0" algn="just">
              <a:lnSpc>
                <a:spcPct val="107000"/>
              </a:lnSpc>
              <a:spcBef>
                <a:spcPts val="0"/>
              </a:spcBef>
              <a:spcAft>
                <a:spcPts val="800"/>
              </a:spcAft>
              <a:buNone/>
            </a:pPr>
            <a:r>
              <a:rPr lang="en-US" sz="3700" dirty="0">
                <a:effectLst/>
                <a:latin typeface="Times New Roman" panose="02020603050405020304" pitchFamily="18" charset="0"/>
                <a:ea typeface="Calibri" panose="020F0502020204030204" pitchFamily="34" charset="0"/>
                <a:cs typeface="Arial" panose="020B0604020202020204" pitchFamily="34" charset="0"/>
              </a:rPr>
              <a:t>You can represent a piece of information with one of two states. This box used to represent a value is called a binary digit; in its abbreviated form, it is called a </a:t>
            </a:r>
            <a:r>
              <a:rPr lang="en-US" sz="37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bit</a:t>
            </a:r>
            <a:r>
              <a:rPr lang="en-US" sz="37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(for </a:t>
            </a:r>
            <a:r>
              <a:rPr lang="en-US" sz="3700" b="1" i="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bi</a:t>
            </a:r>
            <a:r>
              <a:rPr lang="en-US" sz="3700" i="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nary</a:t>
            </a:r>
            <a:r>
              <a:rPr lang="en-US" sz="37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r>
              <a:rPr lang="en-US" sz="3700" i="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digi</a:t>
            </a:r>
            <a:r>
              <a:rPr lang="en-US" sz="3700" b="1" i="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 </a:t>
            </a:r>
            <a:r>
              <a:rPr lang="en-US" sz="37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sz="37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pic>
        <p:nvPicPr>
          <p:cNvPr id="4" name="Picture 3">
            <a:extLst>
              <a:ext uri="{FF2B5EF4-FFF2-40B4-BE49-F238E27FC236}">
                <a16:creationId xmlns:a16="http://schemas.microsoft.com/office/drawing/2014/main" id="{48C1140E-8559-4BF7-98E3-172D9E7535B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4285" y="2639693"/>
            <a:ext cx="11606550" cy="3584125"/>
          </a:xfrm>
          <a:prstGeom prst="rect">
            <a:avLst/>
          </a:prstGeom>
          <a:noFill/>
          <a:ln>
            <a:noFill/>
          </a:ln>
        </p:spPr>
      </p:pic>
    </p:spTree>
    <p:extLst>
      <p:ext uri="{BB962C8B-B14F-4D97-AF65-F5344CB8AC3E}">
        <p14:creationId xmlns:p14="http://schemas.microsoft.com/office/powerpoint/2010/main" val="2840591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2C5E9B-B28C-46EC-BED4-3F5BC55AE039}"/>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0" marR="0" indent="0" algn="just">
              <a:lnSpc>
                <a:spcPct val="107000"/>
              </a:lnSpc>
              <a:spcBef>
                <a:spcPts val="0"/>
              </a:spcBef>
              <a:spcAft>
                <a:spcPts val="800"/>
              </a:spcAft>
              <a:buNone/>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Arial" panose="020B0604020202020204" pitchFamily="34" charset="0"/>
              </a:rPr>
              <a:t>This produces the following binary combinations: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0000</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0001</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0010</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0011</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0100</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0101</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0110</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0111</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1000</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1001</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1010</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1011</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1100</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1101</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1110</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1111</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16 </a:t>
            </a:r>
            <a:r>
              <a:rPr lang="en-US" sz="4800" dirty="0">
                <a:effectLst/>
                <a:latin typeface="Times New Roman" panose="02020603050405020304" pitchFamily="18" charset="0"/>
                <a:ea typeface="Calibri" panose="020F0502020204030204" pitchFamily="34" charset="0"/>
                <a:cs typeface="Arial" panose="020B0604020202020204" pitchFamily="34" charset="0"/>
              </a:rPr>
              <a:t>combinations. </a:t>
            </a:r>
          </a:p>
          <a:p>
            <a:pPr marL="0" marR="0" indent="0" algn="just">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Arial" panose="020B0604020202020204" pitchFamily="34" charset="0"/>
              </a:rPr>
              <a:t>When using the decimal </a:t>
            </a:r>
            <a:r>
              <a:rPr lang="ar-IQ" sz="4800" dirty="0">
                <a:effectLst/>
                <a:latin typeface="Calibri" panose="020F0502020204030204" pitchFamily="34" charset="0"/>
                <a:ea typeface="Calibri" panose="020F0502020204030204" pitchFamily="34" charset="0"/>
                <a:cs typeface="Times New Roman" panose="02020603050405020304" pitchFamily="18" charset="0"/>
              </a:rPr>
              <a:t>العشري</a:t>
            </a:r>
            <a:r>
              <a:rPr lang="en-US" sz="4800" dirty="0">
                <a:effectLst/>
                <a:latin typeface="Times New Roman" panose="02020603050405020304" pitchFamily="18" charset="0"/>
                <a:ea typeface="Calibri" panose="020F0502020204030204" pitchFamily="34" charset="0"/>
                <a:cs typeface="Arial" panose="020B0604020202020204" pitchFamily="34" charset="0"/>
              </a:rPr>
              <a:t> system, these combinations can be represented </a:t>
            </a:r>
          </a:p>
          <a:p>
            <a:pPr marL="0" marR="0" indent="0" algn="just">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Arial" panose="020B0604020202020204" pitchFamily="34" charset="0"/>
              </a:rPr>
              <a:t>as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 1, 2, 3, 4, 5, 6, 7, 8, 9, 10, 11, 12, 13, 14, and </a:t>
            </a:r>
            <a:r>
              <a:rPr lang="en-GB"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15.</a:t>
            </a:r>
            <a:endParaRPr lang="en-US" sz="4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845866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6877B2-F133-4929-B687-3FFACF1D2776}"/>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marL="0" indent="0">
              <a:buNone/>
            </a:pPr>
            <a:endParaRPr lang="en-US" dirty="0"/>
          </a:p>
          <a:p>
            <a:pPr marL="0" marR="0" algn="just">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Arial" panose="020B0604020202020204" pitchFamily="34" charset="0"/>
              </a:rPr>
              <a:t>This combination is also a system that the computer uses to count bits internally. </a:t>
            </a:r>
          </a:p>
          <a:p>
            <a:pPr marL="0" marR="0" algn="just">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Arial" panose="020B0604020202020204" pitchFamily="34" charset="0"/>
              </a:rPr>
              <a:t>This technique is valuable and allows you to always identify a number as a divider of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r>
              <a:rPr lang="en-US" sz="3600" dirty="0">
                <a:effectLst/>
                <a:latin typeface="Times New Roman" panose="02020603050405020304" pitchFamily="18" charset="0"/>
                <a:ea typeface="Calibri" panose="020F0502020204030204" pitchFamily="34" charset="0"/>
                <a:cs typeface="Arial" panose="020B0604020202020204" pitchFamily="34" charset="0"/>
              </a:rPr>
              <a: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Arial" panose="020B0604020202020204" pitchFamily="34" charset="0"/>
              </a:rPr>
              <a:t>When all bits of a group of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 are 0</a:t>
            </a:r>
            <a:r>
              <a:rPr lang="en-US" sz="3600" dirty="0">
                <a:effectLst/>
                <a:latin typeface="Times New Roman" panose="02020603050405020304" pitchFamily="18" charset="0"/>
                <a:ea typeface="Calibri" panose="020F0502020204030204" pitchFamily="34" charset="0"/>
                <a:cs typeface="Arial" panose="020B0604020202020204" pitchFamily="34" charset="0"/>
              </a:rPr>
              <a:t>, the combination has the lowest value, which is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0000. </a:t>
            </a:r>
          </a:p>
          <a:p>
            <a:pPr marL="0" marR="0" algn="just">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Arial" panose="020B0604020202020204" pitchFamily="34" charset="0"/>
              </a:rPr>
              <a:t>Any of the other combinations has at least one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 bit</a:t>
            </a:r>
            <a:r>
              <a:rPr lang="en-US" sz="3600" dirty="0">
                <a:effectLst/>
                <a:latin typeface="Times New Roman" panose="02020603050405020304" pitchFamily="18" charset="0"/>
                <a:ea typeface="Calibri" panose="020F0502020204030204" pitchFamily="34" charset="0"/>
                <a:cs typeface="Arial" panose="020B0604020202020204" pitchFamily="34" charset="0"/>
              </a:rPr>
              <a:t>, except for the last one.</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Arial" panose="020B0604020202020204" pitchFamily="34" charset="0"/>
              </a:rPr>
              <a:t>When all bits are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r>
              <a:rPr lang="en-US" sz="3600" dirty="0">
                <a:effectLst/>
                <a:latin typeface="Times New Roman" panose="02020603050405020304" pitchFamily="18" charset="0"/>
                <a:ea typeface="Calibri" panose="020F0502020204030204" pitchFamily="34" charset="0"/>
                <a:cs typeface="Arial" panose="020B0604020202020204" pitchFamily="34" charset="0"/>
              </a:rPr>
              <a:t>, this provides the highest value possible for a group of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 bits</a:t>
            </a:r>
            <a:r>
              <a:rPr lang="en-US" sz="3600" dirty="0">
                <a:effectLst/>
                <a:latin typeface="Times New Roman" panose="02020603050405020304" pitchFamily="18" charset="0"/>
                <a:ea typeface="Calibri" panose="020F0502020204030204" pitchFamily="34" charset="0"/>
                <a:cs typeface="Arial" panose="020B0604020202020204" pitchFamily="34" charset="0"/>
              </a:rPr>
              <a:t>. </a:t>
            </a:r>
          </a:p>
          <a:p>
            <a:pPr marL="0" marR="0" algn="just">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Arial" panose="020B0604020202020204" pitchFamily="34" charset="0"/>
              </a:rPr>
              <a:t>The lowest value, also considered the minimum value, can be represented as 0</a:t>
            </a:r>
            <a:r>
              <a:rPr lang="en-US" dirty="0">
                <a:effectLst/>
                <a:latin typeface="Times New Roman" panose="02020603050405020304" pitchFamily="18"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834391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002B65-4169-479D-B44B-0CEE950AB87F}"/>
              </a:ext>
            </a:extLst>
          </p:cNvPr>
          <p:cNvSpPr>
            <a:spLocks noGrp="1"/>
          </p:cNvSpPr>
          <p:nvPr>
            <p:ph idx="1"/>
          </p:nvPr>
        </p:nvSpPr>
        <p:spPr>
          <a:xfrm>
            <a:off x="0" y="0"/>
            <a:ext cx="12192000" cy="6858000"/>
          </a:xfrm>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dirty="0"/>
          </a:p>
          <a:p>
            <a:pPr marL="0" marR="0" indent="0" algn="just">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Arial" panose="020B0604020202020204" pitchFamily="34" charset="0"/>
              </a:rPr>
              <a:t>The highest value, also considered the maximum, can be expressed in decimal value as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r>
              <a:rPr lang="en-US" sz="4800" b="1" baseline="30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r>
              <a:rPr lang="en-US" sz="4800" dirty="0">
                <a:effectLst/>
                <a:latin typeface="Times New Roman" panose="02020603050405020304" pitchFamily="18" charset="0"/>
                <a:ea typeface="Calibri" panose="020F0502020204030204" pitchFamily="34" charset="0"/>
                <a:cs typeface="Arial" panose="020B0604020202020204" pitchFamily="34" charset="0"/>
              </a:rPr>
              <a:t> (2 represents the fact that there are two possible states: 0 and 1; 4 represents the fact that there are four possible combinations), </a:t>
            </a:r>
          </a:p>
          <a:p>
            <a:pPr marL="0" marR="0" indent="0" algn="just">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Arial" panose="020B0604020202020204" pitchFamily="34" charset="0"/>
              </a:rPr>
              <a:t>which is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16</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p>
          <a:p>
            <a:pPr marL="0" marR="0" indent="0" algn="just">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Arial" panose="020B0604020202020204" pitchFamily="34" charset="0"/>
              </a:rPr>
              <a:t>This produces 16 because </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r>
              <a:rPr lang="en-US" sz="4800" b="1" baseline="30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r>
              <a:rPr lang="en-US"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 16</a:t>
            </a:r>
            <a:r>
              <a:rPr lang="en-US" sz="4800" dirty="0">
                <a:effectLst/>
                <a:latin typeface="Times New Roman" panose="02020603050405020304" pitchFamily="18" charset="0"/>
                <a:ea typeface="Calibri" panose="020F0502020204030204" pitchFamily="34" charset="0"/>
                <a:cs typeface="Arial" panose="020B0604020202020204" pitchFamily="34" charset="0"/>
              </a:rPr>
              <a:t>.</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672156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A5441F-6210-4F2B-8210-14589B60DDB4}"/>
              </a:ext>
            </a:extLst>
          </p:cNvPr>
          <p:cNvSpPr>
            <a:spLocks noGrp="1"/>
          </p:cNvSpPr>
          <p:nvPr>
            <p:ph idx="1"/>
          </p:nvPr>
        </p:nvSpPr>
        <p:spPr>
          <a:xfrm>
            <a:off x="0" y="0"/>
            <a:ext cx="12192000" cy="6857999"/>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lang="en-US" dirty="0"/>
          </a:p>
          <a:p>
            <a:pPr marL="0" marR="0" algn="just">
              <a:lnSpc>
                <a:spcPct val="107000"/>
              </a:lnSpc>
              <a:spcBef>
                <a:spcPts val="0"/>
              </a:spcBef>
              <a:spcAft>
                <a:spcPts val="800"/>
              </a:spcAft>
            </a:pPr>
            <a:r>
              <a:rPr lang="en-US" sz="4400" dirty="0">
                <a:effectLst/>
                <a:latin typeface="Times New Roman" panose="02020603050405020304" pitchFamily="18" charset="0"/>
                <a:ea typeface="Calibri" panose="020F0502020204030204" pitchFamily="34" charset="0"/>
                <a:cs typeface="Arial" panose="020B0604020202020204" pitchFamily="34" charset="0"/>
              </a:rPr>
              <a:t>A combination of 8 consecutive bits is called a byte. The bits are counted from right to left starting at 0:</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pic>
        <p:nvPicPr>
          <p:cNvPr id="4" name="Picture 3">
            <a:extLst>
              <a:ext uri="{FF2B5EF4-FFF2-40B4-BE49-F238E27FC236}">
                <a16:creationId xmlns:a16="http://schemas.microsoft.com/office/drawing/2014/main" id="{FB6EBA9F-7CCC-448B-90B4-F7389257C74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0374" y="1843548"/>
            <a:ext cx="10004653" cy="4622839"/>
          </a:xfrm>
          <a:prstGeom prst="rect">
            <a:avLst/>
          </a:prstGeom>
          <a:noFill/>
          <a:ln>
            <a:noFill/>
          </a:ln>
        </p:spPr>
      </p:pic>
    </p:spTree>
    <p:extLst>
      <p:ext uri="{BB962C8B-B14F-4D97-AF65-F5344CB8AC3E}">
        <p14:creationId xmlns:p14="http://schemas.microsoft.com/office/powerpoint/2010/main" val="307745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838F8F-D800-46F0-A361-9E23A577CD7C}"/>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lang="en-US" dirty="0"/>
          </a:p>
          <a:p>
            <a:pPr marL="0" marR="0" indent="0" algn="just">
              <a:lnSpc>
                <a:spcPct val="107000"/>
              </a:lnSpc>
              <a:spcBef>
                <a:spcPts val="0"/>
              </a:spcBef>
              <a:spcAft>
                <a:spcPts val="800"/>
              </a:spcAft>
              <a:buNone/>
            </a:pPr>
            <a:r>
              <a:rPr lang="en-US" sz="3600" dirty="0">
                <a:effectLst/>
                <a:latin typeface="Times New Roman" panose="02020603050405020304" pitchFamily="18" charset="0"/>
                <a:ea typeface="Calibri" panose="020F0502020204030204" pitchFamily="34" charset="0"/>
                <a:cs typeface="Arial" panose="020B0604020202020204" pitchFamily="34" charset="0"/>
              </a:rPr>
              <a:t> You can represent a byte using a combination of 0s and 1s. If you have the patience to create combinations of bits using the boxes as we did for the group of 4, you would find out that there are 256 possible combinations. Another way to find it out is by using the base 2 technique.</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pPr>
            <a:r>
              <a:rPr lang="en-US" sz="3600" dirty="0">
                <a:effectLst/>
                <a:latin typeface="Times New Roman" panose="02020603050405020304" pitchFamily="18" charset="0"/>
                <a:ea typeface="Calibri" panose="020F0502020204030204" pitchFamily="34" charset="0"/>
                <a:cs typeface="Arial" panose="020B0604020202020204" pitchFamily="34" charset="0"/>
              </a:rPr>
              <a:t>                       </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r>
              <a:rPr lang="en-US" sz="4000" b="1" baseline="30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7</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+ 26   +   2</a:t>
            </a:r>
            <a:r>
              <a:rPr lang="en-US" sz="4000" b="1" baseline="30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5</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   2</a:t>
            </a:r>
            <a:r>
              <a:rPr lang="en-US" sz="4400" b="1" baseline="30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  2</a:t>
            </a:r>
            <a:r>
              <a:rPr lang="en-US" sz="4000" b="1" baseline="30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3</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  2</a:t>
            </a:r>
            <a:r>
              <a:rPr lang="en-US" sz="4000" b="1" baseline="30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  2</a:t>
            </a:r>
            <a:r>
              <a:rPr lang="en-US" sz="4000" b="1" baseline="30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a:t>
            </a:r>
            <a:r>
              <a:rPr lang="en-US" sz="36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+ 2</a:t>
            </a:r>
            <a:r>
              <a:rPr lang="en-US" sz="4000" b="1" baseline="30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0</a:t>
            </a:r>
            <a:endParaRPr lang="en-US"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pPr>
            <a:r>
              <a:rPr lang="en-US" sz="40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 </a:t>
            </a:r>
            <a:r>
              <a:rPr lang="en-US" sz="4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128  + 64  + 32   +  16  + 8    + 4   + 2    + 1     </a:t>
            </a:r>
            <a:endParaRPr lang="en-US"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pPr>
            <a:r>
              <a:rPr lang="en-US" sz="4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 255.</a:t>
            </a:r>
            <a:endParaRPr lang="en-US" sz="4000" dirty="0">
              <a:solidFill>
                <a:srgbClr val="FF0000"/>
              </a:solidFill>
            </a:endParaRPr>
          </a:p>
        </p:txBody>
      </p:sp>
    </p:spTree>
    <p:extLst>
      <p:ext uri="{BB962C8B-B14F-4D97-AF65-F5344CB8AC3E}">
        <p14:creationId xmlns:p14="http://schemas.microsoft.com/office/powerpoint/2010/main" val="134898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410A5D-3BB8-44F1-B0B0-8626FB80F6BE}"/>
              </a:ext>
            </a:extLst>
          </p:cNvPr>
          <p:cNvSpPr>
            <a:spLocks noGrp="1"/>
          </p:cNvSpPr>
          <p:nvPr>
            <p:ph idx="1"/>
          </p:nvPr>
        </p:nvSpPr>
        <p:spPr>
          <a:xfrm>
            <a:off x="0" y="0"/>
            <a:ext cx="12192000" cy="6858000"/>
          </a:xfrm>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dirty="0"/>
          </a:p>
          <a:p>
            <a:pPr marL="0" marR="0" indent="0" algn="just">
              <a:lnSpc>
                <a:spcPct val="107000"/>
              </a:lnSpc>
              <a:spcBef>
                <a:spcPts val="0"/>
              </a:spcBef>
              <a:spcAft>
                <a:spcPts val="800"/>
              </a:spcAft>
              <a:buNone/>
            </a:pPr>
            <a:r>
              <a:rPr lang="en-US" sz="5400" dirty="0">
                <a:effectLst/>
                <a:latin typeface="Times New Roman" panose="02020603050405020304" pitchFamily="18" charset="0"/>
                <a:ea typeface="Calibri" panose="020F0502020204030204" pitchFamily="34" charset="0"/>
                <a:cs typeface="Arial" panose="020B0604020202020204" pitchFamily="34" charset="0"/>
              </a:rPr>
              <a:t>Therefore, the maximum decimal value you can store in a byte is 255. </a:t>
            </a:r>
          </a:p>
          <a:p>
            <a:pPr marL="0" marR="0" indent="0" algn="just">
              <a:lnSpc>
                <a:spcPct val="107000"/>
              </a:lnSpc>
              <a:spcBef>
                <a:spcPts val="0"/>
              </a:spcBef>
              <a:spcAft>
                <a:spcPts val="800"/>
              </a:spcAft>
              <a:buNone/>
            </a:pPr>
            <a:r>
              <a:rPr lang="en-US" sz="5400" dirty="0">
                <a:effectLst/>
                <a:latin typeface="Times New Roman" panose="02020603050405020304" pitchFamily="18" charset="0"/>
                <a:ea typeface="Calibri" panose="020F0502020204030204" pitchFamily="34" charset="0"/>
                <a:cs typeface="Arial" panose="020B0604020202020204" pitchFamily="34" charset="0"/>
              </a:rPr>
              <a:t>Remember that the byte with all bits having a value of 0 has its value set to 0. Since this byte also holds a valid value, the number of combinations = </a:t>
            </a:r>
            <a:r>
              <a:rPr lang="en-US" sz="5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255 + 1 = 256</a:t>
            </a:r>
            <a:r>
              <a:rPr lang="en-US" sz="5400" dirty="0">
                <a:effectLst/>
                <a:latin typeface="Times New Roman" panose="02020603050405020304" pitchFamily="18" charset="0"/>
                <a:ea typeface="Calibri" panose="020F0502020204030204" pitchFamily="34" charset="0"/>
                <a:cs typeface="Arial" panose="020B0604020202020204" pitchFamily="34" charset="0"/>
              </a:rPr>
              <a:t>.</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308414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1089</Words>
  <Application>Microsoft Office PowerPoint</Application>
  <PresentationFormat>Widescreen</PresentationFormat>
  <Paragraphs>60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FILE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6-2The Size of a Drive  </vt:lpstr>
      <vt:lpstr> 6-3 The Size of a File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 MANAGEMENT</dc:title>
  <dc:creator>dr. Basim</dc:creator>
  <cp:lastModifiedBy>dr. Basim</cp:lastModifiedBy>
  <cp:revision>19</cp:revision>
  <dcterms:created xsi:type="dcterms:W3CDTF">2022-04-05T13:32:34Z</dcterms:created>
  <dcterms:modified xsi:type="dcterms:W3CDTF">2022-04-05T14:50:29Z</dcterms:modified>
</cp:coreProperties>
</file>