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1A5F8-A39C-43EC-AE77-C387F98368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BF3840-C443-444E-A354-D85EDAD7AB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7080C-B848-4A3E-B6B4-9E50A9267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209D7-F69F-4F97-BCEB-CA4110A0FFB8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24357-525A-45F6-A701-5C5B70D98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ED0AB-50AE-41AF-B981-A476DA83D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ACE71-7788-4EE9-BD04-3F00B6F38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903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00A50-6E1D-4187-864D-196466238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AA5BE1-1DC7-4903-907F-0CF6F8D565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EEBC69-A279-43E4-A6E3-E8AD2A840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209D7-F69F-4F97-BCEB-CA4110A0FFB8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2E60DF-B3F3-437A-80F6-D8246219C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EF7D1C-6148-40D0-A45A-3DB082A6F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ACE71-7788-4EE9-BD04-3F00B6F38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266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EDE75F-3BD8-42D0-9743-EBBF2590C2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95567-31C8-4C8F-8C6F-FA54D94787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CB49A4-A5AC-47EF-AA71-5E2869FFD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209D7-F69F-4F97-BCEB-CA4110A0FFB8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359425-14E1-48CF-8095-ED2C1533B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1C91C1-5002-4E4B-BA2E-4EF723993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ACE71-7788-4EE9-BD04-3F00B6F38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83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1FFA4-537A-43CC-8D61-887259ED2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6E84A-C368-43E5-9B79-886FFF29F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55250F-0A29-45DF-9218-DF965C8E8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209D7-F69F-4F97-BCEB-CA4110A0FFB8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97EA96-4747-4EEA-B5DB-18CBD1498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F08AE0-DCF1-46F7-A111-C88E3BB67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ACE71-7788-4EE9-BD04-3F00B6F38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669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3F372-670C-4AD0-B1C5-B8E5DBCE0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5F9E22-B65A-4DC9-AE39-C5F42DFF61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59192-9E7C-4B91-9B08-D49520F93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209D7-F69F-4F97-BCEB-CA4110A0FFB8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F0E12A-1AAD-48CE-8722-E0E6EECBC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4EBBB-89CA-47CF-9A70-A27671F89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ACE71-7788-4EE9-BD04-3F00B6F38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253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054E8-4CDA-486C-BE67-DDAAF80A7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C6F8D7-98E8-408F-BE4A-AF3DFFC7AD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DD7785-E20D-427D-BD2D-FCFFCB736B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E1D7DF-A09B-4AF3-BBAD-11641C07F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209D7-F69F-4F97-BCEB-CA4110A0FFB8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655514-FBCF-4208-97FD-0621898C4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88935-04CF-4C12-B20A-AB0265BFF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ACE71-7788-4EE9-BD04-3F00B6F38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660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9B16E-8EDA-4292-9CFC-920768BA7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D4406-CDA7-45B1-84BB-D3509A27B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9BDF9B-A6D0-4180-A33A-6BD923621C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494F2D-8603-44C6-8C00-96DF567D9F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37D299-EDEA-4979-B129-432AEDC2DC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1764D5-7FD3-41C2-BCC5-9F622AB26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209D7-F69F-4F97-BCEB-CA4110A0FFB8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3AB073-5E61-4ADA-A353-B953E1517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7A5878-70DB-41BB-B6B3-9E8D69FFD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ACE71-7788-4EE9-BD04-3F00B6F38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9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37643-C6E1-4702-BB4E-97EA159D3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0D2A45-BF28-4BA0-91DE-692184BDA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209D7-F69F-4F97-BCEB-CA4110A0FFB8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705ACD-4E6A-49A3-A92A-426608882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3F6D8C-BEC0-49FF-9F86-812FCCD8F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ACE71-7788-4EE9-BD04-3F00B6F38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841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16CF56-0D5D-4921-B93C-83167FA48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209D7-F69F-4F97-BCEB-CA4110A0FFB8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4AD7B1-9159-4428-9A0C-D1A21BE65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909479-1B23-4C27-B208-C51B386D7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ACE71-7788-4EE9-BD04-3F00B6F38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506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2640C-C34A-404B-B998-C7B11D81A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A4826-EDCC-47C7-84E1-18D877B8E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CF64FF-991E-42B8-9FBB-95AE908E04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09275A-D611-4A41-B18D-148A20A4C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209D7-F69F-4F97-BCEB-CA4110A0FFB8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604FF7-4EE5-4DD1-ADD7-D9CD66C66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9C4198-66C8-48DF-9E06-C501B20B7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ACE71-7788-4EE9-BD04-3F00B6F38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549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BA71C-D523-4DF3-BACA-2FD76E414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CFE711-8ED7-412A-A03A-DA4E0A6B73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374EE5-5D9A-4E2A-B8EF-12B48D1A40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CA4369-C52F-4883-8CD7-5C237E819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209D7-F69F-4F97-BCEB-CA4110A0FFB8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D8D803-2199-4014-88F5-F80B43AAF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F7E8BC-6502-40C1-8F30-6A31AFFF9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ACE71-7788-4EE9-BD04-3F00B6F38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671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6542D9-1869-4778-8232-DA6B9F73F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B47DC4-732C-49E5-A9E1-8CD40CF7FE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4EB8EC-236D-4653-93DA-8904B726FF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209D7-F69F-4F97-BCEB-CA4110A0FFB8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3B3355-8101-4C65-A755-3D1DA33F01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9D1AB3-8BDE-4624-9B0F-2FFE667A6B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ACE71-7788-4EE9-BD04-3F00B6F38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766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805CC-61B4-4C3E-BBD9-9090A71D92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0"/>
            <a:ext cx="12191998" cy="103238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br>
              <a:rPr lang="en-US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US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US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US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U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9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4-4 ANATOMY OF COMPUTER SYSTEM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EA4BC4-B727-4868-9A55-457314E256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" y="1032387"/>
            <a:ext cx="12191998" cy="582561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endParaRPr lang="en-US" sz="4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typical computer system irrespective of its size, class or type consists of hardware and software, integrated and harmonized together to perform computational work (scientific or military) or data processing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085358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92351-690C-4265-BB17-CAA0D3E1F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4713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br>
              <a:rPr lang="en-US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4-4-1COMPUTER HARDWARE</a:t>
            </a:r>
            <a:b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E6861-7A01-4102-96D6-DAFBEA71B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47134"/>
            <a:ext cx="12192000" cy="581086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 algn="just">
              <a:buNone/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Hardware system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</a:p>
          <a:p>
            <a:pPr marL="0" indent="0" algn="just">
              <a:buNone/>
            </a:pP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Computer hardware consists of the components that can be physically handled.</a:t>
            </a:r>
          </a:p>
          <a:p>
            <a:pPr marL="0" indent="0" algn="just">
              <a:buNone/>
            </a:pP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It refers to the physical units or machine of functional units, which makes up the computer configuration which is done to suit the goals and objectives of the user. </a:t>
            </a:r>
          </a:p>
          <a:p>
            <a:pPr marL="0" indent="0" algn="just">
              <a:buNone/>
            </a:pP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function of these components is typically divided into three main categories</a:t>
            </a:r>
            <a:r>
              <a:rPr lang="en-US" sz="4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input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output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and </a:t>
            </a:r>
            <a:r>
              <a:rPr lang="en-US" sz="4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storage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813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435A2-181A-4E62-AB94-758891434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748"/>
            <a:ext cx="12192000" cy="684325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Components in these categories connect to microprocessors, specifically, the computer’s 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entral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rocessing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nit (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CPU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), the electronic circuitry that provides the computational ability and control of the computer, via wires or circuitry called a bus. Hardware may be classified into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entral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P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rocessing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nits (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CPU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) and the peripherals.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The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CPU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entails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ontrol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nit (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CU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),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A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rithmetic and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L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ogic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nit (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ALU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) and the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I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nternal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M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emory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nit (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IMU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) or main memory.</a:t>
            </a:r>
            <a:endParaRPr lang="en-US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peripherals consist of the input, output and Auxiliary Storage Units.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76804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E7F0D-82DF-42FB-8196-FC309658D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000" b="1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Computer is made up of elements include:</a:t>
            </a:r>
            <a:endParaRPr lang="en-US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central processing unit (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ALU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CU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Input unit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Output unit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Storage unit (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Internal 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Auxiliary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communication network; ‘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bus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’ that links all the elements of the system, and connects the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External world. (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Cables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Cords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938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DC3E2-082D-40F1-9C3B-F368D41DB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"/>
            <a:ext cx="12192000" cy="79641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br>
              <a:rPr lang="en-US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US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4-4-2 MOTHERBOARD: </a:t>
            </a:r>
            <a:b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3488A-DC7D-45B1-8D32-D4777C5AFB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796413"/>
            <a:ext cx="12191999" cy="606158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endParaRPr lang="en-US" sz="2000" dirty="0"/>
          </a:p>
          <a:p>
            <a:pPr marL="0" indent="0" algn="just">
              <a:buNone/>
            </a:pPr>
            <a:r>
              <a:rPr lang="en-US" sz="4400" dirty="0"/>
              <a:t>The </a:t>
            </a:r>
            <a:r>
              <a:rPr lang="en-US" sz="4400" dirty="0">
                <a:solidFill>
                  <a:srgbClr val="FF0000"/>
                </a:solidFill>
              </a:rPr>
              <a:t>motherboard </a:t>
            </a:r>
            <a:r>
              <a:rPr lang="en-US" sz="4400" dirty="0"/>
              <a:t>is a printed circuit board that connects other components through the use of traces, or electrical pathways. </a:t>
            </a:r>
          </a:p>
          <a:p>
            <a:pPr marL="0" indent="0" algn="just">
              <a:buNone/>
            </a:pPr>
            <a:r>
              <a:rPr lang="en-US" sz="4400" dirty="0"/>
              <a:t>The motherboard is indispensable to the computer and provides the main computing capability. Personal computers normally have one central processing unit (</a:t>
            </a:r>
            <a:r>
              <a:rPr lang="en-US" sz="4400" dirty="0">
                <a:solidFill>
                  <a:srgbClr val="FF0000"/>
                </a:solidFill>
              </a:rPr>
              <a:t>CPU</a:t>
            </a:r>
            <a:r>
              <a:rPr lang="en-US" sz="4400" dirty="0"/>
              <a:t>) on the </a:t>
            </a:r>
            <a:r>
              <a:rPr lang="en-US" sz="4400" dirty="0">
                <a:solidFill>
                  <a:srgbClr val="FF0000"/>
                </a:solidFill>
              </a:rPr>
              <a:t>motherboard.</a:t>
            </a:r>
          </a:p>
        </p:txBody>
      </p:sp>
    </p:spTree>
    <p:extLst>
      <p:ext uri="{BB962C8B-B14F-4D97-AF65-F5344CB8AC3E}">
        <p14:creationId xmlns:p14="http://schemas.microsoft.com/office/powerpoint/2010/main" val="2018543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16E45-7175-446B-AEC9-61247D50F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4389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CENTRAL </a:t>
            </a: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PROCESSING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UNIT (</a:t>
            </a: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CPU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b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13C12-D994-48C0-A955-FE237D75E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43896"/>
            <a:ext cx="12192000" cy="591410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This is the main brain of the computer that accepts data, performs operations on the data and sends out the result. </a:t>
            </a:r>
          </a:p>
          <a:p>
            <a:pPr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Information from an input device or from the computer’s memory is communicated via the bus to the </a:t>
            </a:r>
            <a:r>
              <a:rPr lang="en-US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entral </a:t>
            </a:r>
            <a:r>
              <a:rPr lang="en-US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rocessing </a:t>
            </a:r>
            <a:r>
              <a:rPr lang="en-US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nit (</a:t>
            </a:r>
            <a:r>
              <a:rPr lang="en-US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CPU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), which is the part of the computer that translates commands and runs programs. </a:t>
            </a:r>
          </a:p>
          <a:p>
            <a:pPr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 consists of </a:t>
            </a:r>
            <a:r>
              <a:rPr lang="en-US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ALU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US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CU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and a single chip or series of chips that performs arithmetic and logical calculations and controls the operations of the other elements of the system.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270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936</TotalTime>
  <Words>424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     4-4 ANATOMY OF COMPUTER SYSTEM</vt:lpstr>
      <vt:lpstr> 4-4-1COMPUTER HARDWARE </vt:lpstr>
      <vt:lpstr>PowerPoint Presentation</vt:lpstr>
      <vt:lpstr>PowerPoint Presentation</vt:lpstr>
      <vt:lpstr>  4-4-2 MOTHERBOARD:   </vt:lpstr>
      <vt:lpstr> THE CENTRAL PROCESSING UNIT (CPU)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4-4 ANATOMY OF COMPUTER SYSTEM</dc:title>
  <dc:creator>dr. Basim</dc:creator>
  <cp:lastModifiedBy>dr. Basim</cp:lastModifiedBy>
  <cp:revision>8</cp:revision>
  <dcterms:created xsi:type="dcterms:W3CDTF">2022-02-14T08:19:43Z</dcterms:created>
  <dcterms:modified xsi:type="dcterms:W3CDTF">2022-02-15T18:25:32Z</dcterms:modified>
</cp:coreProperties>
</file>