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A5A53-DD06-46FF-BD73-1B77CE9555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5FB975-4181-476A-B658-B9BAE12F0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880516D-23B1-415B-8DDD-4BDCD9667706}"/>
              </a:ext>
            </a:extLst>
          </p:cNvPr>
          <p:cNvSpPr>
            <a:spLocks noGrp="1"/>
          </p:cNvSpPr>
          <p:nvPr>
            <p:ph type="dt" sz="half" idx="10"/>
          </p:nvPr>
        </p:nvSpPr>
        <p:spPr/>
        <p:txBody>
          <a:bodyPr/>
          <a:lstStyle/>
          <a:p>
            <a:fld id="{C53665B2-2BF3-4B16-A2C8-081365ABDCDE}" type="datetimeFigureOut">
              <a:rPr lang="en-US" smtClean="0"/>
              <a:t>2/28/2022</a:t>
            </a:fld>
            <a:endParaRPr lang="en-US"/>
          </a:p>
        </p:txBody>
      </p:sp>
      <p:sp>
        <p:nvSpPr>
          <p:cNvPr id="5" name="Footer Placeholder 4">
            <a:extLst>
              <a:ext uri="{FF2B5EF4-FFF2-40B4-BE49-F238E27FC236}">
                <a16:creationId xmlns:a16="http://schemas.microsoft.com/office/drawing/2014/main" id="{CE2B816D-E673-4E23-B353-617B12ADA3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FC53AE-2C43-4CF1-AEAD-6C3A8F02D61E}"/>
              </a:ext>
            </a:extLst>
          </p:cNvPr>
          <p:cNvSpPr>
            <a:spLocks noGrp="1"/>
          </p:cNvSpPr>
          <p:nvPr>
            <p:ph type="sldNum" sz="quarter" idx="12"/>
          </p:nvPr>
        </p:nvSpPr>
        <p:spPr/>
        <p:txBody>
          <a:bodyPr/>
          <a:lstStyle/>
          <a:p>
            <a:fld id="{09D3E7B8-30D3-4417-B61C-CA131D016412}" type="slidenum">
              <a:rPr lang="en-US" smtClean="0"/>
              <a:t>‹#›</a:t>
            </a:fld>
            <a:endParaRPr lang="en-US"/>
          </a:p>
        </p:txBody>
      </p:sp>
    </p:spTree>
    <p:extLst>
      <p:ext uri="{BB962C8B-B14F-4D97-AF65-F5344CB8AC3E}">
        <p14:creationId xmlns:p14="http://schemas.microsoft.com/office/powerpoint/2010/main" val="3098747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F37BE-1067-40A4-87CF-F59C9ABABB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9C0159-1126-489E-AFFB-ECD903DA40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BCC94E-EBA3-45E6-BB36-B4B6EBBC307A}"/>
              </a:ext>
            </a:extLst>
          </p:cNvPr>
          <p:cNvSpPr>
            <a:spLocks noGrp="1"/>
          </p:cNvSpPr>
          <p:nvPr>
            <p:ph type="dt" sz="half" idx="10"/>
          </p:nvPr>
        </p:nvSpPr>
        <p:spPr/>
        <p:txBody>
          <a:bodyPr/>
          <a:lstStyle/>
          <a:p>
            <a:fld id="{C53665B2-2BF3-4B16-A2C8-081365ABDCDE}" type="datetimeFigureOut">
              <a:rPr lang="en-US" smtClean="0"/>
              <a:t>2/28/2022</a:t>
            </a:fld>
            <a:endParaRPr lang="en-US"/>
          </a:p>
        </p:txBody>
      </p:sp>
      <p:sp>
        <p:nvSpPr>
          <p:cNvPr id="5" name="Footer Placeholder 4">
            <a:extLst>
              <a:ext uri="{FF2B5EF4-FFF2-40B4-BE49-F238E27FC236}">
                <a16:creationId xmlns:a16="http://schemas.microsoft.com/office/drawing/2014/main" id="{DB66E0B6-B417-4A21-A0CE-C762BB0DF5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9D3212-B171-4EE1-8322-7DF974482696}"/>
              </a:ext>
            </a:extLst>
          </p:cNvPr>
          <p:cNvSpPr>
            <a:spLocks noGrp="1"/>
          </p:cNvSpPr>
          <p:nvPr>
            <p:ph type="sldNum" sz="quarter" idx="12"/>
          </p:nvPr>
        </p:nvSpPr>
        <p:spPr/>
        <p:txBody>
          <a:bodyPr/>
          <a:lstStyle/>
          <a:p>
            <a:fld id="{09D3E7B8-30D3-4417-B61C-CA131D016412}" type="slidenum">
              <a:rPr lang="en-US" smtClean="0"/>
              <a:t>‹#›</a:t>
            </a:fld>
            <a:endParaRPr lang="en-US"/>
          </a:p>
        </p:txBody>
      </p:sp>
    </p:spTree>
    <p:extLst>
      <p:ext uri="{BB962C8B-B14F-4D97-AF65-F5344CB8AC3E}">
        <p14:creationId xmlns:p14="http://schemas.microsoft.com/office/powerpoint/2010/main" val="144457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216465-A399-4F45-80A9-D507446DC2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7CACF9-B519-440A-94FC-B0E6875A6F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79BD43-17F8-4841-82D0-AB5697C4B006}"/>
              </a:ext>
            </a:extLst>
          </p:cNvPr>
          <p:cNvSpPr>
            <a:spLocks noGrp="1"/>
          </p:cNvSpPr>
          <p:nvPr>
            <p:ph type="dt" sz="half" idx="10"/>
          </p:nvPr>
        </p:nvSpPr>
        <p:spPr/>
        <p:txBody>
          <a:bodyPr/>
          <a:lstStyle/>
          <a:p>
            <a:fld id="{C53665B2-2BF3-4B16-A2C8-081365ABDCDE}" type="datetimeFigureOut">
              <a:rPr lang="en-US" smtClean="0"/>
              <a:t>2/28/2022</a:t>
            </a:fld>
            <a:endParaRPr lang="en-US"/>
          </a:p>
        </p:txBody>
      </p:sp>
      <p:sp>
        <p:nvSpPr>
          <p:cNvPr id="5" name="Footer Placeholder 4">
            <a:extLst>
              <a:ext uri="{FF2B5EF4-FFF2-40B4-BE49-F238E27FC236}">
                <a16:creationId xmlns:a16="http://schemas.microsoft.com/office/drawing/2014/main" id="{878AEB6C-101F-4EF9-830D-773E63475C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2BBFF9-2BC1-4A38-BF43-DA260739226D}"/>
              </a:ext>
            </a:extLst>
          </p:cNvPr>
          <p:cNvSpPr>
            <a:spLocks noGrp="1"/>
          </p:cNvSpPr>
          <p:nvPr>
            <p:ph type="sldNum" sz="quarter" idx="12"/>
          </p:nvPr>
        </p:nvSpPr>
        <p:spPr/>
        <p:txBody>
          <a:bodyPr/>
          <a:lstStyle/>
          <a:p>
            <a:fld id="{09D3E7B8-30D3-4417-B61C-CA131D016412}" type="slidenum">
              <a:rPr lang="en-US" smtClean="0"/>
              <a:t>‹#›</a:t>
            </a:fld>
            <a:endParaRPr lang="en-US"/>
          </a:p>
        </p:txBody>
      </p:sp>
    </p:spTree>
    <p:extLst>
      <p:ext uri="{BB962C8B-B14F-4D97-AF65-F5344CB8AC3E}">
        <p14:creationId xmlns:p14="http://schemas.microsoft.com/office/powerpoint/2010/main" val="1519710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217D6-7940-42F9-9F59-725C06DE80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8CCEDA-44A6-4076-B323-33F918A7B1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2BC873-22B3-4079-BEED-FEA15BFF91C7}"/>
              </a:ext>
            </a:extLst>
          </p:cNvPr>
          <p:cNvSpPr>
            <a:spLocks noGrp="1"/>
          </p:cNvSpPr>
          <p:nvPr>
            <p:ph type="dt" sz="half" idx="10"/>
          </p:nvPr>
        </p:nvSpPr>
        <p:spPr/>
        <p:txBody>
          <a:bodyPr/>
          <a:lstStyle/>
          <a:p>
            <a:fld id="{C53665B2-2BF3-4B16-A2C8-081365ABDCDE}" type="datetimeFigureOut">
              <a:rPr lang="en-US" smtClean="0"/>
              <a:t>2/28/2022</a:t>
            </a:fld>
            <a:endParaRPr lang="en-US"/>
          </a:p>
        </p:txBody>
      </p:sp>
      <p:sp>
        <p:nvSpPr>
          <p:cNvPr id="5" name="Footer Placeholder 4">
            <a:extLst>
              <a:ext uri="{FF2B5EF4-FFF2-40B4-BE49-F238E27FC236}">
                <a16:creationId xmlns:a16="http://schemas.microsoft.com/office/drawing/2014/main" id="{F4493927-81D4-4857-98AC-A972017D4B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907F89-7AFA-445A-ABC4-5895E78622C5}"/>
              </a:ext>
            </a:extLst>
          </p:cNvPr>
          <p:cNvSpPr>
            <a:spLocks noGrp="1"/>
          </p:cNvSpPr>
          <p:nvPr>
            <p:ph type="sldNum" sz="quarter" idx="12"/>
          </p:nvPr>
        </p:nvSpPr>
        <p:spPr/>
        <p:txBody>
          <a:bodyPr/>
          <a:lstStyle/>
          <a:p>
            <a:fld id="{09D3E7B8-30D3-4417-B61C-CA131D016412}" type="slidenum">
              <a:rPr lang="en-US" smtClean="0"/>
              <a:t>‹#›</a:t>
            </a:fld>
            <a:endParaRPr lang="en-US"/>
          </a:p>
        </p:txBody>
      </p:sp>
    </p:spTree>
    <p:extLst>
      <p:ext uri="{BB962C8B-B14F-4D97-AF65-F5344CB8AC3E}">
        <p14:creationId xmlns:p14="http://schemas.microsoft.com/office/powerpoint/2010/main" val="2971058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75CF1-FD35-450E-861A-A5B86A741E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406F94E-99EC-46FF-A4EF-66F25B6A1F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CE76B1-4303-48C2-BF63-15113F02C009}"/>
              </a:ext>
            </a:extLst>
          </p:cNvPr>
          <p:cNvSpPr>
            <a:spLocks noGrp="1"/>
          </p:cNvSpPr>
          <p:nvPr>
            <p:ph type="dt" sz="half" idx="10"/>
          </p:nvPr>
        </p:nvSpPr>
        <p:spPr/>
        <p:txBody>
          <a:bodyPr/>
          <a:lstStyle/>
          <a:p>
            <a:fld id="{C53665B2-2BF3-4B16-A2C8-081365ABDCDE}" type="datetimeFigureOut">
              <a:rPr lang="en-US" smtClean="0"/>
              <a:t>2/28/2022</a:t>
            </a:fld>
            <a:endParaRPr lang="en-US"/>
          </a:p>
        </p:txBody>
      </p:sp>
      <p:sp>
        <p:nvSpPr>
          <p:cNvPr id="5" name="Footer Placeholder 4">
            <a:extLst>
              <a:ext uri="{FF2B5EF4-FFF2-40B4-BE49-F238E27FC236}">
                <a16:creationId xmlns:a16="http://schemas.microsoft.com/office/drawing/2014/main" id="{9FCD9D24-40BB-40F1-9559-0B67062796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9F3BBE-2782-4A8C-BCFA-E1F4847964AD}"/>
              </a:ext>
            </a:extLst>
          </p:cNvPr>
          <p:cNvSpPr>
            <a:spLocks noGrp="1"/>
          </p:cNvSpPr>
          <p:nvPr>
            <p:ph type="sldNum" sz="quarter" idx="12"/>
          </p:nvPr>
        </p:nvSpPr>
        <p:spPr/>
        <p:txBody>
          <a:bodyPr/>
          <a:lstStyle/>
          <a:p>
            <a:fld id="{09D3E7B8-30D3-4417-B61C-CA131D016412}" type="slidenum">
              <a:rPr lang="en-US" smtClean="0"/>
              <a:t>‹#›</a:t>
            </a:fld>
            <a:endParaRPr lang="en-US"/>
          </a:p>
        </p:txBody>
      </p:sp>
    </p:spTree>
    <p:extLst>
      <p:ext uri="{BB962C8B-B14F-4D97-AF65-F5344CB8AC3E}">
        <p14:creationId xmlns:p14="http://schemas.microsoft.com/office/powerpoint/2010/main" val="3456301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C2DAC-8ADA-43C5-A2D5-61F31B222C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E3C315-1C59-48B6-B09C-67D3C511E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A10FC1-8AD3-4E45-A4EC-69E275153F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6C229D-F518-4486-B245-CCA72D1C50D3}"/>
              </a:ext>
            </a:extLst>
          </p:cNvPr>
          <p:cNvSpPr>
            <a:spLocks noGrp="1"/>
          </p:cNvSpPr>
          <p:nvPr>
            <p:ph type="dt" sz="half" idx="10"/>
          </p:nvPr>
        </p:nvSpPr>
        <p:spPr/>
        <p:txBody>
          <a:bodyPr/>
          <a:lstStyle/>
          <a:p>
            <a:fld id="{C53665B2-2BF3-4B16-A2C8-081365ABDCDE}" type="datetimeFigureOut">
              <a:rPr lang="en-US" smtClean="0"/>
              <a:t>2/28/2022</a:t>
            </a:fld>
            <a:endParaRPr lang="en-US"/>
          </a:p>
        </p:txBody>
      </p:sp>
      <p:sp>
        <p:nvSpPr>
          <p:cNvPr id="6" name="Footer Placeholder 5">
            <a:extLst>
              <a:ext uri="{FF2B5EF4-FFF2-40B4-BE49-F238E27FC236}">
                <a16:creationId xmlns:a16="http://schemas.microsoft.com/office/drawing/2014/main" id="{6CD99B58-D072-4829-84A5-482A38583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4B4F6E-1C81-4B5E-9C7A-C749E3F3DCE6}"/>
              </a:ext>
            </a:extLst>
          </p:cNvPr>
          <p:cNvSpPr>
            <a:spLocks noGrp="1"/>
          </p:cNvSpPr>
          <p:nvPr>
            <p:ph type="sldNum" sz="quarter" idx="12"/>
          </p:nvPr>
        </p:nvSpPr>
        <p:spPr/>
        <p:txBody>
          <a:bodyPr/>
          <a:lstStyle/>
          <a:p>
            <a:fld id="{09D3E7B8-30D3-4417-B61C-CA131D016412}" type="slidenum">
              <a:rPr lang="en-US" smtClean="0"/>
              <a:t>‹#›</a:t>
            </a:fld>
            <a:endParaRPr lang="en-US"/>
          </a:p>
        </p:txBody>
      </p:sp>
    </p:spTree>
    <p:extLst>
      <p:ext uri="{BB962C8B-B14F-4D97-AF65-F5344CB8AC3E}">
        <p14:creationId xmlns:p14="http://schemas.microsoft.com/office/powerpoint/2010/main" val="2510445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0AC4-B06D-4F79-9FE0-5CC26BA20D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4E8429-72C6-45CD-89B3-90B590A736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F0E6A2-F25C-4340-BEE7-4C70583041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8DC8D-B27B-49A8-82E5-DDD451402A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47CBE1-4571-45CB-BDC7-52B06BA78A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5ACED2-1A10-4365-8497-BC794DE60E05}"/>
              </a:ext>
            </a:extLst>
          </p:cNvPr>
          <p:cNvSpPr>
            <a:spLocks noGrp="1"/>
          </p:cNvSpPr>
          <p:nvPr>
            <p:ph type="dt" sz="half" idx="10"/>
          </p:nvPr>
        </p:nvSpPr>
        <p:spPr/>
        <p:txBody>
          <a:bodyPr/>
          <a:lstStyle/>
          <a:p>
            <a:fld id="{C53665B2-2BF3-4B16-A2C8-081365ABDCDE}" type="datetimeFigureOut">
              <a:rPr lang="en-US" smtClean="0"/>
              <a:t>2/28/2022</a:t>
            </a:fld>
            <a:endParaRPr lang="en-US"/>
          </a:p>
        </p:txBody>
      </p:sp>
      <p:sp>
        <p:nvSpPr>
          <p:cNvPr id="8" name="Footer Placeholder 7">
            <a:extLst>
              <a:ext uri="{FF2B5EF4-FFF2-40B4-BE49-F238E27FC236}">
                <a16:creationId xmlns:a16="http://schemas.microsoft.com/office/drawing/2014/main" id="{577D4CDC-DDA2-4DE7-B32B-94B7FDC1A49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4972ED0-1ED3-4C0D-BA4B-34FFA864C875}"/>
              </a:ext>
            </a:extLst>
          </p:cNvPr>
          <p:cNvSpPr>
            <a:spLocks noGrp="1"/>
          </p:cNvSpPr>
          <p:nvPr>
            <p:ph type="sldNum" sz="quarter" idx="12"/>
          </p:nvPr>
        </p:nvSpPr>
        <p:spPr/>
        <p:txBody>
          <a:bodyPr/>
          <a:lstStyle/>
          <a:p>
            <a:fld id="{09D3E7B8-30D3-4417-B61C-CA131D016412}" type="slidenum">
              <a:rPr lang="en-US" smtClean="0"/>
              <a:t>‹#›</a:t>
            </a:fld>
            <a:endParaRPr lang="en-US"/>
          </a:p>
        </p:txBody>
      </p:sp>
    </p:spTree>
    <p:extLst>
      <p:ext uri="{BB962C8B-B14F-4D97-AF65-F5344CB8AC3E}">
        <p14:creationId xmlns:p14="http://schemas.microsoft.com/office/powerpoint/2010/main" val="1665053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84F88-67D0-4C7C-879C-E00B112418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56D6D4-DE4B-4369-B368-3A543C4D67B8}"/>
              </a:ext>
            </a:extLst>
          </p:cNvPr>
          <p:cNvSpPr>
            <a:spLocks noGrp="1"/>
          </p:cNvSpPr>
          <p:nvPr>
            <p:ph type="dt" sz="half" idx="10"/>
          </p:nvPr>
        </p:nvSpPr>
        <p:spPr/>
        <p:txBody>
          <a:bodyPr/>
          <a:lstStyle/>
          <a:p>
            <a:fld id="{C53665B2-2BF3-4B16-A2C8-081365ABDCDE}" type="datetimeFigureOut">
              <a:rPr lang="en-US" smtClean="0"/>
              <a:t>2/28/2022</a:t>
            </a:fld>
            <a:endParaRPr lang="en-US"/>
          </a:p>
        </p:txBody>
      </p:sp>
      <p:sp>
        <p:nvSpPr>
          <p:cNvPr id="4" name="Footer Placeholder 3">
            <a:extLst>
              <a:ext uri="{FF2B5EF4-FFF2-40B4-BE49-F238E27FC236}">
                <a16:creationId xmlns:a16="http://schemas.microsoft.com/office/drawing/2014/main" id="{BF6CC5DA-717A-43C3-B018-7088BE90D2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2C23FC-8285-42E0-B327-AC64A315A976}"/>
              </a:ext>
            </a:extLst>
          </p:cNvPr>
          <p:cNvSpPr>
            <a:spLocks noGrp="1"/>
          </p:cNvSpPr>
          <p:nvPr>
            <p:ph type="sldNum" sz="quarter" idx="12"/>
          </p:nvPr>
        </p:nvSpPr>
        <p:spPr/>
        <p:txBody>
          <a:bodyPr/>
          <a:lstStyle/>
          <a:p>
            <a:fld id="{09D3E7B8-30D3-4417-B61C-CA131D016412}" type="slidenum">
              <a:rPr lang="en-US" smtClean="0"/>
              <a:t>‹#›</a:t>
            </a:fld>
            <a:endParaRPr lang="en-US"/>
          </a:p>
        </p:txBody>
      </p:sp>
    </p:spTree>
    <p:extLst>
      <p:ext uri="{BB962C8B-B14F-4D97-AF65-F5344CB8AC3E}">
        <p14:creationId xmlns:p14="http://schemas.microsoft.com/office/powerpoint/2010/main" val="1679161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334946-8B0B-4FEE-AF12-B00FCBA197E7}"/>
              </a:ext>
            </a:extLst>
          </p:cNvPr>
          <p:cNvSpPr>
            <a:spLocks noGrp="1"/>
          </p:cNvSpPr>
          <p:nvPr>
            <p:ph type="dt" sz="half" idx="10"/>
          </p:nvPr>
        </p:nvSpPr>
        <p:spPr/>
        <p:txBody>
          <a:bodyPr/>
          <a:lstStyle/>
          <a:p>
            <a:fld id="{C53665B2-2BF3-4B16-A2C8-081365ABDCDE}" type="datetimeFigureOut">
              <a:rPr lang="en-US" smtClean="0"/>
              <a:t>2/28/2022</a:t>
            </a:fld>
            <a:endParaRPr lang="en-US"/>
          </a:p>
        </p:txBody>
      </p:sp>
      <p:sp>
        <p:nvSpPr>
          <p:cNvPr id="3" name="Footer Placeholder 2">
            <a:extLst>
              <a:ext uri="{FF2B5EF4-FFF2-40B4-BE49-F238E27FC236}">
                <a16:creationId xmlns:a16="http://schemas.microsoft.com/office/drawing/2014/main" id="{24905217-EAD3-45D1-AA9E-D5F5B81BAB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B553C6-C34D-4F9F-81F3-86EA0FD9CDF9}"/>
              </a:ext>
            </a:extLst>
          </p:cNvPr>
          <p:cNvSpPr>
            <a:spLocks noGrp="1"/>
          </p:cNvSpPr>
          <p:nvPr>
            <p:ph type="sldNum" sz="quarter" idx="12"/>
          </p:nvPr>
        </p:nvSpPr>
        <p:spPr/>
        <p:txBody>
          <a:bodyPr/>
          <a:lstStyle/>
          <a:p>
            <a:fld id="{09D3E7B8-30D3-4417-B61C-CA131D016412}" type="slidenum">
              <a:rPr lang="en-US" smtClean="0"/>
              <a:t>‹#›</a:t>
            </a:fld>
            <a:endParaRPr lang="en-US"/>
          </a:p>
        </p:txBody>
      </p:sp>
    </p:spTree>
    <p:extLst>
      <p:ext uri="{BB962C8B-B14F-4D97-AF65-F5344CB8AC3E}">
        <p14:creationId xmlns:p14="http://schemas.microsoft.com/office/powerpoint/2010/main" val="1697112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16813-2B4B-493D-AC33-3A5F20E9E5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D35FD6-927A-48B3-B092-90ABBAE17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75AA8F-86AF-4E38-B0BB-C1DF05932B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1149BD-2899-4A08-899B-2F2CEC724542}"/>
              </a:ext>
            </a:extLst>
          </p:cNvPr>
          <p:cNvSpPr>
            <a:spLocks noGrp="1"/>
          </p:cNvSpPr>
          <p:nvPr>
            <p:ph type="dt" sz="half" idx="10"/>
          </p:nvPr>
        </p:nvSpPr>
        <p:spPr/>
        <p:txBody>
          <a:bodyPr/>
          <a:lstStyle/>
          <a:p>
            <a:fld id="{C53665B2-2BF3-4B16-A2C8-081365ABDCDE}" type="datetimeFigureOut">
              <a:rPr lang="en-US" smtClean="0"/>
              <a:t>2/28/2022</a:t>
            </a:fld>
            <a:endParaRPr lang="en-US"/>
          </a:p>
        </p:txBody>
      </p:sp>
      <p:sp>
        <p:nvSpPr>
          <p:cNvPr id="6" name="Footer Placeholder 5">
            <a:extLst>
              <a:ext uri="{FF2B5EF4-FFF2-40B4-BE49-F238E27FC236}">
                <a16:creationId xmlns:a16="http://schemas.microsoft.com/office/drawing/2014/main" id="{15069D6E-37D2-4278-8831-7E3BE9CBE0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84FC36-CAC5-453D-9E9F-3510EAFBC631}"/>
              </a:ext>
            </a:extLst>
          </p:cNvPr>
          <p:cNvSpPr>
            <a:spLocks noGrp="1"/>
          </p:cNvSpPr>
          <p:nvPr>
            <p:ph type="sldNum" sz="quarter" idx="12"/>
          </p:nvPr>
        </p:nvSpPr>
        <p:spPr/>
        <p:txBody>
          <a:bodyPr/>
          <a:lstStyle/>
          <a:p>
            <a:fld id="{09D3E7B8-30D3-4417-B61C-CA131D016412}" type="slidenum">
              <a:rPr lang="en-US" smtClean="0"/>
              <a:t>‹#›</a:t>
            </a:fld>
            <a:endParaRPr lang="en-US"/>
          </a:p>
        </p:txBody>
      </p:sp>
    </p:spTree>
    <p:extLst>
      <p:ext uri="{BB962C8B-B14F-4D97-AF65-F5344CB8AC3E}">
        <p14:creationId xmlns:p14="http://schemas.microsoft.com/office/powerpoint/2010/main" val="1278589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C1A19-6F23-4408-A30B-B11F0AFE57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E26908-6788-455E-980B-AAB5858FE8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417270-D848-4049-A8F3-AD4EAF2845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66A1F2-FC4E-4379-9C02-250E6F87233E}"/>
              </a:ext>
            </a:extLst>
          </p:cNvPr>
          <p:cNvSpPr>
            <a:spLocks noGrp="1"/>
          </p:cNvSpPr>
          <p:nvPr>
            <p:ph type="dt" sz="half" idx="10"/>
          </p:nvPr>
        </p:nvSpPr>
        <p:spPr/>
        <p:txBody>
          <a:bodyPr/>
          <a:lstStyle/>
          <a:p>
            <a:fld id="{C53665B2-2BF3-4B16-A2C8-081365ABDCDE}" type="datetimeFigureOut">
              <a:rPr lang="en-US" smtClean="0"/>
              <a:t>2/28/2022</a:t>
            </a:fld>
            <a:endParaRPr lang="en-US"/>
          </a:p>
        </p:txBody>
      </p:sp>
      <p:sp>
        <p:nvSpPr>
          <p:cNvPr id="6" name="Footer Placeholder 5">
            <a:extLst>
              <a:ext uri="{FF2B5EF4-FFF2-40B4-BE49-F238E27FC236}">
                <a16:creationId xmlns:a16="http://schemas.microsoft.com/office/drawing/2014/main" id="{354CDDB1-D2D8-4D83-9933-15FADD0569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90E2C9-1288-49A3-AB37-188A03E4D270}"/>
              </a:ext>
            </a:extLst>
          </p:cNvPr>
          <p:cNvSpPr>
            <a:spLocks noGrp="1"/>
          </p:cNvSpPr>
          <p:nvPr>
            <p:ph type="sldNum" sz="quarter" idx="12"/>
          </p:nvPr>
        </p:nvSpPr>
        <p:spPr/>
        <p:txBody>
          <a:bodyPr/>
          <a:lstStyle/>
          <a:p>
            <a:fld id="{09D3E7B8-30D3-4417-B61C-CA131D016412}" type="slidenum">
              <a:rPr lang="en-US" smtClean="0"/>
              <a:t>‹#›</a:t>
            </a:fld>
            <a:endParaRPr lang="en-US"/>
          </a:p>
        </p:txBody>
      </p:sp>
    </p:spTree>
    <p:extLst>
      <p:ext uri="{BB962C8B-B14F-4D97-AF65-F5344CB8AC3E}">
        <p14:creationId xmlns:p14="http://schemas.microsoft.com/office/powerpoint/2010/main" val="2230749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CBC22D-F287-43EE-9F9C-4A23A3E007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FF4806-0FA8-4789-8AE8-C80B7E7137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5E1633-848F-4FFB-8D6C-08AC129EDD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3665B2-2BF3-4B16-A2C8-081365ABDCDE}" type="datetimeFigureOut">
              <a:rPr lang="en-US" smtClean="0"/>
              <a:t>2/28/2022</a:t>
            </a:fld>
            <a:endParaRPr lang="en-US"/>
          </a:p>
        </p:txBody>
      </p:sp>
      <p:sp>
        <p:nvSpPr>
          <p:cNvPr id="5" name="Footer Placeholder 4">
            <a:extLst>
              <a:ext uri="{FF2B5EF4-FFF2-40B4-BE49-F238E27FC236}">
                <a16:creationId xmlns:a16="http://schemas.microsoft.com/office/drawing/2014/main" id="{91F36DA8-0007-47F2-9310-FB346E580F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7D24C9-D889-437C-91BC-562F1B16F5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D3E7B8-30D3-4417-B61C-CA131D016412}" type="slidenum">
              <a:rPr lang="en-US" smtClean="0"/>
              <a:t>‹#›</a:t>
            </a:fld>
            <a:endParaRPr lang="en-US"/>
          </a:p>
        </p:txBody>
      </p:sp>
    </p:spTree>
    <p:extLst>
      <p:ext uri="{BB962C8B-B14F-4D97-AF65-F5344CB8AC3E}">
        <p14:creationId xmlns:p14="http://schemas.microsoft.com/office/powerpoint/2010/main" val="1501312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FEC13-F218-46F2-8AA5-4C988186053A}"/>
              </a:ext>
            </a:extLst>
          </p:cNvPr>
          <p:cNvSpPr>
            <a:spLocks noGrp="1"/>
          </p:cNvSpPr>
          <p:nvPr>
            <p:ph type="ctrTitle"/>
          </p:nvPr>
        </p:nvSpPr>
        <p:spPr>
          <a:xfrm>
            <a:off x="1" y="0"/>
            <a:ext cx="12192000" cy="1032387"/>
          </a:xfrm>
        </p:spPr>
        <p:style>
          <a:lnRef idx="1">
            <a:schemeClr val="accent4"/>
          </a:lnRef>
          <a:fillRef idx="2">
            <a:schemeClr val="accent4"/>
          </a:fillRef>
          <a:effectRef idx="1">
            <a:schemeClr val="accent4"/>
          </a:effectRef>
          <a:fontRef idx="minor">
            <a:schemeClr val="dk1"/>
          </a:fontRef>
        </p:style>
        <p:txBody>
          <a:bodyPr>
            <a:normAutofit fontScale="90000"/>
          </a:bodyPr>
          <a:lstStyle/>
          <a:p>
            <a:pPr marL="0" marR="0">
              <a:lnSpc>
                <a:spcPct val="107000"/>
              </a:lnSpc>
              <a:spcBef>
                <a:spcPts val="0"/>
              </a:spcBef>
              <a:spcAft>
                <a:spcPts val="800"/>
              </a:spcAft>
            </a:pPr>
            <a:br>
              <a:rPr lang="en-US" sz="6000" dirty="0">
                <a:effectLst/>
                <a:latin typeface="Calibri" panose="020F0502020204030204" pitchFamily="34" charset="0"/>
                <a:ea typeface="Calibri" panose="020F0502020204030204" pitchFamily="34" charset="0"/>
                <a:cs typeface="Arial" panose="020B0604020202020204" pitchFamily="34" charset="0"/>
              </a:rPr>
            </a:br>
            <a:br>
              <a:rPr lang="en-US" sz="6000" dirty="0">
                <a:effectLst/>
                <a:latin typeface="Calibri" panose="020F0502020204030204" pitchFamily="34" charset="0"/>
                <a:ea typeface="Calibri" panose="020F0502020204030204" pitchFamily="34" charset="0"/>
                <a:cs typeface="Arial" panose="020B0604020202020204" pitchFamily="34" charset="0"/>
              </a:rPr>
            </a:br>
            <a:br>
              <a:rPr lang="en-US" sz="6000" dirty="0">
                <a:effectLst/>
                <a:latin typeface="Calibri" panose="020F0502020204030204" pitchFamily="34" charset="0"/>
                <a:ea typeface="Calibri" panose="020F0502020204030204" pitchFamily="34" charset="0"/>
                <a:cs typeface="Arial" panose="020B0604020202020204" pitchFamily="34" charset="0"/>
              </a:rPr>
            </a:br>
            <a:br>
              <a:rPr lang="en-US" sz="6000" dirty="0">
                <a:effectLst/>
                <a:latin typeface="Calibri" panose="020F0502020204030204" pitchFamily="34" charset="0"/>
                <a:ea typeface="Calibri" panose="020F0502020204030204" pitchFamily="34" charset="0"/>
                <a:cs typeface="Arial" panose="020B0604020202020204" pitchFamily="34" charset="0"/>
              </a:rPr>
            </a:br>
            <a:br>
              <a:rPr lang="en-US" sz="6000" dirty="0">
                <a:effectLst/>
                <a:latin typeface="Calibri" panose="020F0502020204030204" pitchFamily="34" charset="0"/>
                <a:ea typeface="Calibri" panose="020F0502020204030204" pitchFamily="34" charset="0"/>
                <a:cs typeface="Arial" panose="020B0604020202020204" pitchFamily="34" charset="0"/>
              </a:rPr>
            </a:br>
            <a:br>
              <a:rPr lang="en-US" sz="4800" dirty="0">
                <a:effectLst/>
                <a:latin typeface="Calibri" panose="020F0502020204030204" pitchFamily="34" charset="0"/>
                <a:ea typeface="Calibri" panose="020F0502020204030204" pitchFamily="34" charset="0"/>
                <a:cs typeface="Arial" panose="020B0604020202020204" pitchFamily="34" charset="0"/>
              </a:rPr>
            </a:br>
            <a:br>
              <a:rPr lang="en-US" dirty="0">
                <a:latin typeface="Calibri" panose="020F0502020204030204" pitchFamily="34" charset="0"/>
                <a:ea typeface="Calibri" panose="020F0502020204030204" pitchFamily="34" charset="0"/>
                <a:cs typeface="Arial" panose="020B0604020202020204" pitchFamily="34" charset="0"/>
              </a:rPr>
            </a:br>
            <a:r>
              <a:rPr lang="en-US" sz="5300" b="1" dirty="0">
                <a:effectLst/>
                <a:latin typeface="Times New Roman" panose="02020603050405020304" pitchFamily="18" charset="0"/>
                <a:ea typeface="Calibri" panose="020F0502020204030204" pitchFamily="34" charset="0"/>
              </a:rPr>
              <a:t>ANATOMY OF COMPUTER SYSTEM</a:t>
            </a:r>
            <a:endParaRPr lang="en-US" dirty="0"/>
          </a:p>
        </p:txBody>
      </p:sp>
      <p:sp>
        <p:nvSpPr>
          <p:cNvPr id="3" name="Subtitle 2">
            <a:extLst>
              <a:ext uri="{FF2B5EF4-FFF2-40B4-BE49-F238E27FC236}">
                <a16:creationId xmlns:a16="http://schemas.microsoft.com/office/drawing/2014/main" id="{221C7B40-2D57-4F0D-B351-C500E75F77C4}"/>
              </a:ext>
            </a:extLst>
          </p:cNvPr>
          <p:cNvSpPr>
            <a:spLocks noGrp="1"/>
          </p:cNvSpPr>
          <p:nvPr>
            <p:ph type="subTitle" idx="1"/>
          </p:nvPr>
        </p:nvSpPr>
        <p:spPr>
          <a:xfrm>
            <a:off x="0" y="1032387"/>
            <a:ext cx="12192000" cy="5825614"/>
          </a:xfrm>
        </p:spPr>
        <p:style>
          <a:lnRef idx="1">
            <a:schemeClr val="accent5"/>
          </a:lnRef>
          <a:fillRef idx="2">
            <a:schemeClr val="accent5"/>
          </a:fillRef>
          <a:effectRef idx="1">
            <a:schemeClr val="accent5"/>
          </a:effectRef>
          <a:fontRef idx="minor">
            <a:schemeClr val="dk1"/>
          </a:fontRef>
        </p:style>
        <p:txBody>
          <a:bodyPr>
            <a:normAutofit/>
          </a:bodyPr>
          <a:lstStyle/>
          <a:p>
            <a:r>
              <a:rPr lang="en-US" sz="3600" dirty="0">
                <a:effectLst/>
                <a:latin typeface="Calibri" panose="020F0502020204030204" pitchFamily="34" charset="0"/>
                <a:ea typeface="Calibri" panose="020F0502020204030204" pitchFamily="34" charset="0"/>
                <a:cs typeface="Arial" panose="020B0604020202020204" pitchFamily="34" charset="0"/>
              </a:rPr>
              <a:t>5-1 </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INPUT DEVICES</a:t>
            </a:r>
          </a:p>
          <a:p>
            <a:pPr marL="0" marR="0" algn="just">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Arial" panose="020B0604020202020204" pitchFamily="34" charset="0"/>
              </a:rPr>
              <a:t>Input unit consists of external devices that is, components outside the computers CPU. It provides or fetches information and instructions to the computer. These include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keyboard</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mouse</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light pen</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joystick</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scanner</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microphones</a:t>
            </a:r>
            <a:r>
              <a:rPr lang="en-US" sz="3600" dirty="0">
                <a:effectLst/>
                <a:latin typeface="Times New Roman" panose="02020603050405020304" pitchFamily="18" charset="0"/>
                <a:ea typeface="Calibri" panose="020F0502020204030204" pitchFamily="34" charset="0"/>
                <a:cs typeface="Arial" panose="020B0604020202020204" pitchFamily="34" charset="0"/>
              </a:rPr>
              <a:t> (voice recognition modules), Optical Character Reader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OCR</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Magnetic Ink </a:t>
            </a:r>
            <a:r>
              <a:rPr lang="en-US" sz="3600" dirty="0">
                <a:effectLst/>
                <a:latin typeface="Times New Roman" panose="02020603050405020304" pitchFamily="18" charset="0"/>
                <a:ea typeface="Calibri" panose="020F0502020204030204" pitchFamily="34" charset="0"/>
                <a:cs typeface="Arial" panose="020B0604020202020204" pitchFamily="34" charset="0"/>
              </a:rPr>
              <a:t>Character Reader Recognition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MICR</a:t>
            </a:r>
            <a:r>
              <a:rPr lang="en-US" sz="3600" dirty="0">
                <a:effectLst/>
                <a:latin typeface="Times New Roman" panose="02020603050405020304" pitchFamily="18" charset="0"/>
                <a:ea typeface="Calibri" panose="020F0502020204030204" pitchFamily="34" charset="0"/>
                <a:cs typeface="Arial" panose="020B0604020202020204" pitchFamily="34" charset="0"/>
              </a:rPr>
              <a:t>), bar code reader, badge reader, digitizer, touch screen and optical mark reader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OMR</a:t>
            </a:r>
            <a:r>
              <a:rPr lang="en-US" sz="3600" dirty="0">
                <a:effectLst/>
                <a:latin typeface="Times New Roman" panose="02020603050405020304" pitchFamily="18"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l"/>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8958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0EE9E0-B10F-4C69-A395-DAA58E9A4C76}"/>
              </a:ext>
            </a:extLst>
          </p:cNvPr>
          <p:cNvSpPr>
            <a:spLocks noGrp="1"/>
          </p:cNvSpPr>
          <p:nvPr>
            <p:ph idx="1"/>
          </p:nvPr>
        </p:nvSpPr>
        <p:spPr>
          <a:xfrm>
            <a:off x="0" y="0"/>
            <a:ext cx="12192000" cy="6858000"/>
          </a:xfrm>
        </p:spPr>
        <p:style>
          <a:lnRef idx="1">
            <a:schemeClr val="accent4"/>
          </a:lnRef>
          <a:fillRef idx="2">
            <a:schemeClr val="accent4"/>
          </a:fillRef>
          <a:effectRef idx="1">
            <a:schemeClr val="accent4"/>
          </a:effectRef>
          <a:fontRef idx="minor">
            <a:schemeClr val="dk1"/>
          </a:fontRef>
        </p:style>
        <p:txBody>
          <a:bodyPr>
            <a:normAutofit fontScale="92500"/>
          </a:bodyPr>
          <a:lstStyle/>
          <a:p>
            <a:pPr marL="0" marR="0" indent="0">
              <a:lnSpc>
                <a:spcPct val="107000"/>
              </a:lnSpc>
              <a:spcBef>
                <a:spcPts val="0"/>
              </a:spcBef>
              <a:spcAft>
                <a:spcPts val="800"/>
              </a:spcAft>
              <a:buNone/>
              <a:tabLst>
                <a:tab pos="685800" algn="l"/>
              </a:tabLst>
            </a:pPr>
            <a:endParaRPr lang="en-US" sz="1200" b="1" dirty="0">
              <a:effectLst/>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tabLst>
                <a:tab pos="685800" algn="l"/>
              </a:tabLst>
            </a:pP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5- Digital Video Disc (DVD): </a:t>
            </a:r>
            <a:endParaRPr lang="en-US"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tabLst>
                <a:tab pos="685800" algn="l"/>
              </a:tabLst>
            </a:pPr>
            <a:r>
              <a:rPr lang="en-US" sz="3600" dirty="0">
                <a:effectLst/>
                <a:latin typeface="Times New Roman" panose="02020603050405020304" pitchFamily="18" charset="0"/>
                <a:ea typeface="Calibri" panose="020F0502020204030204" pitchFamily="34" charset="0"/>
                <a:cs typeface="Arial" panose="020B0604020202020204" pitchFamily="34" charset="0"/>
              </a:rPr>
              <a:t>This is similar and works like a CD-ROM but can </a:t>
            </a:r>
            <a:r>
              <a:rPr lang="en-US" sz="3600" u="sng" dirty="0">
                <a:effectLst/>
                <a:latin typeface="Times New Roman" panose="02020603050405020304" pitchFamily="18" charset="0"/>
                <a:ea typeface="Calibri" panose="020F0502020204030204" pitchFamily="34" charset="0"/>
                <a:cs typeface="Arial" panose="020B0604020202020204" pitchFamily="34" charset="0"/>
              </a:rPr>
              <a:t>store more than 15 times</a:t>
            </a:r>
            <a:r>
              <a:rPr lang="en-US" sz="3600" dirty="0">
                <a:effectLst/>
                <a:latin typeface="Times New Roman" panose="02020603050405020304" pitchFamily="18" charset="0"/>
                <a:ea typeface="Calibri" panose="020F0502020204030204" pitchFamily="34" charset="0"/>
                <a:cs typeface="Arial" panose="020B0604020202020204" pitchFamily="34" charset="0"/>
              </a:rPr>
              <a:t> as much information.</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tabLst>
                <a:tab pos="685800" algn="l"/>
              </a:tabLst>
            </a:pP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6-Flash drives:</a:t>
            </a:r>
            <a:endParaRPr lang="en-US"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tabLst>
                <a:tab pos="685800" algn="l"/>
              </a:tabLst>
            </a:pPr>
            <a:r>
              <a:rPr lang="en-US" sz="3600" dirty="0">
                <a:effectLst/>
                <a:latin typeface="Times New Roman" panose="02020603050405020304" pitchFamily="18" charset="0"/>
                <a:ea typeface="Calibri" panose="020F0502020204030204" pitchFamily="34" charset="0"/>
                <a:cs typeface="Arial" panose="020B0604020202020204" pitchFamily="34" charset="0"/>
              </a:rPr>
              <a:t>Work as floppy disks but more sensitive as a hard disk that must be ejected logical before final removal from the computer system. </a:t>
            </a:r>
          </a:p>
          <a:p>
            <a:pPr marL="0" marR="0" indent="0" algn="just">
              <a:lnSpc>
                <a:spcPct val="107000"/>
              </a:lnSpc>
              <a:spcBef>
                <a:spcPts val="0"/>
              </a:spcBef>
              <a:spcAft>
                <a:spcPts val="800"/>
              </a:spcAft>
              <a:buNone/>
              <a:tabLst>
                <a:tab pos="685800" algn="l"/>
              </a:tabLst>
            </a:pPr>
            <a:r>
              <a:rPr lang="en-US" sz="3600" u="sng" dirty="0">
                <a:effectLst/>
                <a:latin typeface="Times New Roman" panose="02020603050405020304" pitchFamily="18" charset="0"/>
                <a:ea typeface="Calibri" panose="020F0502020204030204" pitchFamily="34" charset="0"/>
                <a:cs typeface="Arial" panose="020B0604020202020204" pitchFamily="34" charset="0"/>
              </a:rPr>
              <a:t>It has more memory than floppy disks</a:t>
            </a:r>
            <a:r>
              <a:rPr lang="en-US" sz="3600" dirty="0">
                <a:effectLst/>
                <a:latin typeface="Times New Roman" panose="02020603050405020304" pitchFamily="18" charset="0"/>
                <a:ea typeface="Calibri" panose="020F0502020204030204" pitchFamily="34" charset="0"/>
                <a:cs typeface="Arial" panose="020B0604020202020204" pitchFamily="34" charset="0"/>
              </a:rPr>
              <a: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tabLst>
                <a:tab pos="685800" algn="l"/>
              </a:tabLst>
            </a:pP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7-Memory Cards</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tabLst>
                <a:tab pos="685800" algn="l"/>
              </a:tabLst>
            </a:pPr>
            <a:r>
              <a:rPr lang="en-US" sz="3600" dirty="0">
                <a:effectLst/>
                <a:latin typeface="Times New Roman" panose="02020603050405020304" pitchFamily="18" charset="0"/>
                <a:ea typeface="Calibri" panose="020F0502020204030204" pitchFamily="34" charset="0"/>
                <a:cs typeface="Arial" panose="020B0604020202020204" pitchFamily="34" charset="0"/>
              </a:rPr>
              <a:t>Work as flash drive but with an additional device called the card reader. </a:t>
            </a:r>
            <a:r>
              <a:rPr lang="en-US" sz="3600" u="sng" dirty="0">
                <a:effectLst/>
                <a:latin typeface="Times New Roman" panose="02020603050405020304" pitchFamily="18" charset="0"/>
                <a:ea typeface="Calibri" panose="020F0502020204030204" pitchFamily="34" charset="0"/>
                <a:cs typeface="Arial" panose="020B0604020202020204" pitchFamily="34" charset="0"/>
              </a:rPr>
              <a:t>This is very effective and more durable than the flash drives.</a:t>
            </a:r>
            <a:endParaRPr lang="en-US" u="sng"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4059826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04481-E484-452B-B66B-E6031CD76987}"/>
              </a:ext>
            </a:extLst>
          </p:cNvPr>
          <p:cNvSpPr>
            <a:spLocks noGrp="1"/>
          </p:cNvSpPr>
          <p:nvPr>
            <p:ph type="title"/>
          </p:nvPr>
        </p:nvSpPr>
        <p:spPr>
          <a:xfrm>
            <a:off x="0" y="18256"/>
            <a:ext cx="12192000" cy="66278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sz="4400" b="1" dirty="0">
                <a:effectLst/>
                <a:latin typeface="Times New Roman" panose="02020603050405020304" pitchFamily="18" charset="0"/>
                <a:ea typeface="Calibri" panose="020F0502020204030204" pitchFamily="34" charset="0"/>
              </a:rPr>
              <a:t>Note</a:t>
            </a:r>
            <a:endParaRPr lang="en-US" dirty="0"/>
          </a:p>
        </p:txBody>
      </p:sp>
      <p:sp>
        <p:nvSpPr>
          <p:cNvPr id="3" name="Content Placeholder 2">
            <a:extLst>
              <a:ext uri="{FF2B5EF4-FFF2-40B4-BE49-F238E27FC236}">
                <a16:creationId xmlns:a16="http://schemas.microsoft.com/office/drawing/2014/main" id="{4F8ABFF7-B2AD-46CC-94CA-E1BD0878476C}"/>
              </a:ext>
            </a:extLst>
          </p:cNvPr>
          <p:cNvSpPr>
            <a:spLocks noGrp="1"/>
          </p:cNvSpPr>
          <p:nvPr>
            <p:ph idx="1"/>
          </p:nvPr>
        </p:nvSpPr>
        <p:spPr>
          <a:xfrm>
            <a:off x="-1" y="681038"/>
            <a:ext cx="12191999" cy="6176962"/>
          </a:xfrm>
        </p:spPr>
        <p:style>
          <a:lnRef idx="1">
            <a:schemeClr val="accent3"/>
          </a:lnRef>
          <a:fillRef idx="2">
            <a:schemeClr val="accent3"/>
          </a:fillRef>
          <a:effectRef idx="1">
            <a:schemeClr val="accent3"/>
          </a:effectRef>
          <a:fontRef idx="minor">
            <a:schemeClr val="dk1"/>
          </a:fontRef>
        </p:style>
        <p:txBody>
          <a:bodyPr/>
          <a:lstStyle/>
          <a:p>
            <a:pPr marL="0" indent="0">
              <a:buNone/>
            </a:pPr>
            <a:endParaRPr lang="en-US" dirty="0"/>
          </a:p>
          <a:p>
            <a:pPr marL="0" marR="0" indent="0" algn="just">
              <a:lnSpc>
                <a:spcPct val="107000"/>
              </a:lnSpc>
              <a:spcBef>
                <a:spcPts val="0"/>
              </a:spcBef>
              <a:spcAft>
                <a:spcPts val="800"/>
              </a:spcAft>
              <a:buNone/>
              <a:tabLst>
                <a:tab pos="685800" algn="l"/>
              </a:tabLst>
            </a:pPr>
            <a:r>
              <a:rPr lang="en-US" sz="2800" dirty="0">
                <a:effectLst/>
                <a:latin typeface="Times New Roman" panose="02020603050405020304" pitchFamily="18" charset="0"/>
                <a:ea typeface="Calibri" panose="020F0502020204030204" pitchFamily="34" charset="0"/>
                <a:cs typeface="Arial" panose="020B0604020202020204" pitchFamily="34" charset="0"/>
              </a:rPr>
              <a:t> </a:t>
            </a:r>
            <a:r>
              <a:rPr lang="en-US" sz="4400" dirty="0">
                <a:effectLst/>
                <a:latin typeface="Times New Roman" panose="02020603050405020304" pitchFamily="18" charset="0"/>
                <a:ea typeface="Calibri" panose="020F0502020204030204" pitchFamily="34" charset="0"/>
                <a:cs typeface="Arial" panose="020B0604020202020204" pitchFamily="34" charset="0"/>
              </a:rPr>
              <a:t>Some devices serve more than one purpose. </a:t>
            </a:r>
          </a:p>
          <a:p>
            <a:pPr marL="0" marR="0" indent="0" algn="just">
              <a:lnSpc>
                <a:spcPct val="107000"/>
              </a:lnSpc>
              <a:spcBef>
                <a:spcPts val="0"/>
              </a:spcBef>
              <a:spcAft>
                <a:spcPts val="800"/>
              </a:spcAft>
              <a:buNone/>
              <a:tabLst>
                <a:tab pos="685800" algn="l"/>
              </a:tabLst>
            </a:pPr>
            <a:r>
              <a:rPr lang="en-US" sz="4400" u="sng" dirty="0">
                <a:effectLst/>
                <a:latin typeface="Times New Roman" panose="02020603050405020304" pitchFamily="18" charset="0"/>
                <a:ea typeface="Calibri" panose="020F0502020204030204" pitchFamily="34" charset="0"/>
                <a:cs typeface="Arial" panose="020B0604020202020204" pitchFamily="34" charset="0"/>
              </a:rPr>
              <a:t>For example</a:t>
            </a:r>
            <a:r>
              <a:rPr lang="en-US" sz="4400" dirty="0">
                <a:effectLst/>
                <a:latin typeface="Times New Roman" panose="02020603050405020304" pitchFamily="18" charset="0"/>
                <a:ea typeface="Calibri" panose="020F0502020204030204" pitchFamily="34" charset="0"/>
                <a:cs typeface="Arial" panose="020B0604020202020204" pitchFamily="34" charset="0"/>
              </a:rPr>
              <a:t>, </a:t>
            </a:r>
            <a:r>
              <a:rPr lang="en-US" sz="4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floppy disks</a:t>
            </a:r>
            <a:r>
              <a:rPr lang="en-US" sz="4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r>
              <a:rPr lang="en-US" sz="4400" dirty="0">
                <a:effectLst/>
                <a:latin typeface="Times New Roman" panose="02020603050405020304" pitchFamily="18" charset="0"/>
                <a:ea typeface="Calibri" panose="020F0502020204030204" pitchFamily="34" charset="0"/>
                <a:cs typeface="Arial" panose="020B0604020202020204" pitchFamily="34" charset="0"/>
              </a:rPr>
              <a:t>may also be used as </a:t>
            </a:r>
            <a:r>
              <a:rPr lang="en-US" sz="4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input devices</a:t>
            </a:r>
            <a:r>
              <a:rPr lang="en-US" sz="4400" dirty="0">
                <a:effectLst/>
                <a:latin typeface="Times New Roman" panose="02020603050405020304" pitchFamily="18" charset="0"/>
                <a:ea typeface="Calibri" panose="020F0502020204030204" pitchFamily="34" charset="0"/>
                <a:cs typeface="Arial" panose="020B0604020202020204" pitchFamily="34" charset="0"/>
              </a:rPr>
              <a:t> if they contain information to be used and processed by the computer user. </a:t>
            </a:r>
          </a:p>
          <a:p>
            <a:pPr marL="0" marR="0" indent="0" algn="just">
              <a:lnSpc>
                <a:spcPct val="107000"/>
              </a:lnSpc>
              <a:spcBef>
                <a:spcPts val="0"/>
              </a:spcBef>
              <a:spcAft>
                <a:spcPts val="800"/>
              </a:spcAft>
              <a:buNone/>
              <a:tabLst>
                <a:tab pos="685800" algn="l"/>
              </a:tabLst>
            </a:pPr>
            <a:r>
              <a:rPr lang="en-US" sz="4400" dirty="0">
                <a:effectLst/>
                <a:latin typeface="Times New Roman" panose="02020603050405020304" pitchFamily="18" charset="0"/>
                <a:ea typeface="Calibri" panose="020F0502020204030204" pitchFamily="34" charset="0"/>
                <a:cs typeface="Arial" panose="020B0604020202020204" pitchFamily="34" charset="0"/>
              </a:rPr>
              <a:t>In addition, they can be used as </a:t>
            </a:r>
            <a:r>
              <a:rPr lang="en-US" sz="4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output devices</a:t>
            </a:r>
            <a:r>
              <a:rPr lang="en-US" sz="4400" dirty="0">
                <a:effectLst/>
                <a:latin typeface="Times New Roman" panose="02020603050405020304" pitchFamily="18" charset="0"/>
                <a:ea typeface="Calibri" panose="020F0502020204030204" pitchFamily="34" charset="0"/>
                <a:cs typeface="Arial" panose="020B0604020202020204" pitchFamily="34" charset="0"/>
              </a:rPr>
              <a:t> if the user wants to store the results of computations on them.</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4140038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5CCE45-C983-4B49-8E26-152AFF361AF4}"/>
              </a:ext>
            </a:extLst>
          </p:cNvPr>
          <p:cNvSpPr>
            <a:spLocks noGrp="1"/>
          </p:cNvSpPr>
          <p:nvPr>
            <p:ph idx="1"/>
          </p:nvPr>
        </p:nvSpPr>
        <p:spPr>
          <a:xfrm>
            <a:off x="0" y="1"/>
            <a:ext cx="12192000" cy="6858000"/>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342900" marR="0" lvl="0" indent="-342900" algn="just" rtl="0">
              <a:lnSpc>
                <a:spcPct val="107000"/>
              </a:lnSpc>
              <a:spcBef>
                <a:spcPts val="0"/>
              </a:spcBef>
              <a:spcAft>
                <a:spcPts val="800"/>
              </a:spcAft>
              <a:buFont typeface="+mj-lt"/>
              <a:buAutoNum type="alphaUcPeriod"/>
            </a:pPr>
            <a:r>
              <a:rPr lang="en-US" sz="32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Light pen</a:t>
            </a:r>
            <a:r>
              <a:rPr lang="en-US" sz="32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p>
          <a:p>
            <a:pPr marL="0" marR="0" lvl="0" indent="0" algn="just" rtl="0">
              <a:lnSpc>
                <a:spcPct val="107000"/>
              </a:lnSpc>
              <a:spcBef>
                <a:spcPts val="0"/>
              </a:spcBef>
              <a:spcAft>
                <a:spcPts val="800"/>
              </a:spcAft>
              <a:buNone/>
            </a:pPr>
            <a:r>
              <a:rPr lang="en-US" sz="3200" dirty="0">
                <a:effectLst/>
                <a:latin typeface="Times New Roman" panose="02020603050405020304" pitchFamily="18" charset="0"/>
                <a:ea typeface="Calibri" panose="020F0502020204030204" pitchFamily="34" charset="0"/>
                <a:cs typeface="Arial" panose="020B0604020202020204" pitchFamily="34" charset="0"/>
              </a:rPr>
              <a:t>This is a stylus with a light sensitive tip that is used to draw directly on a computers video screen or to select information on the screen by pressing a clip in the light pen or by pressing the light pen against the surface of the screen. The pen contains light sensors that identify which portion of the screen it is passed over. It is mostly used with Laptop</a:t>
            </a:r>
            <a:r>
              <a:rPr lang="en-US" sz="2800" dirty="0">
                <a:effectLst/>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rtl="0">
              <a:lnSpc>
                <a:spcPct val="107000"/>
              </a:lnSpc>
              <a:spcBef>
                <a:spcPts val="0"/>
              </a:spcBef>
              <a:spcAft>
                <a:spcPts val="800"/>
              </a:spcAft>
              <a:buNone/>
            </a:pPr>
            <a:r>
              <a:rPr lang="en-US" sz="3200" b="1" dirty="0">
                <a:latin typeface="Times New Roman" panose="02020603050405020304" pitchFamily="18" charset="0"/>
                <a:ea typeface="Calibri" panose="020F0502020204030204" pitchFamily="34" charset="0"/>
                <a:cs typeface="Arial" panose="020B0604020202020204" pitchFamily="34" charset="0"/>
              </a:rPr>
              <a:t>B</a:t>
            </a:r>
            <a:r>
              <a:rPr lang="en-US" sz="3200" b="1" dirty="0">
                <a:effectLst/>
                <a:latin typeface="Times New Roman" panose="02020603050405020304" pitchFamily="18" charset="0"/>
                <a:ea typeface="Calibri" panose="020F0502020204030204" pitchFamily="34" charset="0"/>
                <a:cs typeface="Arial" panose="020B0604020202020204" pitchFamily="34" charset="0"/>
              </a:rPr>
              <a:t>. </a:t>
            </a:r>
            <a:r>
              <a:rPr lang="en-US" sz="32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Mouse</a:t>
            </a:r>
            <a:r>
              <a:rPr lang="en-US" sz="32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p>
          <a:p>
            <a:pPr marL="0" marR="0" lvl="0" indent="0" algn="just" rtl="0">
              <a:lnSpc>
                <a:spcPct val="107000"/>
              </a:lnSpc>
              <a:spcBef>
                <a:spcPts val="0"/>
              </a:spcBef>
              <a:spcAft>
                <a:spcPts val="800"/>
              </a:spcAft>
              <a:buNone/>
            </a:pPr>
            <a:r>
              <a:rPr lang="en-US" sz="3200" dirty="0">
                <a:effectLst/>
                <a:latin typeface="Times New Roman" panose="02020603050405020304" pitchFamily="18" charset="0"/>
                <a:ea typeface="Calibri" panose="020F0502020204030204" pitchFamily="34" charset="0"/>
                <a:cs typeface="Arial" panose="020B0604020202020204" pitchFamily="34" charset="0"/>
              </a:rPr>
              <a:t>This is a pointing device designed to be gripped by one hand. It has a detection device (usually a ball) on the bottom that enables the user to control the motion of an on-screen pointer, or cursor, by moving the mouse on a flat surface. As the device moves across the surface, the cursor moves across the screen. To select items or choose commands on the screen, the user presses a button on the mouse.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4183535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1F9B8C-5EE7-4D2C-965C-656EEFF2E22B}"/>
              </a:ext>
            </a:extLst>
          </p:cNvPr>
          <p:cNvSpPr>
            <a:spLocks noGrp="1"/>
          </p:cNvSpPr>
          <p:nvPr>
            <p:ph idx="1"/>
          </p:nvPr>
        </p:nvSpPr>
        <p:spPr>
          <a:xfrm>
            <a:off x="0" y="0"/>
            <a:ext cx="12192000" cy="6857999"/>
          </a:xfrm>
        </p:spPr>
        <p:style>
          <a:lnRef idx="1">
            <a:schemeClr val="accent4"/>
          </a:lnRef>
          <a:fillRef idx="2">
            <a:schemeClr val="accent4"/>
          </a:fillRef>
          <a:effectRef idx="1">
            <a:schemeClr val="accent4"/>
          </a:effectRef>
          <a:fontRef idx="minor">
            <a:schemeClr val="dk1"/>
          </a:fontRef>
        </p:style>
        <p:txBody>
          <a:bodyPr/>
          <a:lstStyle/>
          <a:p>
            <a:pPr marL="0" marR="0" lvl="0" indent="0" algn="just" rtl="0">
              <a:lnSpc>
                <a:spcPct val="107000"/>
              </a:lnSpc>
              <a:spcBef>
                <a:spcPts val="0"/>
              </a:spcBef>
              <a:spcAft>
                <a:spcPts val="0"/>
              </a:spcAft>
              <a:buNone/>
            </a:pPr>
            <a:endParaRPr lang="en-US" sz="2000" b="1" dirty="0">
              <a:effectLst/>
              <a:latin typeface="Times New Roman" panose="02020603050405020304" pitchFamily="18" charset="0"/>
              <a:ea typeface="Calibri" panose="020F0502020204030204" pitchFamily="34" charset="0"/>
              <a:cs typeface="Arial" panose="020B0604020202020204" pitchFamily="34" charset="0"/>
            </a:endParaRPr>
          </a:p>
          <a:p>
            <a:pPr marL="0" marR="0" lvl="0" indent="0" algn="just" rtl="0">
              <a:lnSpc>
                <a:spcPct val="107000"/>
              </a:lnSpc>
              <a:spcBef>
                <a:spcPts val="0"/>
              </a:spcBef>
              <a:spcAft>
                <a:spcPts val="0"/>
              </a:spcAft>
              <a:buNone/>
            </a:pPr>
            <a:r>
              <a:rPr lang="en-US" sz="2800" b="1" dirty="0">
                <a:effectLst/>
                <a:latin typeface="Times New Roman" panose="02020603050405020304" pitchFamily="18" charset="0"/>
                <a:ea typeface="Calibri" panose="020F0502020204030204" pitchFamily="34" charset="0"/>
                <a:cs typeface="Arial" panose="020B0604020202020204" pitchFamily="34" charset="0"/>
              </a:rPr>
              <a:t>C.</a:t>
            </a:r>
            <a:r>
              <a:rPr lang="en-US" sz="3600" b="1" dirty="0">
                <a:effectLst/>
                <a:latin typeface="Times New Roman" panose="02020603050405020304" pitchFamily="18" charset="0"/>
                <a:ea typeface="Calibri" panose="020F0502020204030204" pitchFamily="34" charset="0"/>
                <a:cs typeface="Arial" panose="020B0604020202020204" pitchFamily="34" charset="0"/>
              </a:rPr>
              <a:t> </a:t>
            </a:r>
            <a:r>
              <a:rPr lang="en-US" sz="40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Joystick</a:t>
            </a:r>
            <a:r>
              <a:rPr lang="en-US" sz="2800" b="1" dirty="0">
                <a:effectLst/>
                <a:latin typeface="Times New Roman" panose="02020603050405020304" pitchFamily="18" charset="0"/>
                <a:ea typeface="Calibri" panose="020F0502020204030204" pitchFamily="34" charset="0"/>
                <a:cs typeface="Arial" panose="020B0604020202020204" pitchFamily="34" charset="0"/>
              </a:rPr>
              <a:t>:</a:t>
            </a:r>
            <a:endParaRPr lang="en-US" sz="3600" b="1" dirty="0">
              <a:effectLst/>
              <a:latin typeface="Times New Roman" panose="02020603050405020304" pitchFamily="18" charset="0"/>
              <a:ea typeface="Calibri" panose="020F0502020204030204" pitchFamily="34" charset="0"/>
              <a:cs typeface="Arial" panose="020B0604020202020204" pitchFamily="34" charset="0"/>
            </a:endParaRPr>
          </a:p>
          <a:p>
            <a:pPr marL="0" marR="0" lvl="0" indent="0" algn="just" rtl="0">
              <a:lnSpc>
                <a:spcPct val="107000"/>
              </a:lnSpc>
              <a:spcBef>
                <a:spcPts val="0"/>
              </a:spcBef>
              <a:spcAft>
                <a:spcPts val="0"/>
              </a:spcAft>
              <a:buNone/>
            </a:pPr>
            <a:r>
              <a:rPr lang="en-US" sz="3600" dirty="0">
                <a:effectLst/>
                <a:latin typeface="Times New Roman" panose="02020603050405020304" pitchFamily="18" charset="0"/>
                <a:ea typeface="Calibri" panose="020F0502020204030204" pitchFamily="34" charset="0"/>
                <a:cs typeface="Arial" panose="020B0604020202020204" pitchFamily="34" charset="0"/>
              </a:rPr>
              <a:t> </a:t>
            </a:r>
            <a:r>
              <a:rPr lang="en-US" sz="4000" dirty="0">
                <a:effectLst/>
                <a:latin typeface="Times New Roman" panose="02020603050405020304" pitchFamily="18" charset="0"/>
                <a:ea typeface="Calibri" panose="020F0502020204030204" pitchFamily="34" charset="0"/>
                <a:cs typeface="Arial" panose="020B0604020202020204" pitchFamily="34" charset="0"/>
              </a:rPr>
              <a:t>is a pointing device composed of a lever that moves in multiple directions to navigate a cursor or other graphical object on a computer screen.</a:t>
            </a:r>
          </a:p>
          <a:p>
            <a:pPr marL="0" marR="0" lvl="0" indent="0" algn="just" rtl="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a:lnSpc>
                <a:spcPct val="107000"/>
              </a:lnSpc>
              <a:spcBef>
                <a:spcPts val="0"/>
              </a:spcBef>
              <a:spcAft>
                <a:spcPts val="800"/>
              </a:spcAft>
              <a:buNone/>
            </a:pPr>
            <a:r>
              <a:rPr lang="en-US" sz="3200" b="1" dirty="0">
                <a:effectLst/>
                <a:latin typeface="Times New Roman" panose="02020603050405020304" pitchFamily="18" charset="0"/>
                <a:ea typeface="Calibri" panose="020F0502020204030204" pitchFamily="34" charset="0"/>
                <a:cs typeface="Arial" panose="020B0604020202020204" pitchFamily="34" charset="0"/>
              </a:rPr>
              <a:t>D. </a:t>
            </a: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Keyboard</a:t>
            </a:r>
            <a:r>
              <a:rPr lang="en-US" sz="4400" dirty="0">
                <a:effectLst/>
                <a:latin typeface="Times New Roman" panose="02020603050405020304" pitchFamily="18" charset="0"/>
                <a:ea typeface="Calibri" panose="020F0502020204030204" pitchFamily="34" charset="0"/>
                <a:cs typeface="Arial" panose="020B0604020202020204" pitchFamily="34" charset="0"/>
              </a:rPr>
              <a:t>: </a:t>
            </a:r>
            <a:endParaRPr lang="en-US" sz="4000" dirty="0">
              <a:effectLst/>
              <a:latin typeface="Times New Roman" panose="02020603050405020304" pitchFamily="18" charset="0"/>
              <a:ea typeface="Calibri" panose="020F0502020204030204" pitchFamily="34" charset="0"/>
              <a:cs typeface="Arial" panose="020B0604020202020204" pitchFamily="34" charset="0"/>
            </a:endParaRPr>
          </a:p>
          <a:p>
            <a:pPr marL="0" marR="0" lvl="0" indent="0" algn="just">
              <a:lnSpc>
                <a:spcPct val="107000"/>
              </a:lnSpc>
              <a:spcBef>
                <a:spcPts val="0"/>
              </a:spcBef>
              <a:spcAft>
                <a:spcPts val="800"/>
              </a:spcAft>
              <a:buNone/>
            </a:pPr>
            <a:r>
              <a:rPr lang="en-US" sz="4000" dirty="0">
                <a:effectLst/>
                <a:latin typeface="Times New Roman" panose="02020603050405020304" pitchFamily="18" charset="0"/>
                <a:ea typeface="Calibri" panose="020F0502020204030204" pitchFamily="34" charset="0"/>
                <a:cs typeface="Arial" panose="020B0604020202020204" pitchFamily="34" charset="0"/>
              </a:rPr>
              <a:t>Keyboard is typewriter-like device that allows the user to type in text, numeric and execute commands with the aid of the functional keys on the keyboard</a:t>
            </a:r>
            <a:r>
              <a:rPr lang="en-US" sz="3200" dirty="0">
                <a:effectLst/>
                <a:latin typeface="Times New Roman" panose="02020603050405020304" pitchFamily="18"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927308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3D151E-40BE-46B7-B8E7-A23A510388D9}"/>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lstStyle/>
          <a:p>
            <a:pPr marL="0" marR="0" lvl="0" indent="0" algn="just" rtl="0">
              <a:lnSpc>
                <a:spcPct val="107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a:lnSpc>
                <a:spcPct val="107000"/>
              </a:lnSpc>
              <a:spcBef>
                <a:spcPts val="0"/>
              </a:spcBef>
              <a:spcAft>
                <a:spcPts val="800"/>
              </a:spcAft>
              <a:buNone/>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E. </a:t>
            </a:r>
            <a:r>
              <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Microphone</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lvl="0" indent="0" algn="just">
              <a:lnSpc>
                <a:spcPct val="107000"/>
              </a:lnSpc>
              <a:spcBef>
                <a:spcPts val="0"/>
              </a:spcBef>
              <a:spcAft>
                <a:spcPts val="800"/>
              </a:spcAft>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This is a device for converting sound into signals that can then be stored, manipulated, and played back by the computer. A voice recognition module is a device that converts spoken words into information that the computer can recognize and process.</a:t>
            </a:r>
          </a:p>
          <a:p>
            <a:pPr marL="0" marR="0" lvl="0" indent="0" algn="just">
              <a:lnSpc>
                <a:spcPct val="107000"/>
              </a:lnSpc>
              <a:spcBef>
                <a:spcPts val="0"/>
              </a:spcBef>
              <a:spcAft>
                <a:spcPts val="800"/>
              </a:spcAft>
              <a:buNone/>
            </a:pP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rtl="0">
              <a:lnSpc>
                <a:spcPct val="107000"/>
              </a:lnSpc>
              <a:spcBef>
                <a:spcPts val="0"/>
              </a:spcBef>
              <a:spcAft>
                <a:spcPts val="800"/>
              </a:spcAft>
              <a:buNone/>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F. </a:t>
            </a:r>
            <a:r>
              <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Modem</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lvl="0" indent="0" algn="just" rtl="0">
              <a:lnSpc>
                <a:spcPct val="107000"/>
              </a:lnSpc>
              <a:spcBef>
                <a:spcPts val="0"/>
              </a:spcBef>
              <a:spcAft>
                <a:spcPts val="800"/>
              </a:spcAft>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It stands for modulator-demodulator, is a device that connects a computer to a telephone line or cable television network and allows information to be transmitted to or received from another computer. Each computer that sends or receives information must be connected to a modem.</a:t>
            </a:r>
          </a:p>
          <a:p>
            <a:pPr marL="0" marR="0" lvl="0" indent="0" algn="just">
              <a:lnSpc>
                <a:spcPct val="107000"/>
              </a:lnSpc>
              <a:spcBef>
                <a:spcPts val="0"/>
              </a:spcBef>
              <a:spcAft>
                <a:spcPts val="800"/>
              </a:spcAft>
              <a:buNone/>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61472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E4A7-FCB6-4810-94E1-400C84A6A581}"/>
              </a:ext>
            </a:extLst>
          </p:cNvPr>
          <p:cNvSpPr>
            <a:spLocks noGrp="1"/>
          </p:cNvSpPr>
          <p:nvPr>
            <p:ph type="title"/>
          </p:nvPr>
        </p:nvSpPr>
        <p:spPr>
          <a:xfrm>
            <a:off x="0" y="0"/>
            <a:ext cx="12191999" cy="887514"/>
          </a:xfrm>
        </p:spPr>
        <p:style>
          <a:lnRef idx="1">
            <a:schemeClr val="accent4"/>
          </a:lnRef>
          <a:fillRef idx="2">
            <a:schemeClr val="accent4"/>
          </a:fillRef>
          <a:effectRef idx="1">
            <a:schemeClr val="accent4"/>
          </a:effectRef>
          <a:fontRef idx="minor">
            <a:schemeClr val="dk1"/>
          </a:fontRef>
        </p:style>
        <p:txBody>
          <a:bodyPr>
            <a:normAutofit fontScale="90000"/>
          </a:bodyPr>
          <a:lstStyle/>
          <a:p>
            <a:pPr marL="0" marR="0">
              <a:lnSpc>
                <a:spcPct val="107000"/>
              </a:lnSpc>
              <a:spcBef>
                <a:spcPts val="0"/>
              </a:spcBef>
              <a:spcAft>
                <a:spcPts val="800"/>
              </a:spcAft>
            </a:pPr>
            <a:br>
              <a:rPr lang="en-US" sz="4400" b="1" dirty="0">
                <a:effectLst/>
                <a:latin typeface="Times New Roman" panose="02020603050405020304" pitchFamily="18" charset="0"/>
                <a:ea typeface="Calibri" panose="020F0502020204030204" pitchFamily="34" charset="0"/>
                <a:cs typeface="Arial" panose="020B0604020202020204" pitchFamily="34" charset="0"/>
              </a:rPr>
            </a:br>
            <a:r>
              <a:rPr lang="en-US" sz="4400" b="1" dirty="0">
                <a:effectLst/>
                <a:latin typeface="Times New Roman" panose="02020603050405020304" pitchFamily="18" charset="0"/>
                <a:ea typeface="Calibri" panose="020F0502020204030204" pitchFamily="34" charset="0"/>
                <a:cs typeface="Arial" panose="020B0604020202020204" pitchFamily="34" charset="0"/>
              </a:rPr>
              <a:t>5-2 OUTPUT DEVICES</a:t>
            </a:r>
            <a:br>
              <a:rPr lang="en-US" sz="32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AB29094D-7D30-45F1-815F-9FF3FF393DD4}"/>
              </a:ext>
            </a:extLst>
          </p:cNvPr>
          <p:cNvSpPr>
            <a:spLocks noGrp="1"/>
          </p:cNvSpPr>
          <p:nvPr>
            <p:ph idx="1"/>
          </p:nvPr>
        </p:nvSpPr>
        <p:spPr>
          <a:xfrm>
            <a:off x="0" y="887514"/>
            <a:ext cx="12192000" cy="5970486"/>
          </a:xfrm>
        </p:spPr>
        <p:style>
          <a:lnRef idx="1">
            <a:schemeClr val="accent5"/>
          </a:lnRef>
          <a:fillRef idx="2">
            <a:schemeClr val="accent5"/>
          </a:fillRef>
          <a:effectRef idx="1">
            <a:schemeClr val="accent5"/>
          </a:effectRef>
          <a:fontRef idx="minor">
            <a:schemeClr val="dk1"/>
          </a:fontRef>
        </p:style>
        <p:txBody>
          <a:bodyPr>
            <a:normAutofit/>
          </a:bodyPr>
          <a:lstStyle/>
          <a:p>
            <a:pPr marL="0" indent="0" algn="just">
              <a:buNone/>
            </a:pPr>
            <a:endParaRPr lang="en-US" sz="2000" dirty="0">
              <a:effectLst/>
              <a:latin typeface="Times New Roman" panose="02020603050405020304" pitchFamily="18" charset="0"/>
              <a:ea typeface="Calibri" panose="020F0502020204030204" pitchFamily="34" charset="0"/>
            </a:endParaRPr>
          </a:p>
          <a:p>
            <a:pPr marL="0" indent="0" algn="just">
              <a:buNone/>
            </a:pPr>
            <a:r>
              <a:rPr lang="en-US" sz="3600" dirty="0">
                <a:effectLst/>
                <a:latin typeface="Times New Roman" panose="02020603050405020304" pitchFamily="18" charset="0"/>
                <a:ea typeface="Calibri" panose="020F0502020204030204" pitchFamily="34" charset="0"/>
              </a:rPr>
              <a:t>Output devices consists</a:t>
            </a:r>
            <a:r>
              <a:rPr lang="en-US" sz="3600" b="1" dirty="0">
                <a:effectLst/>
                <a:latin typeface="Times New Roman" panose="02020603050405020304" pitchFamily="18" charset="0"/>
                <a:ea typeface="Calibri" panose="020F0502020204030204" pitchFamily="34" charset="0"/>
              </a:rPr>
              <a:t> </a:t>
            </a:r>
            <a:r>
              <a:rPr lang="en-US" sz="3600" dirty="0">
                <a:effectLst/>
                <a:latin typeface="Times New Roman" panose="02020603050405020304" pitchFamily="18" charset="0"/>
                <a:ea typeface="Calibri" panose="020F0502020204030204" pitchFamily="34" charset="0"/>
              </a:rPr>
              <a:t>of hardware that transfer information from the computers CPU to the computer user. This includes the </a:t>
            </a:r>
            <a:r>
              <a:rPr lang="en-US" sz="3600" b="1" dirty="0">
                <a:solidFill>
                  <a:srgbClr val="FF0000"/>
                </a:solidFill>
                <a:effectLst/>
                <a:latin typeface="Times New Roman" panose="02020603050405020304" pitchFamily="18" charset="0"/>
                <a:ea typeface="Calibri" panose="020F0502020204030204" pitchFamily="34" charset="0"/>
              </a:rPr>
              <a:t>monitor</a:t>
            </a:r>
            <a:r>
              <a:rPr lang="en-US" sz="3600" b="1" dirty="0">
                <a:effectLst/>
                <a:latin typeface="Times New Roman" panose="02020603050405020304" pitchFamily="18" charset="0"/>
                <a:ea typeface="Calibri" panose="020F0502020204030204" pitchFamily="34" charset="0"/>
              </a:rPr>
              <a:t>,</a:t>
            </a:r>
            <a:r>
              <a:rPr lang="en-US" sz="3600" dirty="0">
                <a:effectLst/>
                <a:latin typeface="Times New Roman" panose="02020603050405020304" pitchFamily="18" charset="0"/>
                <a:ea typeface="Calibri" panose="020F0502020204030204" pitchFamily="34" charset="0"/>
              </a:rPr>
              <a:t> </a:t>
            </a:r>
            <a:r>
              <a:rPr lang="en-US" sz="3600" b="1" dirty="0">
                <a:solidFill>
                  <a:srgbClr val="FF0000"/>
                </a:solidFill>
                <a:effectLst/>
                <a:latin typeface="Times New Roman" panose="02020603050405020304" pitchFamily="18" charset="0"/>
                <a:ea typeface="Calibri" panose="020F0502020204030204" pitchFamily="34" charset="0"/>
              </a:rPr>
              <a:t>Printer</a:t>
            </a:r>
            <a:r>
              <a:rPr lang="en-US" sz="3600" dirty="0">
                <a:effectLst/>
                <a:latin typeface="Times New Roman" panose="02020603050405020304" pitchFamily="18" charset="0"/>
                <a:ea typeface="Calibri" panose="020F0502020204030204" pitchFamily="34" charset="0"/>
              </a:rPr>
              <a:t>, </a:t>
            </a:r>
            <a:r>
              <a:rPr lang="en-US" sz="3600" b="1" dirty="0">
                <a:solidFill>
                  <a:srgbClr val="FF0000"/>
                </a:solidFill>
                <a:effectLst/>
                <a:latin typeface="Times New Roman" panose="02020603050405020304" pitchFamily="18" charset="0"/>
                <a:ea typeface="Calibri" panose="020F0502020204030204" pitchFamily="34" charset="0"/>
              </a:rPr>
              <a:t>plotters</a:t>
            </a:r>
            <a:r>
              <a:rPr lang="en-US" sz="3600" b="1" dirty="0">
                <a:effectLst/>
                <a:latin typeface="Times New Roman" panose="02020603050405020304" pitchFamily="18" charset="0"/>
                <a:ea typeface="Calibri" panose="020F0502020204030204" pitchFamily="34" charset="0"/>
              </a:rPr>
              <a:t>,</a:t>
            </a:r>
            <a:r>
              <a:rPr lang="en-US" sz="3600" dirty="0">
                <a:effectLst/>
                <a:latin typeface="Times New Roman" panose="02020603050405020304" pitchFamily="18" charset="0"/>
                <a:ea typeface="Calibri" panose="020F0502020204030204" pitchFamily="34" charset="0"/>
              </a:rPr>
              <a:t> or </a:t>
            </a:r>
            <a:r>
              <a:rPr lang="en-US" sz="3600" b="1" dirty="0">
                <a:solidFill>
                  <a:srgbClr val="FF0000"/>
                </a:solidFill>
                <a:effectLst/>
                <a:latin typeface="Times New Roman" panose="02020603050405020304" pitchFamily="18" charset="0"/>
                <a:ea typeface="Calibri" panose="020F0502020204030204" pitchFamily="34" charset="0"/>
              </a:rPr>
              <a:t>speaker</a:t>
            </a:r>
            <a:r>
              <a:rPr lang="en-US" sz="3600" dirty="0">
                <a:effectLst/>
                <a:latin typeface="Times New Roman" panose="02020603050405020304" pitchFamily="18" charset="0"/>
                <a:ea typeface="Calibri" panose="020F0502020204030204" pitchFamily="34" charset="0"/>
              </a:rPr>
              <a:t>. </a:t>
            </a:r>
          </a:p>
          <a:p>
            <a:pPr marL="0" indent="0" algn="just">
              <a:buNone/>
            </a:pPr>
            <a:endParaRPr lang="en-US" sz="2400" dirty="0">
              <a:effectLst/>
              <a:latin typeface="Times New Roman" panose="02020603050405020304" pitchFamily="18" charset="0"/>
              <a:ea typeface="Calibri" panose="020F0502020204030204" pitchFamily="34" charset="0"/>
            </a:endParaRPr>
          </a:p>
          <a:p>
            <a:pPr marL="342900" marR="0" lvl="0" indent="-342900" algn="just" rtl="0">
              <a:lnSpc>
                <a:spcPct val="107000"/>
              </a:lnSpc>
              <a:spcBef>
                <a:spcPts val="0"/>
              </a:spcBef>
              <a:spcAft>
                <a:spcPts val="800"/>
              </a:spcAft>
              <a:buFont typeface="+mj-lt"/>
              <a:buAutoNum type="arabicPeriod"/>
              <a:tabLst>
                <a:tab pos="685800" algn="l"/>
              </a:tabLst>
            </a:pP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Video Graphic Adapter</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p>
          <a:p>
            <a:pPr marL="0" marR="0" lvl="0" indent="0" algn="just" rtl="0">
              <a:lnSpc>
                <a:spcPct val="107000"/>
              </a:lnSpc>
              <a:spcBef>
                <a:spcPts val="0"/>
              </a:spcBef>
              <a:spcAft>
                <a:spcPts val="800"/>
              </a:spcAft>
              <a:buNone/>
              <a:tabLst>
                <a:tab pos="685800" algn="l"/>
              </a:tabLst>
            </a:pPr>
            <a:r>
              <a:rPr lang="en-US" sz="3600" dirty="0">
                <a:effectLst/>
                <a:latin typeface="Times New Roman" panose="02020603050405020304" pitchFamily="18" charset="0"/>
                <a:ea typeface="Calibri" panose="020F0502020204030204" pitchFamily="34" charset="0"/>
                <a:cs typeface="Arial" panose="020B0604020202020204" pitchFamily="34" charset="0"/>
              </a:rPr>
              <a:t>This is a device that converts information generated by the computer into visual information called </a:t>
            </a: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Monitor</a:t>
            </a:r>
            <a:r>
              <a:rPr lang="en-US" sz="3600" dirty="0">
                <a:effectLst/>
                <a:latin typeface="Times New Roman" panose="02020603050405020304" pitchFamily="18" charset="0"/>
                <a:ea typeface="Calibri" panose="020F0502020204030204" pitchFamily="34" charset="0"/>
                <a:cs typeface="Arial" panose="020B0604020202020204" pitchFamily="34" charset="0"/>
              </a:rPr>
              <a:t>. It looks similar to a television set. Information from the CPU is displayed on the screen of the monitor.</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a:buNone/>
            </a:pPr>
            <a:endParaRPr lang="en-US" sz="3600" dirty="0"/>
          </a:p>
        </p:txBody>
      </p:sp>
    </p:spTree>
    <p:extLst>
      <p:ext uri="{BB962C8B-B14F-4D97-AF65-F5344CB8AC3E}">
        <p14:creationId xmlns:p14="http://schemas.microsoft.com/office/powerpoint/2010/main" val="2315230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BC63C6-22AE-49D7-8E07-DBCEB05FD992}"/>
              </a:ext>
            </a:extLst>
          </p:cNvPr>
          <p:cNvSpPr>
            <a:spLocks noGrp="1"/>
          </p:cNvSpPr>
          <p:nvPr>
            <p:ph idx="1"/>
          </p:nvPr>
        </p:nvSpPr>
        <p:spPr>
          <a:xfrm>
            <a:off x="0" y="0"/>
            <a:ext cx="12192000" cy="6858000"/>
          </a:xfrm>
        </p:spPr>
        <p:style>
          <a:lnRef idx="1">
            <a:schemeClr val="accent4"/>
          </a:lnRef>
          <a:fillRef idx="2">
            <a:schemeClr val="accent4"/>
          </a:fillRef>
          <a:effectRef idx="1">
            <a:schemeClr val="accent4"/>
          </a:effectRef>
          <a:fontRef idx="minor">
            <a:schemeClr val="dk1"/>
          </a:fontRef>
        </p:style>
        <p:txBody>
          <a:bodyPr/>
          <a:lstStyle/>
          <a:p>
            <a:pPr marL="0" indent="0">
              <a:buNone/>
            </a:pPr>
            <a:endParaRPr lang="en-US" dirty="0"/>
          </a:p>
          <a:p>
            <a:pPr marL="0" marR="0" lvl="0" indent="0" algn="just" rtl="0">
              <a:lnSpc>
                <a:spcPct val="107000"/>
              </a:lnSpc>
              <a:spcBef>
                <a:spcPts val="0"/>
              </a:spcBef>
              <a:spcAft>
                <a:spcPts val="0"/>
              </a:spcAft>
              <a:buNone/>
              <a:tabLst>
                <a:tab pos="685800" algn="l"/>
              </a:tabLst>
            </a:pPr>
            <a:r>
              <a:rPr lang="en-US" sz="3600" b="1" dirty="0">
                <a:effectLst/>
                <a:latin typeface="Times New Roman" panose="02020603050405020304" pitchFamily="18" charset="0"/>
                <a:ea typeface="Calibri" panose="020F0502020204030204" pitchFamily="34" charset="0"/>
                <a:cs typeface="Arial" panose="020B0604020202020204" pitchFamily="34" charset="0"/>
              </a:rPr>
              <a:t>3</a:t>
            </a:r>
            <a:r>
              <a:rPr lang="en-US" sz="2800" b="1" dirty="0">
                <a:effectLst/>
                <a:latin typeface="Times New Roman" panose="02020603050405020304" pitchFamily="18" charset="0"/>
                <a:ea typeface="Calibri" panose="020F0502020204030204" pitchFamily="34" charset="0"/>
                <a:cs typeface="Arial" panose="020B0604020202020204" pitchFamily="34" charset="0"/>
              </a:rPr>
              <a:t>. </a:t>
            </a: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Printers:</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p>
          <a:p>
            <a:pPr marL="0" marR="0" lvl="0" indent="0" algn="just" rtl="0">
              <a:lnSpc>
                <a:spcPct val="107000"/>
              </a:lnSpc>
              <a:spcBef>
                <a:spcPts val="0"/>
              </a:spcBef>
              <a:spcAft>
                <a:spcPts val="0"/>
              </a:spcAft>
              <a:buNone/>
              <a:tabLst>
                <a:tab pos="685800" algn="l"/>
              </a:tabLst>
            </a:pPr>
            <a:r>
              <a:rPr lang="en-US" sz="3600" dirty="0">
                <a:effectLst/>
                <a:latin typeface="Times New Roman" panose="02020603050405020304" pitchFamily="18" charset="0"/>
                <a:ea typeface="Calibri" panose="020F0502020204030204" pitchFamily="34" charset="0"/>
                <a:cs typeface="Arial" panose="020B0604020202020204" pitchFamily="34" charset="0"/>
              </a:rPr>
              <a:t>Information and graphics processed or produced with the aid of computer are printed out as hardcopy with the aid of printer. There are different types of printers;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Dot-matrix printers</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Laser printers</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Inkjet</a:t>
            </a:r>
            <a:r>
              <a:rPr lang="en-US" sz="3600" dirty="0">
                <a:effectLst/>
                <a:latin typeface="Times New Roman" panose="02020603050405020304" pitchFamily="18" charset="0"/>
                <a:ea typeface="Calibri" panose="020F0502020204030204" pitchFamily="34" charset="0"/>
                <a:cs typeface="Arial" panose="020B0604020202020204" pitchFamily="34" charset="0"/>
              </a:rPr>
              <a:t>, etc.</a:t>
            </a:r>
          </a:p>
          <a:p>
            <a:pPr marL="0" marR="0" lvl="0" indent="0" algn="just" rtl="0">
              <a:lnSpc>
                <a:spcPct val="107000"/>
              </a:lnSpc>
              <a:spcBef>
                <a:spcPts val="0"/>
              </a:spcBef>
              <a:spcAft>
                <a:spcPts val="0"/>
              </a:spcAft>
              <a:buNone/>
              <a:tabLst>
                <a:tab pos="685800" algn="l"/>
              </a:tabLst>
            </a:pP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a:lnSpc>
                <a:spcPct val="107000"/>
              </a:lnSpc>
              <a:spcBef>
                <a:spcPts val="0"/>
              </a:spcBef>
              <a:spcAft>
                <a:spcPts val="800"/>
              </a:spcAft>
              <a:buNone/>
              <a:tabLst>
                <a:tab pos="685800" algn="l"/>
              </a:tabLst>
            </a:pPr>
            <a:r>
              <a:rPr lang="en-US" sz="3600" b="1" dirty="0">
                <a:effectLst/>
                <a:latin typeface="Times New Roman" panose="02020603050405020304" pitchFamily="18" charset="0"/>
                <a:ea typeface="Calibri" panose="020F0502020204030204" pitchFamily="34" charset="0"/>
                <a:cs typeface="Arial" panose="020B0604020202020204" pitchFamily="34" charset="0"/>
              </a:rPr>
              <a:t>4. </a:t>
            </a: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Plotters</a:t>
            </a:r>
            <a:r>
              <a:rPr lang="en-US" sz="3600" b="1" dirty="0">
                <a:effectLst/>
                <a:latin typeface="Times New Roman" panose="02020603050405020304" pitchFamily="18" charset="0"/>
                <a:ea typeface="Calibri" panose="020F0502020204030204" pitchFamily="34" charset="0"/>
                <a:cs typeface="Arial" panose="020B0604020202020204" pitchFamily="34" charset="0"/>
              </a:rPr>
              <a:t>:</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p>
          <a:p>
            <a:pPr marL="0" marR="0" lvl="0" indent="0" algn="just">
              <a:lnSpc>
                <a:spcPct val="107000"/>
              </a:lnSpc>
              <a:spcBef>
                <a:spcPts val="0"/>
              </a:spcBef>
              <a:spcAft>
                <a:spcPts val="800"/>
              </a:spcAft>
              <a:buNone/>
              <a:tabLst>
                <a:tab pos="685800" algn="l"/>
              </a:tabLst>
            </a:pPr>
            <a:r>
              <a:rPr lang="en-US" sz="3600" dirty="0">
                <a:effectLst/>
                <a:latin typeface="Times New Roman" panose="02020603050405020304" pitchFamily="18" charset="0"/>
                <a:ea typeface="Calibri" panose="020F0502020204030204" pitchFamily="34" charset="0"/>
                <a:cs typeface="Arial" panose="020B0604020202020204" pitchFamily="34" charset="0"/>
              </a:rPr>
              <a:t>Computer output to microfilm or fiche (COM) which process information on rolls of film (drum plotter) or slide of film (flatbed plotter).</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18681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F6278-7E92-4BFA-B645-9B22AAC56B83}"/>
              </a:ext>
            </a:extLst>
          </p:cNvPr>
          <p:cNvSpPr>
            <a:spLocks noGrp="1"/>
          </p:cNvSpPr>
          <p:nvPr>
            <p:ph type="title"/>
          </p:nvPr>
        </p:nvSpPr>
        <p:spPr>
          <a:xfrm>
            <a:off x="0" y="0"/>
            <a:ext cx="12192000" cy="855407"/>
          </a:xfrm>
        </p:spPr>
        <p:style>
          <a:lnRef idx="1">
            <a:schemeClr val="accent5"/>
          </a:lnRef>
          <a:fillRef idx="2">
            <a:schemeClr val="accent5"/>
          </a:fillRef>
          <a:effectRef idx="1">
            <a:schemeClr val="accent5"/>
          </a:effectRef>
          <a:fontRef idx="minor">
            <a:schemeClr val="dk1"/>
          </a:fontRef>
        </p:style>
        <p:txBody>
          <a:bodyPr>
            <a:normAutofit fontScale="90000"/>
          </a:bodyPr>
          <a:lstStyle/>
          <a:p>
            <a:pPr marL="0" marR="0">
              <a:lnSpc>
                <a:spcPct val="107000"/>
              </a:lnSpc>
              <a:spcBef>
                <a:spcPts val="0"/>
              </a:spcBef>
              <a:spcAft>
                <a:spcPts val="800"/>
              </a:spcAft>
              <a:tabLst>
                <a:tab pos="685800" algn="l"/>
              </a:tabLst>
            </a:pPr>
            <a:br>
              <a:rPr lang="en-US" sz="4000" b="1" dirty="0">
                <a:effectLst/>
                <a:latin typeface="Times New Roman" panose="02020603050405020304" pitchFamily="18" charset="0"/>
                <a:ea typeface="Calibri" panose="020F0502020204030204" pitchFamily="34" charset="0"/>
                <a:cs typeface="Arial" panose="020B0604020202020204" pitchFamily="34" charset="0"/>
              </a:rPr>
            </a:br>
            <a:r>
              <a:rPr lang="en-US" sz="4000" b="1" dirty="0">
                <a:effectLst/>
                <a:latin typeface="Times New Roman" panose="02020603050405020304" pitchFamily="18" charset="0"/>
                <a:ea typeface="Calibri" panose="020F0502020204030204" pitchFamily="34" charset="0"/>
                <a:cs typeface="Arial" panose="020B0604020202020204" pitchFamily="34" charset="0"/>
              </a:rPr>
              <a:t>5-3 STORAGE DEVICES</a:t>
            </a:r>
            <a:br>
              <a:rPr lang="en-US" sz="32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C225A31F-6C54-4384-A098-2C00BEED5317}"/>
              </a:ext>
            </a:extLst>
          </p:cNvPr>
          <p:cNvSpPr>
            <a:spLocks noGrp="1"/>
          </p:cNvSpPr>
          <p:nvPr>
            <p:ph idx="1"/>
          </p:nvPr>
        </p:nvSpPr>
        <p:spPr>
          <a:xfrm>
            <a:off x="-1" y="693174"/>
            <a:ext cx="12191999" cy="6164826"/>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marL="0" indent="0">
              <a:buNone/>
            </a:pPr>
            <a:endParaRPr lang="en-US" sz="1100" dirty="0"/>
          </a:p>
          <a:p>
            <a:pPr marL="0" marR="0" indent="0" algn="just">
              <a:lnSpc>
                <a:spcPct val="107000"/>
              </a:lnSpc>
              <a:spcBef>
                <a:spcPts val="0"/>
              </a:spcBef>
              <a:spcAft>
                <a:spcPts val="800"/>
              </a:spcAft>
              <a:buNone/>
              <a:tabLst>
                <a:tab pos="685800" algn="l"/>
              </a:tabLst>
            </a:pPr>
            <a:r>
              <a:rPr lang="en-US" sz="2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effectLst/>
                <a:latin typeface="Times New Roman" panose="02020603050405020304" pitchFamily="18" charset="0"/>
                <a:ea typeface="Calibri" panose="020F0502020204030204" pitchFamily="34" charset="0"/>
                <a:cs typeface="Arial" panose="020B0604020202020204" pitchFamily="34" charset="0"/>
              </a:rPr>
              <a:t>Storage devices provide permanent storage of information and programs for retrieval by the computer. </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tabLst>
                <a:tab pos="685800" algn="l"/>
              </a:tabLst>
            </a:pPr>
            <a:r>
              <a:rPr lang="en-US" sz="4800" dirty="0">
                <a:effectLst/>
                <a:latin typeface="Times New Roman" panose="02020603050405020304" pitchFamily="18" charset="0"/>
                <a:ea typeface="Calibri" panose="020F0502020204030204" pitchFamily="34" charset="0"/>
                <a:cs typeface="Arial" panose="020B0604020202020204" pitchFamily="34" charset="0"/>
              </a:rPr>
              <a:t>The two main types of storage devices are: </a:t>
            </a:r>
          </a:p>
          <a:p>
            <a:pPr marL="0" marR="0" indent="0" algn="just">
              <a:lnSpc>
                <a:spcPct val="107000"/>
              </a:lnSpc>
              <a:spcBef>
                <a:spcPts val="0"/>
              </a:spcBef>
              <a:spcAft>
                <a:spcPts val="800"/>
              </a:spcAft>
              <a:buNone/>
              <a:tabLst>
                <a:tab pos="685800" algn="l"/>
              </a:tabLst>
            </a:pPr>
            <a:r>
              <a:rPr lang="en-US" sz="4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disk drives and memory</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p>
          <a:p>
            <a:pPr marL="0" marR="0" indent="0" algn="just">
              <a:lnSpc>
                <a:spcPct val="107000"/>
              </a:lnSpc>
              <a:spcBef>
                <a:spcPts val="0"/>
              </a:spcBef>
              <a:spcAft>
                <a:spcPts val="800"/>
              </a:spcAft>
              <a:buNone/>
              <a:tabLst>
                <a:tab pos="685800" algn="l"/>
              </a:tabLst>
            </a:pPr>
            <a:r>
              <a:rPr lang="en-US" sz="4800" dirty="0">
                <a:effectLst/>
                <a:latin typeface="Times New Roman" panose="02020603050405020304" pitchFamily="18" charset="0"/>
                <a:ea typeface="Calibri" panose="020F0502020204030204" pitchFamily="34" charset="0"/>
                <a:cs typeface="Arial" panose="020B0604020202020204" pitchFamily="34" charset="0"/>
              </a:rPr>
              <a:t>There are several types of disk drives: </a:t>
            </a:r>
          </a:p>
          <a:p>
            <a:pPr marL="0" marR="0" indent="0" algn="just">
              <a:lnSpc>
                <a:spcPct val="107000"/>
              </a:lnSpc>
              <a:spcBef>
                <a:spcPts val="0"/>
              </a:spcBef>
              <a:spcAft>
                <a:spcPts val="800"/>
              </a:spcAft>
              <a:buNone/>
              <a:tabLst>
                <a:tab pos="685800" algn="l"/>
              </a:tabLst>
            </a:pPr>
            <a:r>
              <a:rPr lang="en-US" sz="4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hard disk drive</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floppy</a:t>
            </a:r>
            <a:r>
              <a:rPr lang="en-US" sz="4800" b="1" dirty="0">
                <a:effectLst/>
                <a:latin typeface="Times New Roman" panose="02020603050405020304" pitchFamily="18" charset="0"/>
                <a:ea typeface="Calibri" panose="020F0502020204030204" pitchFamily="34" charset="0"/>
                <a:cs typeface="Arial" panose="020B0604020202020204" pitchFamily="34" charset="0"/>
              </a:rPr>
              <a:t> </a:t>
            </a:r>
            <a:r>
              <a:rPr lang="en-US" sz="4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disk</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magneto-optical</a:t>
            </a:r>
            <a:r>
              <a:rPr lang="en-US" sz="4800" dirty="0">
                <a:effectLst/>
                <a:latin typeface="Times New Roman" panose="02020603050405020304" pitchFamily="18" charset="0"/>
                <a:ea typeface="Calibri" panose="020F0502020204030204" pitchFamily="34" charset="0"/>
                <a:cs typeface="Arial" panose="020B0604020202020204" pitchFamily="34" charset="0"/>
              </a:rPr>
              <a:t>, and </a:t>
            </a:r>
            <a:r>
              <a:rPr lang="en-US" sz="4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compact</a:t>
            </a:r>
            <a:r>
              <a:rPr lang="en-US" sz="4800" b="1" dirty="0">
                <a:effectLst/>
                <a:latin typeface="Times New Roman" panose="02020603050405020304" pitchFamily="18" charset="0"/>
                <a:ea typeface="Calibri" panose="020F0502020204030204" pitchFamily="34" charset="0"/>
                <a:cs typeface="Arial" panose="020B0604020202020204" pitchFamily="34" charset="0"/>
              </a:rPr>
              <a:t> </a:t>
            </a:r>
            <a:r>
              <a:rPr lang="en-US" sz="4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disk</a:t>
            </a:r>
            <a:r>
              <a:rPr lang="en-US" sz="4800" dirty="0">
                <a:effectLst/>
                <a:latin typeface="Times New Roman" panose="02020603050405020304" pitchFamily="18" charset="0"/>
                <a:ea typeface="Calibri" panose="020F0502020204030204" pitchFamily="34" charset="0"/>
                <a:cs typeface="Arial" panose="020B0604020202020204" pitchFamily="34" charset="0"/>
              </a:rPr>
              <a:t>.</a:t>
            </a:r>
            <a:endParaRPr lang="en-US" sz="4800" dirty="0"/>
          </a:p>
        </p:txBody>
      </p:sp>
    </p:spTree>
    <p:extLst>
      <p:ext uri="{BB962C8B-B14F-4D97-AF65-F5344CB8AC3E}">
        <p14:creationId xmlns:p14="http://schemas.microsoft.com/office/powerpoint/2010/main" val="2755347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68EEF9-BE74-4420-BA27-04EAFFFE51FD}"/>
              </a:ext>
            </a:extLst>
          </p:cNvPr>
          <p:cNvSpPr>
            <a:spLocks noGrp="1"/>
          </p:cNvSpPr>
          <p:nvPr>
            <p:ph idx="1"/>
          </p:nvPr>
        </p:nvSpPr>
        <p:spPr>
          <a:xfrm>
            <a:off x="0" y="0"/>
            <a:ext cx="12192000" cy="6858000"/>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marR="0" indent="0" algn="just">
              <a:lnSpc>
                <a:spcPct val="107000"/>
              </a:lnSpc>
              <a:spcBef>
                <a:spcPts val="0"/>
              </a:spcBef>
              <a:spcAft>
                <a:spcPts val="800"/>
              </a:spcAft>
              <a:buNone/>
              <a:tabLst>
                <a:tab pos="685800" algn="l"/>
              </a:tabLst>
            </a:pPr>
            <a:endParaRPr lang="en-US" sz="1800" b="1" dirty="0">
              <a:effectLst/>
              <a:latin typeface="Times New Roman" panose="02020603050405020304" pitchFamily="18"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tabLst>
                <a:tab pos="685800" algn="l"/>
              </a:tabLst>
            </a:pP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r>
              <a:rPr lang="en-US" sz="3600" b="1" dirty="0">
                <a:effectLst/>
                <a:latin typeface="Times New Roman" panose="02020603050405020304" pitchFamily="18" charset="0"/>
                <a:ea typeface="Calibri" panose="020F0502020204030204" pitchFamily="34" charset="0"/>
                <a:cs typeface="Arial" panose="020B0604020202020204" pitchFamily="34" charset="0"/>
              </a:rPr>
              <a:t>- </a:t>
            </a: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Hard disk drives</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tabLst>
                <a:tab pos="685800" algn="l"/>
              </a:tabLst>
            </a:pPr>
            <a:r>
              <a:rPr lang="en-US" sz="3600" dirty="0">
                <a:latin typeface="Times New Roman" panose="02020603050405020304" pitchFamily="18" charset="0"/>
                <a:ea typeface="Calibri" panose="020F0502020204030204" pitchFamily="34" charset="0"/>
                <a:cs typeface="Arial" panose="020B0604020202020204" pitchFamily="34" charset="0"/>
              </a:rPr>
              <a:t> </a:t>
            </a:r>
            <a:r>
              <a:rPr lang="en-US" sz="3600" dirty="0">
                <a:effectLst/>
                <a:latin typeface="Times New Roman" panose="02020603050405020304" pitchFamily="18" charset="0"/>
                <a:ea typeface="Calibri" panose="020F0502020204030204" pitchFamily="34" charset="0"/>
                <a:cs typeface="Arial" panose="020B0604020202020204" pitchFamily="34" charset="0"/>
              </a:rPr>
              <a:t>Store information in magnetic particles embedded in a disk. Usually, a permanent part of the computer, hard disk drives can store large amounts of information and retrieve that information very quickly. The disks are of different sizes such as </a:t>
            </a: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1G</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10G</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40G</a:t>
            </a:r>
            <a:r>
              <a:rPr lang="en-US" sz="3600" dirty="0">
                <a:effectLst/>
                <a:latin typeface="Times New Roman" panose="02020603050405020304" pitchFamily="18" charset="0"/>
                <a:ea typeface="Calibri" panose="020F0502020204030204" pitchFamily="34" charset="0"/>
                <a:cs typeface="Arial" panose="020B0604020202020204" pitchFamily="34" charset="0"/>
              </a:rPr>
              <a:t>, etc.</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tabLst>
                <a:tab pos="685800" algn="l"/>
              </a:tabLst>
            </a:pP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2-Floppy disk drives</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tabLst>
                <a:tab pos="685800" algn="l"/>
              </a:tabLst>
            </a:pPr>
            <a:r>
              <a:rPr lang="en-US" sz="3600" dirty="0">
                <a:effectLst/>
                <a:latin typeface="Times New Roman" panose="02020603050405020304" pitchFamily="18" charset="0"/>
                <a:ea typeface="Calibri" panose="020F0502020204030204" pitchFamily="34" charset="0"/>
                <a:cs typeface="Arial" panose="020B0604020202020204" pitchFamily="34" charset="0"/>
              </a:rPr>
              <a:t>  Also store information in magnetic particles embedded in removable disks. Floppy disks store less information than a hard disk drive and retrieve the information at a much slower rate. It is of a 2 types </a:t>
            </a: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5 1/4</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r>
              <a:rPr lang="en-US" sz="3600" dirty="0">
                <a:effectLst/>
                <a:latin typeface="Times New Roman" panose="02020603050405020304" pitchFamily="18" charset="0"/>
                <a:ea typeface="Calibri" panose="020F0502020204030204" pitchFamily="34" charset="0"/>
                <a:cs typeface="Arial" panose="020B0604020202020204" pitchFamily="34" charset="0"/>
              </a:rPr>
              <a:t>floppy disk and </a:t>
            </a: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 1/2</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r>
              <a:rPr lang="en-US" sz="3600" dirty="0">
                <a:effectLst/>
                <a:latin typeface="Times New Roman" panose="02020603050405020304" pitchFamily="18" charset="0"/>
                <a:ea typeface="Calibri" panose="020F0502020204030204" pitchFamily="34" charset="0"/>
                <a:cs typeface="Arial" panose="020B0604020202020204" pitchFamily="34" charset="0"/>
              </a:rPr>
              <a:t>floppy disk.</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260643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ACDDA0-5AA0-4DC6-A402-D52807B6AEDD}"/>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0" indent="0">
              <a:buNone/>
            </a:pPr>
            <a:endParaRPr lang="en-US" dirty="0"/>
          </a:p>
          <a:p>
            <a:pPr marL="0" marR="0" indent="0" algn="just">
              <a:lnSpc>
                <a:spcPct val="107000"/>
              </a:lnSpc>
              <a:spcBef>
                <a:spcPts val="0"/>
              </a:spcBef>
              <a:spcAft>
                <a:spcPts val="800"/>
              </a:spcAft>
              <a:buNone/>
              <a:tabLst>
                <a:tab pos="685800" algn="l"/>
              </a:tabLst>
            </a:pP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3-Magneto-optical disc drives</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tabLst>
                <a:tab pos="685800" algn="l"/>
              </a:tabLst>
            </a:pPr>
            <a:r>
              <a:rPr lang="en-US" sz="3600" dirty="0">
                <a:effectLst/>
                <a:latin typeface="Times New Roman" panose="02020603050405020304" pitchFamily="18" charset="0"/>
                <a:ea typeface="Calibri" panose="020F0502020204030204" pitchFamily="34" charset="0"/>
                <a:cs typeface="Arial" panose="020B0604020202020204" pitchFamily="34" charset="0"/>
              </a:rPr>
              <a:t> Store information on removable discs that are sensitive to both laser light and magnetic fields. </a:t>
            </a:r>
          </a:p>
          <a:p>
            <a:pPr marL="0" marR="0" indent="0" algn="just">
              <a:lnSpc>
                <a:spcPct val="107000"/>
              </a:lnSpc>
              <a:spcBef>
                <a:spcPts val="0"/>
              </a:spcBef>
              <a:spcAft>
                <a:spcPts val="800"/>
              </a:spcAft>
              <a:buNone/>
              <a:tabLst>
                <a:tab pos="685800" algn="l"/>
              </a:tabLst>
            </a:pPr>
            <a:r>
              <a:rPr lang="en-US" sz="3600" dirty="0">
                <a:effectLst/>
                <a:latin typeface="Times New Roman" panose="02020603050405020304" pitchFamily="18" charset="0"/>
                <a:ea typeface="Calibri" panose="020F0502020204030204" pitchFamily="34" charset="0"/>
                <a:cs typeface="Arial" panose="020B0604020202020204" pitchFamily="34" charset="0"/>
              </a:rPr>
              <a:t>They can typically store as much information as hard disks, but they have slightly slower retrieval speeds.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tabLst>
                <a:tab pos="685800" algn="l"/>
              </a:tabLst>
            </a:pPr>
            <a:r>
              <a:rPr lang="en-US"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 Compact Disc Drives</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tabLst>
                <a:tab pos="685800" algn="l"/>
              </a:tabLst>
            </a:pPr>
            <a:r>
              <a:rPr lang="en-US" sz="3600" dirty="0">
                <a:effectLst/>
                <a:latin typeface="Times New Roman" panose="02020603050405020304" pitchFamily="18" charset="0"/>
                <a:ea typeface="Calibri" panose="020F0502020204030204" pitchFamily="34" charset="0"/>
                <a:cs typeface="Arial" panose="020B0604020202020204" pitchFamily="34" charset="0"/>
              </a:rPr>
              <a:t> Store information on pits burned into the surface of a disc of reflective material such as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CD-ROM</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p>
          <a:p>
            <a:pPr marL="0" marR="0" indent="0" algn="just">
              <a:lnSpc>
                <a:spcPct val="107000"/>
              </a:lnSpc>
              <a:spcBef>
                <a:spcPts val="0"/>
              </a:spcBef>
              <a:spcAft>
                <a:spcPts val="800"/>
              </a:spcAft>
              <a:buNone/>
              <a:tabLst>
                <a:tab pos="685800" algn="l"/>
              </a:tabLst>
            </a:pP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CD-ROMs</a:t>
            </a:r>
            <a:r>
              <a:rPr lang="en-US" sz="3600" dirty="0">
                <a:effectLst/>
                <a:latin typeface="Times New Roman" panose="02020603050405020304" pitchFamily="18" charset="0"/>
                <a:ea typeface="Calibri" panose="020F0502020204030204" pitchFamily="34" charset="0"/>
                <a:cs typeface="Arial" panose="020B0604020202020204" pitchFamily="34" charset="0"/>
              </a:rPr>
              <a:t> can store about as much information as a hard drive but have a slower rate of information retrieval.</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244212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967</Words>
  <Application>Microsoft Office PowerPoint</Application>
  <PresentationFormat>Widescreen</PresentationFormat>
  <Paragraphs>63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       ANATOMY OF COMPUTER SYSTEM</vt:lpstr>
      <vt:lpstr>PowerPoint Presentation</vt:lpstr>
      <vt:lpstr>PowerPoint Presentation</vt:lpstr>
      <vt:lpstr>PowerPoint Presentation</vt:lpstr>
      <vt:lpstr> 5-2 OUTPUT DEVICES </vt:lpstr>
      <vt:lpstr>PowerPoint Presentation</vt:lpstr>
      <vt:lpstr> 5-3 STORAGE DEVICES </vt:lpstr>
      <vt:lpstr>PowerPoint Presentation</vt:lpstr>
      <vt:lpstr>PowerPoint Presentation</vt:lpstr>
      <vt:lpstr>PowerPoint Presentation</vt:lpstr>
      <vt:lpstr>Note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ANATOMY OF COMPUTER SYSTEM</dc:title>
  <dc:creator>dr. Basim</dc:creator>
  <cp:lastModifiedBy>dr. Basim</cp:lastModifiedBy>
  <cp:revision>17</cp:revision>
  <dcterms:created xsi:type="dcterms:W3CDTF">2022-02-28T07:20:15Z</dcterms:created>
  <dcterms:modified xsi:type="dcterms:W3CDTF">2022-02-28T09:04:52Z</dcterms:modified>
</cp:coreProperties>
</file>