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E7B67-2F1C-478E-A0D5-8090D73B46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0CC832-89E9-468B-BEEA-D2CD791BD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AE3084-253D-4A24-8601-88954FE17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A90EC-E39B-4270-AAEE-C7EFC77F3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6E1F9-C621-4671-AE27-4B889B50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22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1FDB3-745D-4675-B4C6-249B212CC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88F9D2-291A-4239-86AD-9D568A18C0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D2EA7-5078-458E-96CF-D7CEBAE79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977F33-383E-4541-A0D2-178519604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07EF2-C31A-43D5-93DC-547C21D00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50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A97E17-C4D1-4390-8ECD-8494BBC0C2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5CDE9-1972-47D1-9D1A-42FAE5A85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E500C-0DDF-4E1F-BD9D-C76D76992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C4188-8425-4ED0-9929-22F4FB683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D7520-60B7-4FB5-A782-93E88E991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8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F3F6-E59C-4B5A-A178-6DD2B33CC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8DEFE-45A8-42E6-B9F7-1C7CF1DF9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F2FE6-53C8-4C2E-8123-1B0B7D130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04294-F445-4D96-B67E-0715B1D842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189FE-84CF-4B45-B8C6-CBA8E1663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2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238D4-282D-4D35-920C-BCD1C03D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D5F07-5450-4905-A857-9684942388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E4609-E32F-4360-ADA4-A74598464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586FEC-DFC3-42CE-892E-6A00AC67C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74A5B-BC2B-4797-90B5-35DA96F66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04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33FE2-35DE-47E5-AF34-DEB6B48B8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CFFC8-E2F0-43AE-884F-53BCC683DA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583FE1-B779-45FA-87A8-6A691D0511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E9387-6E6E-4A2F-8055-120C8C2FB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98E31-C4B2-4A23-A5EE-9554F52A9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54492D-CE25-4D5D-BF8D-0EEB4483D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07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92D7BD-A3E1-41B0-8929-9D85CD8F1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577967-4B70-4237-8699-634242000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B3AC6C-2C10-4797-87F9-9EF026BF4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D45CB8-A04B-48B2-A42B-6C1D82FD3C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54B773-AF66-4782-AEDD-9747451303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5C2CDE-42E9-4467-BB39-0A82920A8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A20AC7-3B2A-478F-9CE7-E4CAF15A4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C89EBE-C52C-4673-A473-57214AA17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217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646AA-C7C6-4BDE-AB4F-0E142CBB35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8C62FC-39E7-4621-9F14-C64E16FF5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DF19A1-DEDE-429C-84CF-36F0BB7E0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C7E59F-EBB0-4771-8534-B5381813B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66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4AC2B1-309F-4E3B-937E-A0E969AA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C371D8-46C5-41C7-9991-7AB9DE93C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12CB2D-A8EE-4E44-B56F-A32F3B251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271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8412E-FBCA-4309-B4D4-FA4ACDC89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C2746-B409-42AD-9EC5-3D878F40D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79DE3-0A23-4B8A-B6B2-BAF51E2B6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EED86-F508-4636-B576-B8AF693AB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5BBD81-C622-43EF-88EA-31630607D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6F0118-A1FA-4F76-9F92-214EF0067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24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507E4-3E93-433F-9DEE-909FAE44B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DCF245-6A35-47E9-8546-E0F0FD00C4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6A749-32BB-4E2D-850A-4101D93907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04DE05-6D41-4AA7-8B94-58ABBA29A0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8B014C-635A-4DC8-9BB2-40005EB69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253F30-809F-4F83-83C2-C79CE1603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64D44C-FA3B-42E5-8BF2-F8AECDD5E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D96A3B-A20D-40D8-B1CC-42A528DF3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21A1A-91C3-4A7F-A098-13658D8BA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F6BAC-2CFE-4796-8C34-3522A440113E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63B30-7D9B-42E5-911E-D0E812D9C8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D8DAE-9D25-4B9E-BD01-E7AED4CB9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5307C-BDD1-4607-A277-4F68490184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13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E6B99-43B0-4295-BC15-BE481C3C16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77392"/>
            <a:ext cx="12192000" cy="632695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A82DB2-808D-4037-AD76-7325D7217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0"/>
            <a:ext cx="12191999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685800" algn="l"/>
              </a:tabLst>
            </a:pPr>
            <a:r>
              <a:rPr lang="en-US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5-4 SYSTEM MEMORY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685800" algn="l"/>
              </a:tabLst>
            </a:pPr>
            <a:endParaRPr lang="en-US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685800" algn="l"/>
              </a:tabLst>
            </a:pP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Memory refers to the computer chips that store information for quick retrieval by the CPU. They are basically divided into two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685800" algn="l"/>
              </a:tabLst>
            </a:pPr>
            <a:r>
              <a:rPr lang="en-US" sz="48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ROM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4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RAM</a:t>
            </a:r>
            <a:r>
              <a:rPr lang="en-US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397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DEB72-3126-4FDA-BA6A-ED19DD933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02889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 lvl="0" indent="-228600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685800" algn="l"/>
              </a:tabLst>
              <a:defRPr/>
            </a:pP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5-4-1 Random Access Memory (RAM):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0F59B-57B0-4DBF-88D3-0794A72CD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02890"/>
            <a:ext cx="12192000" cy="5855109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used to store information and instructions that operate the computer’s programs.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Typically, programs are transferred from storage on a disk drive to </a:t>
            </a:r>
            <a:r>
              <a:rPr lang="en-US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RAM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US" sz="40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RAM</a:t>
            </a:r>
            <a:r>
              <a:rPr lang="en-US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also known as volatile memory because the information within the computer chips is lost when power to the computer is turned off or the computer hanged.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7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1576D-EA8E-4489-A6DA-E9F57C90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7015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685800" algn="l"/>
              </a:tabLst>
            </a:pPr>
            <a:br>
              <a:rPr lang="en-US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5-4-2 Read-Only Memory (ROM)</a:t>
            </a:r>
            <a:br>
              <a:rPr lang="en-US" sz="3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05D329-E5FA-441B-9704-C8CE40378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870155"/>
            <a:ext cx="12191999" cy="598784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Contains critical information and software that must be permanently available for computer operation, such as the operating system that directs the computer’s actions from start up to shut down.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4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ROM</a:t>
            </a:r>
            <a:r>
              <a:rPr lang="en-US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called non-volatile memory because the memory chips do not lose their information when power to the computer is turned off.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589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C7C6A-F0FD-4C26-9B70-7A05429CD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4713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685800" algn="l"/>
              </a:tabLst>
            </a:pPr>
            <a:b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5-5 </a:t>
            </a:r>
            <a:r>
              <a:rPr lang="en-GB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HARDWARE CONNECTIONS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37E0B-7EFA-445F-AA9F-D12C41103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047135"/>
            <a:ext cx="12192000" cy="581086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function, hardware requires physical connections that allow components to communicate and interact.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A bus provides a common interconnected system composed of a group of wires or circuitry that coordinates and moves information between the internal parts of a computer.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bus is characterized by two features: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How much information it can manipulate at one time</a:t>
            </a:r>
            <a:r>
              <a:rPr lang="en-GB" sz="36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called the bus width</a:t>
            </a: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, and </a:t>
            </a:r>
            <a:r>
              <a:rPr lang="en-GB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how quickly it can transfer these data</a:t>
            </a: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28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27511-9164-47ED-9C2C-E76959904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endParaRPr lang="en-GB" sz="16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1-A serial connection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GB" sz="40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a wire or set of wires used 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transfer information from the CPU to an external device such as a mouse, keyboard, modem, scanner, and some types of printers. This type of connection transfers only one piece of data at a time, and is therefore slow.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40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advantage </a:t>
            </a:r>
            <a:r>
              <a:rPr lang="en-GB" sz="40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using a serial connection is that it </a:t>
            </a:r>
            <a:r>
              <a:rPr lang="en-GB" sz="40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provides effective connections over long distances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177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9CF90-788E-4E38-8F99-34FFD151BC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endParaRPr lang="en-GB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2-A parallel connection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4400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Uses multiple sets of wires 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to transfer blocks of information simultaneously.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Most scanners and printers use this type of connection.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 parallel connection </a:t>
            </a:r>
            <a:r>
              <a:rPr lang="en-GB" sz="44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is much faster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than a serial connection, </a:t>
            </a:r>
            <a:r>
              <a:rPr lang="en-GB" sz="4400" i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but it is limited to distances </a:t>
            </a:r>
            <a:r>
              <a:rPr lang="en-GB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of less than 3 m (10 ft) between the CPU and the external device.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399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E03E0-9052-4811-9C8F-15409FB25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049432" cy="899652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tabLst>
                <a:tab pos="685800" algn="l"/>
              </a:tabLst>
            </a:pPr>
            <a:b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5-6 </a:t>
            </a:r>
            <a:r>
              <a:rPr lang="en-GB" sz="4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COMPUTER SOFTWARE</a:t>
            </a:r>
            <a:b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E48278-A06D-486A-BF0C-20F3B52FE3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99653"/>
            <a:ext cx="12192000" cy="595834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4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Software</a:t>
            </a: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is the set of instruction that tells the computer what to do and when to do it.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The computer uses this instruction to manipulate data, and enhance the proper functioning of the hardware components.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is designed to exploit and provide the potential capabilities of the hardware to the user.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685800" algn="l"/>
              </a:tabLst>
            </a:pPr>
            <a:r>
              <a:rPr lang="en-GB" sz="4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It converts data into information and allows users to use the computer in different ways</a:t>
            </a:r>
            <a:r>
              <a:rPr lang="en-GB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465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D4F22-3EE9-40C0-9833-1BAF7CE9D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endParaRPr lang="en-GB" sz="1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These programs are usually stored and transferred via the computer’s hardware to and from the CPU.</a:t>
            </a:r>
          </a:p>
          <a:p>
            <a:pPr marL="0" indent="0" algn="just">
              <a:buNone/>
            </a:pP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Software also governs how the hardware is utilized; for example, how information is retrieved from a storage device. </a:t>
            </a:r>
          </a:p>
          <a:p>
            <a:pPr marL="0" indent="0" algn="just">
              <a:buNone/>
            </a:pP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interaction between the input and output devices is controlled by software called the Basic Input Output System (</a:t>
            </a:r>
            <a:r>
              <a:rPr lang="en-GB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BIOS</a:t>
            </a: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Software.</a:t>
            </a:r>
          </a:p>
          <a:p>
            <a:pPr marL="0" indent="0" algn="just">
              <a:buNone/>
            </a:pP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Software as a whole can be divided into a number of categories based on the types of work done by programs. </a:t>
            </a:r>
          </a:p>
          <a:p>
            <a:pPr marL="0" indent="0" algn="just">
              <a:buNone/>
            </a:pP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two primary </a:t>
            </a:r>
            <a:r>
              <a:rPr lang="en-GB" sz="3600" u="sng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software categories </a:t>
            </a: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are </a:t>
            </a:r>
            <a:r>
              <a:rPr lang="en-GB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system software</a:t>
            </a: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and </a:t>
            </a:r>
            <a:r>
              <a:rPr lang="en-GB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application software</a:t>
            </a:r>
            <a:r>
              <a:rPr lang="en-GB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11857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552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 </vt:lpstr>
      <vt:lpstr>  5-4-1 Random Access Memory (RAM): </vt:lpstr>
      <vt:lpstr> 5-4-2 Read-Only Memory (ROM) </vt:lpstr>
      <vt:lpstr> 5-5 HARDWARE CONNECTIONS </vt:lpstr>
      <vt:lpstr>PowerPoint Presentation</vt:lpstr>
      <vt:lpstr>PowerPoint Presentation</vt:lpstr>
      <vt:lpstr> 5-6 COMPUTER SOFTWARE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dr. Basim</dc:creator>
  <cp:lastModifiedBy>dr. Basim</cp:lastModifiedBy>
  <cp:revision>11</cp:revision>
  <dcterms:created xsi:type="dcterms:W3CDTF">2022-02-28T09:06:42Z</dcterms:created>
  <dcterms:modified xsi:type="dcterms:W3CDTF">2022-02-28T10:07:56Z</dcterms:modified>
</cp:coreProperties>
</file>