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83BE2-FB7B-4722-90A1-17A36E8C6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0BAA60-614F-4AF8-A3E9-66D9AD9F0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A5565-60D9-4EFB-BD1F-AF8E96208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29384-A599-4A8E-99FE-F15C7ED21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5C49A-9008-4BCA-9B13-F61734E03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8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F7789-CB42-43C2-8EF6-A00EF2B83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3389E-6B44-481E-B01B-4A19043B1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A6B4A-CC96-4B54-8425-1168783A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30BDF-8E56-4E98-B699-6591B00D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CF032-B7A7-405D-936B-7D6E64864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0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A2A9FA-889F-415D-A506-6D8450740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C6A8A1-4D1A-4350-9144-946AC2BFA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88951-2453-4D28-9724-3CF7098B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C450D-CFCA-45C8-96F0-D8FC6466F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5A99B-8ED7-45A2-A82E-CDF06088A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3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CC6AA-3CC8-42B4-B8FF-F86511485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6B659-F8D0-4537-8D71-F7D464339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56B7D-25E8-47B7-8E26-BE3421CA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9735B-AA62-4931-9E52-D702D003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A7F0D-62DE-418C-8837-867900CE4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8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54970-DE55-42A6-8E57-1DDF96796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C7ADE-E6BA-4833-87B8-B4F7CB80F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067AF-F2B6-413D-93E8-BECD8D211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AFCC7-47E8-46B4-87AB-E45F867E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E0E74-1273-4A48-A98F-AFB51204B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6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41EE2-EBBA-4BB2-A44E-25203C5F9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A9EEC-F07D-4A91-91E8-A45F3B732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007BB-0783-41D6-9D80-52799BD00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A3C29-AB10-4978-AD99-79147A781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26D40-25B8-4A08-A706-D5C20AA79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C21A4-04C8-4F4E-89F3-264E394F2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6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F5004-1556-4AD0-998D-6D8F95BCD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899F8-2ADC-4141-8F0B-1B3A5F981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9819F5-D32D-49C6-A613-D16F852AF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2B592C-E808-4DE5-8E6D-596EF6D06E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0441F9-1608-4E11-A0F3-B88E8EE47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5D0282-B55C-4A34-9BBD-15152B3C4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0571FD-F38D-412D-BBBF-DC08905AD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568936-2A5B-4583-B0BD-15F9EA533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2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70DB-F06E-4A47-9F3C-01A5E8D56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978EE3-C07F-441B-8AFE-CA8961AC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B88D5F-3DAE-46AB-9B5A-DB494A0F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E1ACE-A309-4B39-84D0-632A4BB5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8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61B502-2E68-47EF-A92C-D2A67C8C3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1262F6-A5FA-4916-A20F-87AEDD269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11F69-BBE1-492C-ADC2-96981138D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9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791E9-37C5-4738-A360-1A019E77D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3FA2E-27B6-402F-8D5D-DF0BCC461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CC6B4-AF64-4533-B980-756DF3281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DBD34-7222-4147-9954-3F2A9D367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94595-F0E2-4BBD-B96D-BDE7E0142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57D190-3944-48C4-A0C7-A9B1925E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8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49D39-B4B9-4470-A4CA-AE20A21C0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50ADAC-203F-4DEF-98B3-C201A9FCD7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6976C0-6D94-4529-8329-C26E596D3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4E8D10-EAB0-4764-846B-69B60F12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32C75F-D972-47D5-9AE0-CCA82AFC5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F9995-D44C-4E0B-A1A0-A92E571AD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6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826890-1849-47AA-95CB-44BE4C966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F06D82-71F3-4A47-881B-180E7A3B3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1CEFD-5DC9-4B80-9759-3EF52C8CA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F62D-32B3-4870-83F5-9BE493C355F7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9F61C-BC71-4483-976A-1A42F9B97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51E52-F38D-487C-AB20-21E289DCF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2A3EB-A5B5-4E86-BD3B-B35AA052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5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5DD44-C624-46EF-8D89-B60396524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669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1-3 SOFTWARE AND HARDWARE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D7D3CE-BC04-4CAB-87DB-7AD6B7061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66916"/>
            <a:ext cx="12191999" cy="60910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Software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is the stuff that makes your computer do things for you. The computer without software would be like a home entertainment system with no tapes,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CD 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is, or movies - you have the machine, but there is nothing to play on it.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Software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is continually developed. Each time the software maker (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Microsoft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Adobe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Corel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etc) develops a new version of their software they assign it a version number.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Before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Microsoft Word 7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there was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Microsoft Word 6.0.1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and before that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Word 6.0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The larger the developments made to the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software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the larger the version number changes. Usually, a large change will result in a whole number upgrade; a small change may `result in a tenth of a decimal place.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233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0145C-9935-4FF4-8FEE-D6ED8EA30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Hardware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the term given to the physical components of a computer: e.g.,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keyboard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monitor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system box 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floppy disk drive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Software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on the other hand, is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electronic 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information: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files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operating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system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graphics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computer programs are all example of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softwar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difference between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hardware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software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reflects the duality between the physical and mental worlds: for example, your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brain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hardware, whereas your </a:t>
            </a:r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mind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software.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2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F4D1E-4DC4-4A0A-BDE3-8EA03150B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Hardware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are those components or physical pieces (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things you can touch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that make up the computer.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different pieces of the computer’s 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hardware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monitor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speakers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mouse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CDROM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floppy drive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hard drive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keyboard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CPU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RAM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Processor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etc. Each piece plays a role in the operation of a computer.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968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15A6C-03C0-4BCC-8CE2-D645394C3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816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3-2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DIFFERENT PARTS OF A COMPUTER AND THEIR USES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B9D13-BD36-4FA2-B223-96E989C02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1665"/>
            <a:ext cx="12192000" cy="607633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Arial" panose="020B0604020202020204" pitchFamily="34" charset="0"/>
              </a:rPr>
              <a:t>The standard computer consists of a monitor, a keyboard, a mouse and the system unit. </a:t>
            </a:r>
            <a:endParaRPr lang="ar-IQ" sz="4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ar-IQ" sz="20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4400" dirty="0">
                <a:latin typeface="Times New Roman" panose="02020603050405020304" pitchFamily="18" charset="0"/>
                <a:cs typeface="Arial" panose="020B0604020202020204" pitchFamily="34" charset="0"/>
              </a:rPr>
              <a:t>One can attach accessories such as printers and scanners by means of ports. Increasingly in the workplace, computers are connected to printers and other computers by means of a network</a:t>
            </a:r>
            <a:r>
              <a:rPr lang="en-US" sz="4000" dirty="0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263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6F56A8-B390-4714-BFC3-E0730464FE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347873"/>
          </a:xfrm>
        </p:spPr>
      </p:pic>
    </p:spTree>
    <p:extLst>
      <p:ext uri="{BB962C8B-B14F-4D97-AF65-F5344CB8AC3E}">
        <p14:creationId xmlns:p14="http://schemas.microsoft.com/office/powerpoint/2010/main" val="3373578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C79FE-86EE-42BC-B21D-DF34A3FF6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3-2-1The monitor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Visual Display Unit (VDU). 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various technologies for the display unit,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cathode ray tube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or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 Crystal Display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or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 luminescent screens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the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monitor or screen displays your work. 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Facing it down reduces reflected glare from room lights. 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reflection may affect your sight. Monitors come in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sizes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(most important) size of the monitor is measured diagonally on the screen (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inches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Based on this, the monitors range in sizes of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12", 14", 15", 17", 19", 21", 29",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 Monitors are also characterized by the flatness of their screen. The flatter and the wider screens are usually the better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3F4114-7596-416B-8D96-AFF3CB5F4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794" y="0"/>
            <a:ext cx="1784554" cy="182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694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94711-5DFE-4F4D-AA17-D5B9989F8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3-2-2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system box or computer console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GB" sz="3200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system box is where all the computations that the computer performs take place. Inside are the 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CPU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processo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r, the 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motherboard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the 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hard disk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any network or 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sound cards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memory chips 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RAM)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printer ports 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(at the back) and the 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drive bays for floppy disks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Zip disks or 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CDs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Outside the casings are the power buttons (ON/OFF and Restart) with some additional facilities like the casing USB ports, Webcams, etc.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50591F-2E9C-4257-B6EF-0EBFBD8A1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2748" y="0"/>
            <a:ext cx="1755058" cy="167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16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593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      1-3 SOFTWARE AND HARDWARE</vt:lpstr>
      <vt:lpstr>PowerPoint Presentation</vt:lpstr>
      <vt:lpstr>PowerPoint Presentation</vt:lpstr>
      <vt:lpstr> 3-2 DIFFERENT PARTS OF A COMPUTER AND THEIR USES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1-3 SOFTWARE AND HARDWARE</dc:title>
  <dc:creator>dr. Basim</dc:creator>
  <cp:lastModifiedBy>dr. Basim</cp:lastModifiedBy>
  <cp:revision>11</cp:revision>
  <dcterms:created xsi:type="dcterms:W3CDTF">2022-01-24T10:12:12Z</dcterms:created>
  <dcterms:modified xsi:type="dcterms:W3CDTF">2022-01-24T11:30:07Z</dcterms:modified>
</cp:coreProperties>
</file>