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C411-7779-4FA5-BF0F-8DAFFC5C6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FEB03-7118-44C2-A853-361DB1600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4CDA3-C442-4B5C-8FAB-D0CF47B3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E2FC3-E46F-4295-9F34-E0A5ED47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5C75C-FD6C-4418-8E85-2CA73372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9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932B-76DE-4244-A64A-B85CA588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A6FE6-0A3C-442A-8FD8-6CA20205B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A1701-65F0-4DD0-84DB-B5080E74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B5710-109D-456A-85BD-96C4476B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1FE6F-E8F9-403D-8F2B-D93445824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1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088611-7518-40C1-BE4F-64962F856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FFDAF-33BB-4B47-B123-7A62D4FBB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17EA1-7522-45B9-9E62-0C0BD465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28D6E-D64E-41D0-BE8D-4D7020F74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6627E-EB2B-4792-BBF1-A118930A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3269-C931-4E8A-B132-B395757F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DC198-4E1D-48C1-974B-B53C6B8A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B3094-0650-404C-B794-4065AD2D3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E4218-BE87-46AD-9469-22889FA53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F05B4-BD08-4E57-90EE-72CDE9D4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9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40F8-1860-42EC-BBDD-DEAA0B24B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0A75C-E93D-4255-99A2-B66BBC76D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920D3-1C91-43DA-934E-A6EA393A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D0791-43C1-4F82-8091-A83026133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C3D60-9D08-402C-93A9-F553102E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2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78A3-66E7-4E9A-8A2C-F586912F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18B1B-6218-4A6F-8AE4-B49408034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6752B-962C-4CB4-A758-D8427AD31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86D40-87B8-4E3E-84F8-2F067834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714E4-BEE5-4995-B001-4D524031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E3C0B-30EF-440D-A750-5654ECA01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1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2A2DC-90CD-4D45-9AF4-6E2DEA5C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999D9-7BC6-4DF0-8914-A0B69E0DE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C733F-BBAA-4465-BA03-C4D142EAA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68864-37AF-4F2A-A541-065EF539A2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059CC-3DC8-4B90-9A69-306A97930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233F9A-58C1-402C-B36A-5171DB21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B059A7-8096-4E01-BE43-39EA12A88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7DDAB-4C72-4176-998A-C79995AC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6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E1B41-CA90-4844-A7B0-67C2A122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3F4889-65D4-425F-9C3C-52FA16E9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79EF7-2CBB-4CD2-A2F0-A0643B86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18996-965B-4FB2-BA0C-5E453AFF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9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AEB519-FFB1-42D9-A632-34B184EA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DDB9D-777E-4314-B21C-402E2563B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5D463-2359-455B-A50B-9F9F1E57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B8B0-20D6-4505-94F4-8B3A0FAAC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8F123-E87B-432B-BCD7-4AD59C981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DEE12-0CC3-47FE-88E4-DAE8B5095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F68AD-E566-4422-9AF5-4A9C9621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7278E-D926-4316-9E8E-CBB19893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FA743-C384-46C6-ABF5-94DBFB07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3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78986-8E9A-4BF1-B647-CC2342CF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13AB2-BD2B-4E89-A677-904193CAE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6E064-0822-49BF-997D-C29E1FE86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31571-72FA-4523-BEE9-10B6686F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48A46-4414-4067-B4C1-E0BE908D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F7457-0290-447B-B1B0-1C45FAEE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8F3235-79C0-4856-BD12-7A3A9A56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858C6-C869-4862-BB03-1924F0AAD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2DD0A-FFE8-4DDD-A40B-E2A381DB6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7D09-CA7A-4431-A009-50D40D83AC9A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4E337-3DA2-43E6-93B1-7B7115A84D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4C7FE-7C52-4A43-90F6-E6D8EAC8B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C6076-2857-457A-B877-177E8EAD5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C6005-9B9D-479F-BE3A-D8CE4D3B3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1097" y="235974"/>
            <a:ext cx="9245882" cy="81116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20D2D-DC89-47E7-9A04-8E410DA8B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82414"/>
            <a:ext cx="12192000" cy="56755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21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9A5F6-3155-4543-A209-A98A2AF62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9143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2-5 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Fifth Generation - Present and Beyond: Artificial Intelligence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82BF-E85B-412E-93C5-ED8CD9EB8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2" y="914400"/>
            <a:ext cx="12176238" cy="59435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Fifth generation computing devices, based on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are still in development, though there are some applications, such as voice recognition, that are being used today. The use of parallel processing and superconductors is helping to make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a reality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Quantum computation 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molecular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nanotechnology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will radically change the face of computers in years to come.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goal of fifth-generation computing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to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develop devices that respond to natural language input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are </a:t>
            </a:r>
            <a:r>
              <a:rPr lang="en-US" sz="39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capable of learning and self- organization</a:t>
            </a:r>
            <a:r>
              <a:rPr lang="en-US" sz="3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9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1F569-5288-4005-ACD3-FF3E8508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531"/>
            <a:ext cx="12192000" cy="9932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2-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GENERATIONS OF COMPUTERS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33A67-569A-4A78-A620-1ECD2C3D8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61697"/>
            <a:ext cx="12192000" cy="58774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history of computer development is often referred to in reference to the different generations of computing devices.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 generation of computer is characterized by a major technological development that fundamentally changed the way computers operate, resulting in increasingly smaller, cheaper, more powerful, efficient and reliable devices.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6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12C67-DD2E-40AF-B551-1FACC090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406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2-1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First Generation - 1940-1956: Vacuum Tubes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8B44A-AEA3-4447-8CCA-C354B6A79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0659"/>
            <a:ext cx="12192000" cy="601734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first computers used vacuum tubes for circuitry and magnetic drums for memory, and were often 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enormous,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taking up entire rooms.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 were very expensive to operate and in addition to using a great deal of electricity, generated a lot of heat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which was often the cause of malfunctions. </a:t>
            </a:r>
            <a:r>
              <a:rPr lang="en-US" sz="3600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First generation computers relied on machine language to perform operations, and they could only solve one problem at a time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652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B83E-144C-4118-BD67-3BDD0CE97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Input was based on punched cards and paper tape, and output was displayed on printouts. </a:t>
            </a:r>
            <a:r>
              <a:rPr kumimoji="0" lang="en-US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UNIVAC </a:t>
            </a: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4000" b="1" spc="6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Universal Automatic Computer</a:t>
            </a:r>
            <a:r>
              <a:rPr lang="en-US" sz="4400" b="1" spc="6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kumimoji="0" lang="en-US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ENIAC (</a:t>
            </a:r>
            <a:r>
              <a:rPr lang="en-US" sz="4000" b="1" spc="60" dirty="0">
                <a:solidFill>
                  <a:srgbClr val="181818"/>
                </a:solidFill>
                <a:latin typeface="Arial" panose="020B0604020202020204" pitchFamily="34" charset="0"/>
              </a:rPr>
              <a:t>Electronic Numerical Integrator And Computer</a:t>
            </a:r>
            <a:r>
              <a:rPr lang="en-US" sz="3200" b="1" i="0" dirty="0">
                <a:solidFill>
                  <a:srgbClr val="202124"/>
                </a:solidFill>
                <a:effectLst/>
                <a:latin typeface="Helvetica Neue"/>
              </a:rPr>
              <a:t>)</a:t>
            </a: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kumimoji="0" lang="en-US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computers are examples of first-generation computing devices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UNIVAC was the first commercial computer delivered to a business client. </a:t>
            </a:r>
            <a:r>
              <a:rPr kumimoji="0" lang="en-US" sz="4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was used in the 1951U.S. Bureau Census.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8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86E4-EF99-427A-970C-2E9809920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2-2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Second Generation - 1956-1963: Transistors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05C14-A6F3-4F65-BCEB-19EEC0484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51335"/>
            <a:ext cx="12191999" cy="61170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Transistors replaced vacuum tubes and ushered in the second generation of computers.</a:t>
            </a:r>
          </a:p>
          <a:p>
            <a:pPr marL="0" indent="0" algn="just">
              <a:buNone/>
            </a:pP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transistor was invented in 1947 but did not see widespread use in computers until the late 50s. </a:t>
            </a:r>
          </a:p>
          <a:p>
            <a:pPr marL="0" indent="0" algn="just">
              <a:buNone/>
            </a:pPr>
            <a:r>
              <a:rPr lang="en-US" sz="4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transistor is made up of semiconductor material such as germanium and silicon. The transistor was a vast improvement over the vacuum tube, allowing computers to become </a:t>
            </a:r>
            <a:r>
              <a:rPr lang="en-US" sz="4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smaller</a:t>
            </a:r>
            <a:r>
              <a:rPr lang="en-US" sz="4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faster</a:t>
            </a:r>
            <a:r>
              <a:rPr lang="en-US" sz="4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cheaper</a:t>
            </a:r>
            <a:r>
              <a:rPr lang="en-US" sz="4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more energy- efficient </a:t>
            </a:r>
            <a:r>
              <a:rPr lang="en-US" sz="4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48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more reliable than their first-generation predecessors</a:t>
            </a:r>
            <a:endParaRPr lang="en-US" sz="48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08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D9E73-CAEE-46C8-A5C4-DACB5A418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Second-generation computers still relied on punched cards for input and printouts for output. Second-generation computers moved from cryptic binary machine language to symbolic, or assembly, languages, which allowed programmers to specify instructions. High-level programming languages were also being developed at this time, such as early versions of </a:t>
            </a:r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COBOL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FORTRAN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These were also the first computers that stored their instructions in their memory, which moved from a magnetic drum to magnetic core technology. The first computers of this generation were developed for the atomic energy industry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118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840B0-189E-4FDE-83EC-402D37AF9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835571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2-3</a:t>
            </a:r>
            <a:r>
              <a:rPr lang="en-US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Third Generation - 1964-1971: Integrated Circuits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FAFB4-F773-4B51-85F8-78885C341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5572"/>
            <a:ext cx="12191998" cy="602242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development of the integrated circuit was the hallmark of the third generation of computers. Transistors were miniaturized and placed on silicon chips, called semiconductors, which drastically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increased the speed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efficiency of computers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Instead of punched cards and printouts, users interacted with third generation computers through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keyboards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monitors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interfaced with an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operating system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which allowed the device to run many different applications at one time with a central program that monitored the memory.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Computers for the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first time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became accessible to a mass audience because they were smaller and cheaper than their predecessors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4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51FD5-9193-4C95-A797-27C279726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13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2-4 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Fourth Generation - 1971-Present: Microprocessors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45516-E2B5-4EBD-87C3-7D867352D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51338"/>
            <a:ext cx="12192000" cy="60066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microprocessor brought the fourth generation of computers, as thousands of integrated circuits were built </a:t>
            </a:r>
            <a:r>
              <a:rPr lang="en-US" sz="5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onto a single silicon chip</a:t>
            </a:r>
            <a:r>
              <a:rPr lang="en-US" sz="5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What in the first generation filled an entire room could now fit in the palm </a:t>
            </a:r>
            <a:r>
              <a:rPr lang="en-US" sz="5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the hand</a:t>
            </a:r>
            <a:r>
              <a:rPr lang="en-US" sz="5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5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5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1981 IBM</a:t>
            </a:r>
            <a:r>
              <a:rPr lang="en-US" sz="5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introduced its first computer for the home user, and in </a:t>
            </a:r>
            <a:r>
              <a:rPr lang="en-US" sz="5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1984 Apple </a:t>
            </a:r>
            <a:r>
              <a:rPr lang="en-US" sz="5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introduced the Macintosh</a:t>
            </a:r>
            <a:r>
              <a:rPr lang="en-US" sz="5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9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C42F3-3991-4FA6-95E9-0FF64B289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Microprocessors also moved out of the realm of desktop computers and into many areas of life as more and more everyday products began to use microprocessors. 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 these small computers became more powerful, they could be linked together to form networks, which eventually led to the development of the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Internet.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Fourth generation computers also saw the development of GUIs, the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mouse and handheld devices.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501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5187</TotalTime>
  <Words>748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Times New Roman</vt:lpstr>
      <vt:lpstr>Office Theme</vt:lpstr>
      <vt:lpstr>INTRODUCTION</vt:lpstr>
      <vt:lpstr>2- GENERATIONS OF COMPUTERS</vt:lpstr>
      <vt:lpstr> 2-1 First Generation - 1940-1956: Vacuum Tubes </vt:lpstr>
      <vt:lpstr>PowerPoint Presentation</vt:lpstr>
      <vt:lpstr> 2-2 Second Generation - 1956-1963: Transistors </vt:lpstr>
      <vt:lpstr>PowerPoint Presentation</vt:lpstr>
      <vt:lpstr> 2-3 Third Generation - 1964-1971: Integrated Circuits </vt:lpstr>
      <vt:lpstr> 2-4 Fourth Generation - 1971-Present: Microprocessors </vt:lpstr>
      <vt:lpstr>PowerPoint Presentation</vt:lpstr>
      <vt:lpstr> 2-5 Fifth Generation - Present and Beyond: Artificial Intelligence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Basim</dc:creator>
  <cp:lastModifiedBy>dr. Basim</cp:lastModifiedBy>
  <cp:revision>12</cp:revision>
  <dcterms:created xsi:type="dcterms:W3CDTF">2022-01-13T16:38:19Z</dcterms:created>
  <dcterms:modified xsi:type="dcterms:W3CDTF">2022-01-24T10:11:01Z</dcterms:modified>
</cp:coreProperties>
</file>