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A3F387-863E-456D-87F3-DAEABE1AB43C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DF4E17-33A9-44B8-B944-5693874798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fortran/If_then_else_construct.htm" TargetMode="External"/><Relationship Id="rId2" Type="http://schemas.openxmlformats.org/officeDocument/2006/relationships/hyperlink" Target="http://localhost/fortran/If_then_construct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localhost/fortran/nested_select_case_construct.htm" TargetMode="External"/><Relationship Id="rId5" Type="http://schemas.openxmlformats.org/officeDocument/2006/relationships/hyperlink" Target="http://localhost/fortran/select_case_construct.htm" TargetMode="External"/><Relationship Id="rId4" Type="http://schemas.openxmlformats.org/officeDocument/2006/relationships/hyperlink" Target="http://localhost/fortran/nested_if_construct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19200" y="3496270"/>
            <a:ext cx="66298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Fortran ─ Decisions</a:t>
            </a:r>
            <a:endParaRPr lang="en-US" sz="54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5334000"/>
            <a:ext cx="5317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</a:rPr>
              <a:t>Omar L. </a:t>
            </a:r>
            <a:r>
              <a:rPr lang="en-US" sz="5400" b="1" i="1" cap="none" spc="0" dirty="0" err="1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</a:rPr>
              <a:t>Khaled</a:t>
            </a:r>
            <a:endParaRPr lang="en-US" sz="5400" b="1" i="1" cap="none" spc="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304800"/>
            <a:ext cx="435760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Fortran ─ Decisions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" y="8382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Fortran provides the following types of decision making constructs.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447799"/>
          <a:ext cx="8686800" cy="489176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749035"/>
                <a:gridCol w="5937765"/>
              </a:tblGrid>
              <a:tr h="214206">
                <a:tc>
                  <a:txBody>
                    <a:bodyPr/>
                    <a:lstStyle/>
                    <a:p>
                      <a:pPr marL="6858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Statement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39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Description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091462">
                <a:tc>
                  <a:txBody>
                    <a:bodyPr/>
                    <a:lstStyle/>
                    <a:p>
                      <a:pPr marL="6858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u="none" strike="noStrike" dirty="0">
                          <a:ln>
                            <a:noFill/>
                          </a:ln>
                          <a:effectLst/>
                          <a:hlinkClick r:id="rId2"/>
                        </a:rPr>
                        <a:t>If… then construct</a:t>
                      </a:r>
                      <a:endParaRPr lang="en-US" sz="2000" b="1" i="1" u="non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3619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An if… then… end if statement consists of a logical expression followed by one or more statements.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904133">
                <a:tc>
                  <a:txBody>
                    <a:bodyPr/>
                    <a:lstStyle/>
                    <a:p>
                      <a:pPr marL="6858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u="none" strike="noStrike" dirty="0">
                          <a:hlinkClick r:id="rId3"/>
                        </a:rPr>
                        <a:t>If… then...else construct</a:t>
                      </a:r>
                      <a:endParaRPr lang="en-US" sz="2000" b="1" i="1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An if… then statement can be followed by an optional </a:t>
                      </a:r>
                      <a:r>
                        <a:rPr lang="en-US" sz="2000" dirty="0" smtClean="0"/>
                        <a:t>else statement</a:t>
                      </a:r>
                      <a:r>
                        <a:rPr lang="en-US" sz="2000" dirty="0"/>
                        <a:t>, which executes when the logical expression is false.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762000">
                <a:tc>
                  <a:txBody>
                    <a:bodyPr/>
                    <a:lstStyle/>
                    <a:p>
                      <a:pPr marL="6858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u="none" strike="noStrike" dirty="0">
                          <a:hlinkClick r:id="rId4"/>
                        </a:rPr>
                        <a:t>nested if construct</a:t>
                      </a:r>
                      <a:endParaRPr lang="en-US" sz="2000" b="1" i="1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You can use one if or else if statement inside another if or </a:t>
                      </a:r>
                      <a:r>
                        <a:rPr lang="en-US" sz="2000" dirty="0" smtClean="0"/>
                        <a:t>else if </a:t>
                      </a:r>
                      <a:r>
                        <a:rPr lang="en-US" sz="2000" dirty="0"/>
                        <a:t>statement(s).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091462">
                <a:tc>
                  <a:txBody>
                    <a:bodyPr/>
                    <a:lstStyle/>
                    <a:p>
                      <a:pPr marL="6858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u="none" strike="noStrike" dirty="0">
                          <a:hlinkClick r:id="rId5"/>
                        </a:rPr>
                        <a:t>select case construct</a:t>
                      </a:r>
                      <a:endParaRPr lang="en-US" sz="2000" b="1" i="1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5270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A select case statement allows a variable to be tested for equality against a list of values.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727640">
                <a:tc>
                  <a:txBody>
                    <a:bodyPr/>
                    <a:lstStyle/>
                    <a:p>
                      <a:pPr marL="6858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u="none" strike="noStrike" dirty="0">
                          <a:hlinkClick r:id="rId6"/>
                        </a:rPr>
                        <a:t>nested select case construct</a:t>
                      </a:r>
                      <a:endParaRPr lang="en-US" sz="2000" b="1" i="1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3619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You can use one select case statement inside another select case statement(s).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381000"/>
            <a:ext cx="401032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If…then Construct</a:t>
            </a: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28600" y="1066800"/>
            <a:ext cx="384913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Syntax : 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(logical expression) then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statement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if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52400" y="3114553"/>
            <a:ext cx="4191000" cy="336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7591" tIns="38088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ifProg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implicit none	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integer :: a = 10		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if (a &lt; 20 ) then	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print*, "a is less than 20"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end if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"value of a is ", a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5446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program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ifProg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724400" y="3048000"/>
            <a:ext cx="4419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 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markGradeA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implicit none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real :: marks	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marks = 90.4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(marks &gt; 90.0) then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 *, " Grade A"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if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program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markGradeA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41852" y="685800"/>
            <a:ext cx="567334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If… then… else Construct</a:t>
            </a:r>
            <a:endParaRPr kumimoji="0" lang="en-US" sz="35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95400"/>
            <a:ext cx="1396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Syntax : </a:t>
            </a:r>
            <a:endParaRPr lang="en-US" sz="2400" b="1" i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41869" y="1752600"/>
            <a:ext cx="384913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(logical expression) then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statement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other statement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if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114800" y="2438400"/>
            <a:ext cx="4648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implicit none	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integer :: a = 100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(a &lt; 20 ) then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"a is less than 20"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"a is not less than 20"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if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"value of a is ",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8600" algn="l"/>
                <a:tab pos="166052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program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2270" y="533400"/>
            <a:ext cx="555293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 smtClean="0"/>
              <a:t>if...else if...else Statement</a:t>
            </a:r>
            <a:endParaRPr lang="en-US" sz="3500" b="1" i="1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1396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Syntax : </a:t>
            </a:r>
            <a:endParaRPr lang="en-US" sz="2400" b="1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6200" y="1600200"/>
            <a:ext cx="376256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[name:]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(logical exp.1) then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 block 1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 if (logical exp.2) then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 block 2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 if (logical exp.3) then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block 3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 block 4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if [name]</a:t>
            </a:r>
            <a:endParaRPr kumimoji="0" lang="en-US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038600" y="1600200"/>
            <a:ext cx="51054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implicit none	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integer :: a = 100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if( a == 10 ) then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"Value of a is 10"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 if( a == 20 ) then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"Value of a is 20"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 if( a == 30 ) then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"Value of a is 30"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else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"None of the values is matching"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if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"exact value of a is ",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7075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program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762000"/>
            <a:ext cx="472405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 smtClean="0"/>
              <a:t>Select Case Construct</a:t>
            </a:r>
            <a:endParaRPr lang="en-US" sz="3500" b="1" i="1" dirty="0"/>
          </a:p>
        </p:txBody>
      </p:sp>
      <p:sp>
        <p:nvSpPr>
          <p:cNvPr id="3" name="Rectangle 2"/>
          <p:cNvSpPr/>
          <p:nvPr/>
        </p:nvSpPr>
        <p:spPr>
          <a:xfrm>
            <a:off x="3709814" y="1600200"/>
            <a:ext cx="1166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Syntax</a:t>
            </a:r>
            <a:endParaRPr lang="en-US" sz="2400" i="1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32272" y="2234148"/>
            <a:ext cx="47019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[name:] select case (expression)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(selector1)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 some statements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	case (selector2)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other statements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default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 more statements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838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select [name]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following rules apply to a select statement: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606425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logical expression used in a select statement could be logical, character, or integer (but not real) expression.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v"/>
              <a:tabLst>
                <a:tab pos="606425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 have any number of case statements within a select. Each case is followed by the value to be compared to and could be logical, character, or integer (but not real) expression and determines which statements are executed.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Tx/>
              <a:buFont typeface="Wingdings" pitchFamily="2" charset="2"/>
              <a:buChar char="v"/>
              <a:tabLst>
                <a:tab pos="606425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constant-expression for a case, must be the same data type as the variable in the select, and it must be a constant or a literal.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2" charset="2"/>
              <a:buChar char="v"/>
              <a:tabLst>
                <a:tab pos="606425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When the variable being selected on, is equal to a case, the statements following that case will execute until the next case statement is reached.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7030A0"/>
              </a:buClr>
              <a:buSzTx/>
              <a:buFont typeface="Wingdings" pitchFamily="2" charset="2"/>
              <a:buChar char="v"/>
              <a:tabLst>
                <a:tab pos="606425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case default block is executed if the expression in select case (expression) does not match any of the selectors.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1848" y="226159"/>
            <a:ext cx="389055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implicit none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character :: grade = 'B'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case (grade)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('A')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"Excellent!"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('B')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('C')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"Well done"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('D')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"You passed"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('F')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"Better try again"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default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"Invalid grade"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select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"Your grade is ", grade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program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800600" y="-6029"/>
            <a:ext cx="3592796" cy="686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47591" tIns="92046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implicit none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integer :: marks = 78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case (marks)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(91:100)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"Excellent!"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(81:90)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"Very good!"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(71:80)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"Well done!"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(61:70)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"Not bad!"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(41:60)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"You passed!"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(:40)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"Better try again!"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case default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"Invalid marks"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select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print*, "Your marks is ", marks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8738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program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io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2514600"/>
            <a:ext cx="63942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end of lec.2</a:t>
            </a:r>
            <a:endParaRPr lang="en-US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428</Words>
  <Application>Microsoft Office PowerPoint</Application>
  <PresentationFormat>On-screen Show (4:3)</PresentationFormat>
  <Paragraphs>143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</dc:creator>
  <cp:lastModifiedBy>omar</cp:lastModifiedBy>
  <cp:revision>12</cp:revision>
  <dcterms:created xsi:type="dcterms:W3CDTF">2020-03-14T15:15:13Z</dcterms:created>
  <dcterms:modified xsi:type="dcterms:W3CDTF">2020-03-20T11:10:41Z</dcterms:modified>
</cp:coreProperties>
</file>