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8102600" cy="10490200"/>
  <p:notesSz cx="8102600" cy="1049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222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07695" y="3251962"/>
            <a:ext cx="6887210" cy="22029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215390" y="5874512"/>
            <a:ext cx="5671820" cy="2622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05130" y="2412746"/>
            <a:ext cx="3524631" cy="6923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172839" y="2412746"/>
            <a:ext cx="3524631" cy="6923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5130" y="419608"/>
            <a:ext cx="7292340" cy="16784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5130" y="2412746"/>
            <a:ext cx="7292340" cy="6923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754884" y="9755886"/>
            <a:ext cx="2592832" cy="52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05130" y="9755886"/>
            <a:ext cx="1863598" cy="52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833872" y="9755886"/>
            <a:ext cx="1863598" cy="524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7600" y="1727200"/>
            <a:ext cx="5791200" cy="7721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914400"/>
            <a:ext cx="5283200" cy="711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016000"/>
            <a:ext cx="5283200" cy="4978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016000"/>
            <a:ext cx="52832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914400"/>
            <a:ext cx="5791200" cy="7112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016000"/>
            <a:ext cx="5283200" cy="8534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4775200" cy="863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4775200" cy="7518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016000"/>
            <a:ext cx="47752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914400"/>
            <a:ext cx="5486400" cy="721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914400"/>
            <a:ext cx="5283200" cy="721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914400"/>
            <a:ext cx="54864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914400"/>
            <a:ext cx="5283200" cy="802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914400"/>
            <a:ext cx="5283200" cy="508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117600"/>
            <a:ext cx="52832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117600"/>
            <a:ext cx="46736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1143000"/>
            <a:ext cx="49784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46400" y="1117600"/>
            <a:ext cx="3352800" cy="7416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5600" y="1016000"/>
            <a:ext cx="5283200" cy="782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400" y="914400"/>
            <a:ext cx="5486400" cy="7924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28800" y="914400"/>
            <a:ext cx="50800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Ahmed S. Hassan</cp:lastModifiedBy>
  <cp:revision>2</cp:revision>
  <dcterms:created xsi:type="dcterms:W3CDTF">2021-06-21T04:59:53Z</dcterms:created>
  <dcterms:modified xsi:type="dcterms:W3CDTF">2021-09-15T16:58:27Z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2020-06-03T00:00:00Z</vt:filetime>
  </property>
  <property fmtid="{D5CDD505-2E9C-101B-9397-08002B2CF9AE}" pid="3" name="Creator">
    <vt:lpwstr>Adobe Acrobat 20.9</vt:lpwstr>
  </property>
  <property fmtid="{D5CDD505-2E9C-101B-9397-08002B2CF9AE}" pid="4" name="LastSaved">
    <vt:filetime>2021-06-21T00:00:00Z</vt:filetime>
  </property>
</Properties>
</file>