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handoutMasterIdLst>
    <p:handoutMasterId r:id="rId9"/>
  </p:handoutMasterIdLst>
  <p:sldIdLst>
    <p:sldId id="301" r:id="rId4"/>
    <p:sldId id="261" r:id="rId5"/>
    <p:sldId id="262" r:id="rId6"/>
    <p:sldId id="279" r:id="rId7"/>
    <p:sldId id="299" r:id="rId8"/>
  </p:sldIdLst>
  <p:sldSz cx="9144000" cy="6858000" type="screen4x3"/>
  <p:notesSz cx="6873875" cy="100631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06BAB9-0037-4468-9B58-FFE257F14488}" type="doc">
      <dgm:prSet loTypeId="urn:microsoft.com/office/officeart/2005/8/layout/orgChart1" loCatId="hierarchy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BC8EE52-6AE3-4F1B-B37F-4E3F9CD80F24}">
      <dgm:prSet phldrT="[Text]"/>
      <dgm:spPr/>
      <dgm:t>
        <a:bodyPr/>
        <a:lstStyle/>
        <a:p>
          <a:r>
            <a:rPr lang="ar-SA" dirty="0"/>
            <a:t>مهددات امن المعلومات</a:t>
          </a:r>
          <a:endParaRPr lang="en-US" dirty="0"/>
        </a:p>
      </dgm:t>
    </dgm:pt>
    <dgm:pt modelId="{2CC9F043-3134-4E65-B580-603F78001A87}" type="parTrans" cxnId="{368220D8-C6E3-40CC-9B6F-04A57476CCEE}">
      <dgm:prSet/>
      <dgm:spPr/>
      <dgm:t>
        <a:bodyPr/>
        <a:lstStyle/>
        <a:p>
          <a:endParaRPr lang="en-US"/>
        </a:p>
      </dgm:t>
    </dgm:pt>
    <dgm:pt modelId="{45D4D779-557A-41E3-BABB-1A96A5AC1110}" type="sibTrans" cxnId="{368220D8-C6E3-40CC-9B6F-04A57476CCEE}">
      <dgm:prSet/>
      <dgm:spPr/>
      <dgm:t>
        <a:bodyPr/>
        <a:lstStyle/>
        <a:p>
          <a:endParaRPr lang="en-US"/>
        </a:p>
      </dgm:t>
    </dgm:pt>
    <dgm:pt modelId="{3A09754A-CBC6-48B8-AA50-77D7047363B4}">
      <dgm:prSet phldrT="[Text]"/>
      <dgm:spPr/>
      <dgm:t>
        <a:bodyPr/>
        <a:lstStyle/>
        <a:p>
          <a:r>
            <a:rPr lang="ar-SA"/>
            <a:t>الثغرات</a:t>
          </a:r>
          <a:endParaRPr lang="en-US"/>
        </a:p>
      </dgm:t>
    </dgm:pt>
    <dgm:pt modelId="{70DBC9D0-F1B2-4D72-9B5C-B00C77125D6D}" type="parTrans" cxnId="{B808DBD2-418B-425E-A264-D25835A7A59E}">
      <dgm:prSet/>
      <dgm:spPr/>
      <dgm:t>
        <a:bodyPr/>
        <a:lstStyle/>
        <a:p>
          <a:endParaRPr lang="en-US"/>
        </a:p>
      </dgm:t>
    </dgm:pt>
    <dgm:pt modelId="{5F53C48B-2DBA-4483-A02C-5D0027BC964A}" type="sibTrans" cxnId="{B808DBD2-418B-425E-A264-D25835A7A59E}">
      <dgm:prSet/>
      <dgm:spPr/>
      <dgm:t>
        <a:bodyPr/>
        <a:lstStyle/>
        <a:p>
          <a:endParaRPr lang="en-US"/>
        </a:p>
      </dgm:t>
    </dgm:pt>
    <dgm:pt modelId="{32CCA712-FD26-47EC-96F8-018AEA65051C}">
      <dgm:prSet phldrT="[Text]"/>
      <dgm:spPr/>
      <dgm:t>
        <a:bodyPr/>
        <a:lstStyle/>
        <a:p>
          <a:r>
            <a:rPr lang="ar-SA"/>
            <a:t>المخترقين</a:t>
          </a:r>
          <a:endParaRPr lang="en-US"/>
        </a:p>
      </dgm:t>
    </dgm:pt>
    <dgm:pt modelId="{FB35D48E-D260-4446-ACCA-6A754A104696}" type="parTrans" cxnId="{537AC0B3-A9D9-4926-BE74-BBBFED55B1B0}">
      <dgm:prSet/>
      <dgm:spPr/>
      <dgm:t>
        <a:bodyPr/>
        <a:lstStyle/>
        <a:p>
          <a:endParaRPr lang="en-US"/>
        </a:p>
      </dgm:t>
    </dgm:pt>
    <dgm:pt modelId="{7C6819ED-F06E-4DF4-992D-6BEE1603F01D}" type="sibTrans" cxnId="{537AC0B3-A9D9-4926-BE74-BBBFED55B1B0}">
      <dgm:prSet/>
      <dgm:spPr/>
      <dgm:t>
        <a:bodyPr/>
        <a:lstStyle/>
        <a:p>
          <a:endParaRPr lang="en-US"/>
        </a:p>
      </dgm:t>
    </dgm:pt>
    <dgm:pt modelId="{D52B249A-C0CD-459B-88AC-72B5F4BB5334}">
      <dgm:prSet phldrT="[Text]"/>
      <dgm:spPr/>
      <dgm:t>
        <a:bodyPr/>
        <a:lstStyle/>
        <a:p>
          <a:r>
            <a:rPr lang="ar-SA"/>
            <a:t>البرامج الخبيثة</a:t>
          </a:r>
          <a:endParaRPr lang="en-US"/>
        </a:p>
      </dgm:t>
    </dgm:pt>
    <dgm:pt modelId="{5DA0A421-8F87-4964-9137-EE476F2279F9}" type="parTrans" cxnId="{E5BA1CBF-3C5C-4964-9CB6-D77D8884DD63}">
      <dgm:prSet/>
      <dgm:spPr/>
      <dgm:t>
        <a:bodyPr/>
        <a:lstStyle/>
        <a:p>
          <a:endParaRPr lang="en-US"/>
        </a:p>
      </dgm:t>
    </dgm:pt>
    <dgm:pt modelId="{8A0BE616-00A2-4FFE-B909-CD0376C3DEFC}" type="sibTrans" cxnId="{E5BA1CBF-3C5C-4964-9CB6-D77D8884DD63}">
      <dgm:prSet/>
      <dgm:spPr/>
      <dgm:t>
        <a:bodyPr/>
        <a:lstStyle/>
        <a:p>
          <a:endParaRPr lang="en-US"/>
        </a:p>
      </dgm:t>
    </dgm:pt>
    <dgm:pt modelId="{94BCFE73-E5B2-4DBC-BB98-D0B5A63BF6C2}">
      <dgm:prSet/>
      <dgm:spPr/>
      <dgm:t>
        <a:bodyPr/>
        <a:lstStyle/>
        <a:p>
          <a:r>
            <a:rPr lang="ar-SA"/>
            <a:t>اخطاء بشرية</a:t>
          </a:r>
          <a:endParaRPr lang="en-US"/>
        </a:p>
      </dgm:t>
    </dgm:pt>
    <dgm:pt modelId="{DC54626F-E4BB-43DF-9593-E7EA625A8A7A}" type="parTrans" cxnId="{A73FA74B-7479-4CCE-84F9-5C9BEBC352FB}">
      <dgm:prSet/>
      <dgm:spPr/>
      <dgm:t>
        <a:bodyPr/>
        <a:lstStyle/>
        <a:p>
          <a:endParaRPr lang="en-US"/>
        </a:p>
      </dgm:t>
    </dgm:pt>
    <dgm:pt modelId="{9003543B-B1A4-4219-9018-E5E6686D58BE}" type="sibTrans" cxnId="{A73FA74B-7479-4CCE-84F9-5C9BEBC352FB}">
      <dgm:prSet/>
      <dgm:spPr/>
      <dgm:t>
        <a:bodyPr/>
        <a:lstStyle/>
        <a:p>
          <a:endParaRPr lang="en-US"/>
        </a:p>
      </dgm:t>
    </dgm:pt>
    <dgm:pt modelId="{8368F540-8747-4121-AB56-C87625C05FB2}">
      <dgm:prSet/>
      <dgm:spPr/>
      <dgm:t>
        <a:bodyPr/>
        <a:lstStyle/>
        <a:p>
          <a:r>
            <a:rPr lang="ar-SA" dirty="0"/>
            <a:t>كوارث وتقنية وطبيعية</a:t>
          </a:r>
          <a:endParaRPr lang="en-US" dirty="0"/>
        </a:p>
      </dgm:t>
    </dgm:pt>
    <dgm:pt modelId="{7FC3185B-D192-4DFB-9810-9FAF7CA64358}" type="parTrans" cxnId="{6D9A87C1-D1B0-4ADA-BB16-C6CFC3F9F068}">
      <dgm:prSet/>
      <dgm:spPr/>
      <dgm:t>
        <a:bodyPr/>
        <a:lstStyle/>
        <a:p>
          <a:endParaRPr lang="en-US"/>
        </a:p>
      </dgm:t>
    </dgm:pt>
    <dgm:pt modelId="{95C073B2-25CD-42CB-A07C-EFE36971ED20}" type="sibTrans" cxnId="{6D9A87C1-D1B0-4ADA-BB16-C6CFC3F9F068}">
      <dgm:prSet/>
      <dgm:spPr/>
      <dgm:t>
        <a:bodyPr/>
        <a:lstStyle/>
        <a:p>
          <a:endParaRPr lang="en-US"/>
        </a:p>
      </dgm:t>
    </dgm:pt>
    <dgm:pt modelId="{1DDF3F27-91DB-4D85-A346-34BF7F3B0F6B}">
      <dgm:prSet/>
      <dgm:spPr/>
      <dgm:t>
        <a:bodyPr/>
        <a:lstStyle/>
        <a:p>
          <a:r>
            <a:rPr lang="ar-SA"/>
            <a:t>حروب الكترونية</a:t>
          </a:r>
          <a:endParaRPr lang="en-US"/>
        </a:p>
      </dgm:t>
    </dgm:pt>
    <dgm:pt modelId="{5109E304-010C-4623-A947-E0F67165497E}" type="parTrans" cxnId="{790C1C06-35DC-4536-AB5B-F6A77504EF35}">
      <dgm:prSet/>
      <dgm:spPr/>
      <dgm:t>
        <a:bodyPr/>
        <a:lstStyle/>
        <a:p>
          <a:endParaRPr lang="en-US"/>
        </a:p>
      </dgm:t>
    </dgm:pt>
    <dgm:pt modelId="{D9B1EBD1-F7B3-44DB-9D3D-718994143393}" type="sibTrans" cxnId="{790C1C06-35DC-4536-AB5B-F6A77504EF35}">
      <dgm:prSet/>
      <dgm:spPr/>
      <dgm:t>
        <a:bodyPr/>
        <a:lstStyle/>
        <a:p>
          <a:endParaRPr lang="en-US"/>
        </a:p>
      </dgm:t>
    </dgm:pt>
    <dgm:pt modelId="{26121D50-AAEE-4653-B691-D6C04778ADB5}" type="pres">
      <dgm:prSet presAssocID="{7906BAB9-0037-4468-9B58-FFE257F1448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3734B8F9-F7AC-416C-A05B-52FAD94B392F}" type="pres">
      <dgm:prSet presAssocID="{BBC8EE52-6AE3-4F1B-B37F-4E3F9CD80F24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59A3B37-0BEF-4E1C-A600-EFC8854F59D8}" type="pres">
      <dgm:prSet presAssocID="{BBC8EE52-6AE3-4F1B-B37F-4E3F9CD80F24}" presName="rootComposite1" presStyleCnt="0"/>
      <dgm:spPr/>
      <dgm:t>
        <a:bodyPr/>
        <a:lstStyle/>
        <a:p>
          <a:endParaRPr lang="en-US"/>
        </a:p>
      </dgm:t>
    </dgm:pt>
    <dgm:pt modelId="{98A1FEAD-64EA-4077-A7D7-3C2C73F42D0F}" type="pres">
      <dgm:prSet presAssocID="{BBC8EE52-6AE3-4F1B-B37F-4E3F9CD80F2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2C286F9-F2AE-4EB2-AF7B-74EDF3969D46}" type="pres">
      <dgm:prSet presAssocID="{BBC8EE52-6AE3-4F1B-B37F-4E3F9CD80F24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F3B0C1BC-0F8F-4819-9B03-2386ACCA0A37}" type="pres">
      <dgm:prSet presAssocID="{BBC8EE52-6AE3-4F1B-B37F-4E3F9CD80F24}" presName="hierChild2" presStyleCnt="0"/>
      <dgm:spPr/>
      <dgm:t>
        <a:bodyPr/>
        <a:lstStyle/>
        <a:p>
          <a:endParaRPr lang="en-US"/>
        </a:p>
      </dgm:t>
    </dgm:pt>
    <dgm:pt modelId="{E6C3C6B5-5F42-490A-89F2-220CC8ABEAF2}" type="pres">
      <dgm:prSet presAssocID="{70DBC9D0-F1B2-4D72-9B5C-B00C77125D6D}" presName="Name37" presStyleLbl="parChTrans1D2" presStyleIdx="0" presStyleCnt="6"/>
      <dgm:spPr/>
      <dgm:t>
        <a:bodyPr/>
        <a:lstStyle/>
        <a:p>
          <a:pPr rtl="1"/>
          <a:endParaRPr lang="ar-SA"/>
        </a:p>
      </dgm:t>
    </dgm:pt>
    <dgm:pt modelId="{321CA245-DCFA-4CF3-8FEE-AF091E1AC48D}" type="pres">
      <dgm:prSet presAssocID="{3A09754A-CBC6-48B8-AA50-77D7047363B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2DFA495A-8788-4D15-A89D-F638ADADE42A}" type="pres">
      <dgm:prSet presAssocID="{3A09754A-CBC6-48B8-AA50-77D7047363B4}" presName="rootComposite" presStyleCnt="0"/>
      <dgm:spPr/>
      <dgm:t>
        <a:bodyPr/>
        <a:lstStyle/>
        <a:p>
          <a:endParaRPr lang="en-US"/>
        </a:p>
      </dgm:t>
    </dgm:pt>
    <dgm:pt modelId="{ECB451DA-CC70-4FAF-8F48-169A5FC1EE6E}" type="pres">
      <dgm:prSet presAssocID="{3A09754A-CBC6-48B8-AA50-77D7047363B4}" presName="rootText" presStyleLbl="node2" presStyleIdx="0" presStyleCnt="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4318E8B-2B44-4AAB-8207-B63C3A4F8DF2}" type="pres">
      <dgm:prSet presAssocID="{3A09754A-CBC6-48B8-AA50-77D7047363B4}" presName="rootConnector" presStyleLbl="node2" presStyleIdx="0" presStyleCnt="6"/>
      <dgm:spPr/>
      <dgm:t>
        <a:bodyPr/>
        <a:lstStyle/>
        <a:p>
          <a:pPr rtl="1"/>
          <a:endParaRPr lang="ar-SA"/>
        </a:p>
      </dgm:t>
    </dgm:pt>
    <dgm:pt modelId="{7013E505-0521-4677-9CA6-FCFDE94B4C97}" type="pres">
      <dgm:prSet presAssocID="{3A09754A-CBC6-48B8-AA50-77D7047363B4}" presName="hierChild4" presStyleCnt="0"/>
      <dgm:spPr/>
      <dgm:t>
        <a:bodyPr/>
        <a:lstStyle/>
        <a:p>
          <a:endParaRPr lang="en-US"/>
        </a:p>
      </dgm:t>
    </dgm:pt>
    <dgm:pt modelId="{81AE1375-C573-4BCB-A51A-A11BD6083280}" type="pres">
      <dgm:prSet presAssocID="{3A09754A-CBC6-48B8-AA50-77D7047363B4}" presName="hierChild5" presStyleCnt="0"/>
      <dgm:spPr/>
      <dgm:t>
        <a:bodyPr/>
        <a:lstStyle/>
        <a:p>
          <a:endParaRPr lang="en-US"/>
        </a:p>
      </dgm:t>
    </dgm:pt>
    <dgm:pt modelId="{E67258C1-BBC8-40B1-9C4E-1EA0B104080E}" type="pres">
      <dgm:prSet presAssocID="{FB35D48E-D260-4446-ACCA-6A754A104696}" presName="Name37" presStyleLbl="parChTrans1D2" presStyleIdx="1" presStyleCnt="6"/>
      <dgm:spPr/>
      <dgm:t>
        <a:bodyPr/>
        <a:lstStyle/>
        <a:p>
          <a:pPr rtl="1"/>
          <a:endParaRPr lang="ar-SA"/>
        </a:p>
      </dgm:t>
    </dgm:pt>
    <dgm:pt modelId="{F0CEE4A4-64C5-4E6F-9524-B79C59E412AD}" type="pres">
      <dgm:prSet presAssocID="{32CCA712-FD26-47EC-96F8-018AEA65051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E4916C2-A1CF-4D80-86D4-C4F934E7983A}" type="pres">
      <dgm:prSet presAssocID="{32CCA712-FD26-47EC-96F8-018AEA65051C}" presName="rootComposite" presStyleCnt="0"/>
      <dgm:spPr/>
      <dgm:t>
        <a:bodyPr/>
        <a:lstStyle/>
        <a:p>
          <a:endParaRPr lang="en-US"/>
        </a:p>
      </dgm:t>
    </dgm:pt>
    <dgm:pt modelId="{B648D484-3552-4430-ADC8-2F74DCF3B0EB}" type="pres">
      <dgm:prSet presAssocID="{32CCA712-FD26-47EC-96F8-018AEA65051C}" presName="rootText" presStyleLbl="node2" presStyleIdx="1" presStyleCnt="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123A07B-4911-4313-BA37-1321BA276B0A}" type="pres">
      <dgm:prSet presAssocID="{32CCA712-FD26-47EC-96F8-018AEA65051C}" presName="rootConnector" presStyleLbl="node2" presStyleIdx="1" presStyleCnt="6"/>
      <dgm:spPr/>
      <dgm:t>
        <a:bodyPr/>
        <a:lstStyle/>
        <a:p>
          <a:pPr rtl="1"/>
          <a:endParaRPr lang="ar-SA"/>
        </a:p>
      </dgm:t>
    </dgm:pt>
    <dgm:pt modelId="{EDDF54C2-649B-4F72-B4C6-36B201B1B338}" type="pres">
      <dgm:prSet presAssocID="{32CCA712-FD26-47EC-96F8-018AEA65051C}" presName="hierChild4" presStyleCnt="0"/>
      <dgm:spPr/>
      <dgm:t>
        <a:bodyPr/>
        <a:lstStyle/>
        <a:p>
          <a:endParaRPr lang="en-US"/>
        </a:p>
      </dgm:t>
    </dgm:pt>
    <dgm:pt modelId="{9801E221-26B7-472E-BDA7-0102B3208A85}" type="pres">
      <dgm:prSet presAssocID="{32CCA712-FD26-47EC-96F8-018AEA65051C}" presName="hierChild5" presStyleCnt="0"/>
      <dgm:spPr/>
      <dgm:t>
        <a:bodyPr/>
        <a:lstStyle/>
        <a:p>
          <a:endParaRPr lang="en-US"/>
        </a:p>
      </dgm:t>
    </dgm:pt>
    <dgm:pt modelId="{FE42F8F7-439A-45D3-A7C5-8CD91B569FF0}" type="pres">
      <dgm:prSet presAssocID="{5DA0A421-8F87-4964-9137-EE476F2279F9}" presName="Name37" presStyleLbl="parChTrans1D2" presStyleIdx="2" presStyleCnt="6"/>
      <dgm:spPr/>
      <dgm:t>
        <a:bodyPr/>
        <a:lstStyle/>
        <a:p>
          <a:pPr rtl="1"/>
          <a:endParaRPr lang="ar-SA"/>
        </a:p>
      </dgm:t>
    </dgm:pt>
    <dgm:pt modelId="{847A4B0A-E350-4C3E-A0C2-36C64CC46AAC}" type="pres">
      <dgm:prSet presAssocID="{D52B249A-C0CD-459B-88AC-72B5F4BB533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C94E367-26E3-47A6-91BF-892EA68AB0BB}" type="pres">
      <dgm:prSet presAssocID="{D52B249A-C0CD-459B-88AC-72B5F4BB5334}" presName="rootComposite" presStyleCnt="0"/>
      <dgm:spPr/>
      <dgm:t>
        <a:bodyPr/>
        <a:lstStyle/>
        <a:p>
          <a:endParaRPr lang="en-US"/>
        </a:p>
      </dgm:t>
    </dgm:pt>
    <dgm:pt modelId="{C1CFF22D-00FD-4183-B7B6-BF64F486B331}" type="pres">
      <dgm:prSet presAssocID="{D52B249A-C0CD-459B-88AC-72B5F4BB5334}" presName="rootText" presStyleLbl="node2" presStyleIdx="2" presStyleCnt="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737664E-F023-449E-8207-36BE4054A2B3}" type="pres">
      <dgm:prSet presAssocID="{D52B249A-C0CD-459B-88AC-72B5F4BB5334}" presName="rootConnector" presStyleLbl="node2" presStyleIdx="2" presStyleCnt="6"/>
      <dgm:spPr/>
      <dgm:t>
        <a:bodyPr/>
        <a:lstStyle/>
        <a:p>
          <a:pPr rtl="1"/>
          <a:endParaRPr lang="ar-SA"/>
        </a:p>
      </dgm:t>
    </dgm:pt>
    <dgm:pt modelId="{AFF68F92-40E9-4E62-AD95-E03DF5E6FED0}" type="pres">
      <dgm:prSet presAssocID="{D52B249A-C0CD-459B-88AC-72B5F4BB5334}" presName="hierChild4" presStyleCnt="0"/>
      <dgm:spPr/>
      <dgm:t>
        <a:bodyPr/>
        <a:lstStyle/>
        <a:p>
          <a:endParaRPr lang="en-US"/>
        </a:p>
      </dgm:t>
    </dgm:pt>
    <dgm:pt modelId="{CF86C5CD-F7EF-4FA0-9DED-507201442C0D}" type="pres">
      <dgm:prSet presAssocID="{D52B249A-C0CD-459B-88AC-72B5F4BB5334}" presName="hierChild5" presStyleCnt="0"/>
      <dgm:spPr/>
      <dgm:t>
        <a:bodyPr/>
        <a:lstStyle/>
        <a:p>
          <a:endParaRPr lang="en-US"/>
        </a:p>
      </dgm:t>
    </dgm:pt>
    <dgm:pt modelId="{6A57F947-4B5D-45C4-9416-835078C6441D}" type="pres">
      <dgm:prSet presAssocID="{DC54626F-E4BB-43DF-9593-E7EA625A8A7A}" presName="Name37" presStyleLbl="parChTrans1D2" presStyleIdx="3" presStyleCnt="6"/>
      <dgm:spPr/>
      <dgm:t>
        <a:bodyPr/>
        <a:lstStyle/>
        <a:p>
          <a:pPr rtl="1"/>
          <a:endParaRPr lang="ar-SA"/>
        </a:p>
      </dgm:t>
    </dgm:pt>
    <dgm:pt modelId="{D5B8BB57-63E6-4EA2-9A2B-9951208D1014}" type="pres">
      <dgm:prSet presAssocID="{94BCFE73-E5B2-4DBC-BB98-D0B5A63BF6C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5CEBBCB-E596-44B9-807F-6D84B49BF2FB}" type="pres">
      <dgm:prSet presAssocID="{94BCFE73-E5B2-4DBC-BB98-D0B5A63BF6C2}" presName="rootComposite" presStyleCnt="0"/>
      <dgm:spPr/>
      <dgm:t>
        <a:bodyPr/>
        <a:lstStyle/>
        <a:p>
          <a:endParaRPr lang="en-US"/>
        </a:p>
      </dgm:t>
    </dgm:pt>
    <dgm:pt modelId="{038A3070-EA20-4C49-A17E-599CB21D3F4D}" type="pres">
      <dgm:prSet presAssocID="{94BCFE73-E5B2-4DBC-BB98-D0B5A63BF6C2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19794EE-EF21-4780-ACE4-F22874657137}" type="pres">
      <dgm:prSet presAssocID="{94BCFE73-E5B2-4DBC-BB98-D0B5A63BF6C2}" presName="rootConnector" presStyleLbl="node2" presStyleIdx="3" presStyleCnt="6"/>
      <dgm:spPr/>
      <dgm:t>
        <a:bodyPr/>
        <a:lstStyle/>
        <a:p>
          <a:pPr rtl="1"/>
          <a:endParaRPr lang="ar-SA"/>
        </a:p>
      </dgm:t>
    </dgm:pt>
    <dgm:pt modelId="{B3FC984A-E3FB-420A-8DD2-125551A90A39}" type="pres">
      <dgm:prSet presAssocID="{94BCFE73-E5B2-4DBC-BB98-D0B5A63BF6C2}" presName="hierChild4" presStyleCnt="0"/>
      <dgm:spPr/>
      <dgm:t>
        <a:bodyPr/>
        <a:lstStyle/>
        <a:p>
          <a:endParaRPr lang="en-US"/>
        </a:p>
      </dgm:t>
    </dgm:pt>
    <dgm:pt modelId="{E27D4953-E648-4C13-83E6-CD5589958A3B}" type="pres">
      <dgm:prSet presAssocID="{94BCFE73-E5B2-4DBC-BB98-D0B5A63BF6C2}" presName="hierChild5" presStyleCnt="0"/>
      <dgm:spPr/>
      <dgm:t>
        <a:bodyPr/>
        <a:lstStyle/>
        <a:p>
          <a:endParaRPr lang="en-US"/>
        </a:p>
      </dgm:t>
    </dgm:pt>
    <dgm:pt modelId="{C0456F21-AC50-4851-8411-CE5779916F7F}" type="pres">
      <dgm:prSet presAssocID="{7FC3185B-D192-4DFB-9810-9FAF7CA64358}" presName="Name37" presStyleLbl="parChTrans1D2" presStyleIdx="4" presStyleCnt="6"/>
      <dgm:spPr/>
      <dgm:t>
        <a:bodyPr/>
        <a:lstStyle/>
        <a:p>
          <a:pPr rtl="1"/>
          <a:endParaRPr lang="ar-SA"/>
        </a:p>
      </dgm:t>
    </dgm:pt>
    <dgm:pt modelId="{A7457EBB-FE44-4765-BA0C-74E40700B209}" type="pres">
      <dgm:prSet presAssocID="{8368F540-8747-4121-AB56-C87625C05FB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D009EF0-13E1-43B1-9CB7-B785651553BC}" type="pres">
      <dgm:prSet presAssocID="{8368F540-8747-4121-AB56-C87625C05FB2}" presName="rootComposite" presStyleCnt="0"/>
      <dgm:spPr/>
      <dgm:t>
        <a:bodyPr/>
        <a:lstStyle/>
        <a:p>
          <a:endParaRPr lang="en-US"/>
        </a:p>
      </dgm:t>
    </dgm:pt>
    <dgm:pt modelId="{E637C48E-CAB3-491C-AA65-0E9EDBDFE5D2}" type="pres">
      <dgm:prSet presAssocID="{8368F540-8747-4121-AB56-C87625C05FB2}" presName="rootText" presStyleLbl="node2" presStyleIdx="4" presStyleCnt="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5C95C92-9D07-4D0C-9696-76558A336379}" type="pres">
      <dgm:prSet presAssocID="{8368F540-8747-4121-AB56-C87625C05FB2}" presName="rootConnector" presStyleLbl="node2" presStyleIdx="4" presStyleCnt="6"/>
      <dgm:spPr/>
      <dgm:t>
        <a:bodyPr/>
        <a:lstStyle/>
        <a:p>
          <a:pPr rtl="1"/>
          <a:endParaRPr lang="ar-SA"/>
        </a:p>
      </dgm:t>
    </dgm:pt>
    <dgm:pt modelId="{726AADBC-C97D-4B9F-9103-D9E3842D2ACD}" type="pres">
      <dgm:prSet presAssocID="{8368F540-8747-4121-AB56-C87625C05FB2}" presName="hierChild4" presStyleCnt="0"/>
      <dgm:spPr/>
      <dgm:t>
        <a:bodyPr/>
        <a:lstStyle/>
        <a:p>
          <a:endParaRPr lang="en-US"/>
        </a:p>
      </dgm:t>
    </dgm:pt>
    <dgm:pt modelId="{89330803-9F9D-43D5-95E6-855306C06771}" type="pres">
      <dgm:prSet presAssocID="{8368F540-8747-4121-AB56-C87625C05FB2}" presName="hierChild5" presStyleCnt="0"/>
      <dgm:spPr/>
      <dgm:t>
        <a:bodyPr/>
        <a:lstStyle/>
        <a:p>
          <a:endParaRPr lang="en-US"/>
        </a:p>
      </dgm:t>
    </dgm:pt>
    <dgm:pt modelId="{ED4AF381-06E0-43F6-8F92-913EA5931898}" type="pres">
      <dgm:prSet presAssocID="{5109E304-010C-4623-A947-E0F67165497E}" presName="Name37" presStyleLbl="parChTrans1D2" presStyleIdx="5" presStyleCnt="6"/>
      <dgm:spPr/>
      <dgm:t>
        <a:bodyPr/>
        <a:lstStyle/>
        <a:p>
          <a:pPr rtl="1"/>
          <a:endParaRPr lang="ar-SA"/>
        </a:p>
      </dgm:t>
    </dgm:pt>
    <dgm:pt modelId="{B07F75AB-46B2-42AD-9105-81CCD28BF803}" type="pres">
      <dgm:prSet presAssocID="{1DDF3F27-91DB-4D85-A346-34BF7F3B0F6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89CDD64-5B60-482D-96FB-AD4F3EF53BEC}" type="pres">
      <dgm:prSet presAssocID="{1DDF3F27-91DB-4D85-A346-34BF7F3B0F6B}" presName="rootComposite" presStyleCnt="0"/>
      <dgm:spPr/>
      <dgm:t>
        <a:bodyPr/>
        <a:lstStyle/>
        <a:p>
          <a:endParaRPr lang="en-US"/>
        </a:p>
      </dgm:t>
    </dgm:pt>
    <dgm:pt modelId="{0C235289-6344-42F2-9560-5F57F9BAFA8D}" type="pres">
      <dgm:prSet presAssocID="{1DDF3F27-91DB-4D85-A346-34BF7F3B0F6B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34CA747-2CBB-48CB-AF75-CE263512EC84}" type="pres">
      <dgm:prSet presAssocID="{1DDF3F27-91DB-4D85-A346-34BF7F3B0F6B}" presName="rootConnector" presStyleLbl="node2" presStyleIdx="5" presStyleCnt="6"/>
      <dgm:spPr/>
      <dgm:t>
        <a:bodyPr/>
        <a:lstStyle/>
        <a:p>
          <a:pPr rtl="1"/>
          <a:endParaRPr lang="ar-SA"/>
        </a:p>
      </dgm:t>
    </dgm:pt>
    <dgm:pt modelId="{0812DA61-0BAE-437D-A4E7-09CC11CA8365}" type="pres">
      <dgm:prSet presAssocID="{1DDF3F27-91DB-4D85-A346-34BF7F3B0F6B}" presName="hierChild4" presStyleCnt="0"/>
      <dgm:spPr/>
      <dgm:t>
        <a:bodyPr/>
        <a:lstStyle/>
        <a:p>
          <a:endParaRPr lang="en-US"/>
        </a:p>
      </dgm:t>
    </dgm:pt>
    <dgm:pt modelId="{296518DC-DC9E-4237-B771-AD31F157F6EB}" type="pres">
      <dgm:prSet presAssocID="{1DDF3F27-91DB-4D85-A346-34BF7F3B0F6B}" presName="hierChild5" presStyleCnt="0"/>
      <dgm:spPr/>
      <dgm:t>
        <a:bodyPr/>
        <a:lstStyle/>
        <a:p>
          <a:endParaRPr lang="en-US"/>
        </a:p>
      </dgm:t>
    </dgm:pt>
    <dgm:pt modelId="{F33FEAFB-F7B9-482D-8CE5-9976860D62BC}" type="pres">
      <dgm:prSet presAssocID="{BBC8EE52-6AE3-4F1B-B37F-4E3F9CD80F24}" presName="hierChild3" presStyleCnt="0"/>
      <dgm:spPr/>
      <dgm:t>
        <a:bodyPr/>
        <a:lstStyle/>
        <a:p>
          <a:endParaRPr lang="en-US"/>
        </a:p>
      </dgm:t>
    </dgm:pt>
  </dgm:ptLst>
  <dgm:cxnLst>
    <dgm:cxn modelId="{DB9F831B-44B4-4A87-8714-A9F69037A467}" type="presOf" srcId="{FB35D48E-D260-4446-ACCA-6A754A104696}" destId="{E67258C1-BBC8-40B1-9C4E-1EA0B104080E}" srcOrd="0" destOrd="0" presId="urn:microsoft.com/office/officeart/2005/8/layout/orgChart1"/>
    <dgm:cxn modelId="{B42E41EE-9B87-4A6F-B282-E01AEEA4449D}" type="presOf" srcId="{DC54626F-E4BB-43DF-9593-E7EA625A8A7A}" destId="{6A57F947-4B5D-45C4-9416-835078C6441D}" srcOrd="0" destOrd="0" presId="urn:microsoft.com/office/officeart/2005/8/layout/orgChart1"/>
    <dgm:cxn modelId="{05AE1C3C-B6F0-4D20-801E-71F3B09FD72E}" type="presOf" srcId="{3A09754A-CBC6-48B8-AA50-77D7047363B4}" destId="{24318E8B-2B44-4AAB-8207-B63C3A4F8DF2}" srcOrd="1" destOrd="0" presId="urn:microsoft.com/office/officeart/2005/8/layout/orgChart1"/>
    <dgm:cxn modelId="{EDE496DA-1D54-4BFD-BB4D-ED4795C04E1C}" type="presOf" srcId="{BBC8EE52-6AE3-4F1B-B37F-4E3F9CD80F24}" destId="{98A1FEAD-64EA-4077-A7D7-3C2C73F42D0F}" srcOrd="0" destOrd="0" presId="urn:microsoft.com/office/officeart/2005/8/layout/orgChart1"/>
    <dgm:cxn modelId="{C45920BD-97BC-4D61-9B92-28D6B656677C}" type="presOf" srcId="{5109E304-010C-4623-A947-E0F67165497E}" destId="{ED4AF381-06E0-43F6-8F92-913EA5931898}" srcOrd="0" destOrd="0" presId="urn:microsoft.com/office/officeart/2005/8/layout/orgChart1"/>
    <dgm:cxn modelId="{A7399A93-949C-4DA8-9735-C8C804C916DC}" type="presOf" srcId="{32CCA712-FD26-47EC-96F8-018AEA65051C}" destId="{4123A07B-4911-4313-BA37-1321BA276B0A}" srcOrd="1" destOrd="0" presId="urn:microsoft.com/office/officeart/2005/8/layout/orgChart1"/>
    <dgm:cxn modelId="{FCD5819A-9819-4C15-B273-ADCF5EF3FD35}" type="presOf" srcId="{32CCA712-FD26-47EC-96F8-018AEA65051C}" destId="{B648D484-3552-4430-ADC8-2F74DCF3B0EB}" srcOrd="0" destOrd="0" presId="urn:microsoft.com/office/officeart/2005/8/layout/orgChart1"/>
    <dgm:cxn modelId="{E5BA1CBF-3C5C-4964-9CB6-D77D8884DD63}" srcId="{BBC8EE52-6AE3-4F1B-B37F-4E3F9CD80F24}" destId="{D52B249A-C0CD-459B-88AC-72B5F4BB5334}" srcOrd="2" destOrd="0" parTransId="{5DA0A421-8F87-4964-9137-EE476F2279F9}" sibTransId="{8A0BE616-00A2-4FFE-B909-CD0376C3DEFC}"/>
    <dgm:cxn modelId="{760F9D67-6FB8-4C7F-8D61-CA473207979D}" type="presOf" srcId="{3A09754A-CBC6-48B8-AA50-77D7047363B4}" destId="{ECB451DA-CC70-4FAF-8F48-169A5FC1EE6E}" srcOrd="0" destOrd="0" presId="urn:microsoft.com/office/officeart/2005/8/layout/orgChart1"/>
    <dgm:cxn modelId="{F379ADBE-C9CA-4030-AFC4-07B3863543B2}" type="presOf" srcId="{94BCFE73-E5B2-4DBC-BB98-D0B5A63BF6C2}" destId="{F19794EE-EF21-4780-ACE4-F22874657137}" srcOrd="1" destOrd="0" presId="urn:microsoft.com/office/officeart/2005/8/layout/orgChart1"/>
    <dgm:cxn modelId="{6D9A87C1-D1B0-4ADA-BB16-C6CFC3F9F068}" srcId="{BBC8EE52-6AE3-4F1B-B37F-4E3F9CD80F24}" destId="{8368F540-8747-4121-AB56-C87625C05FB2}" srcOrd="4" destOrd="0" parTransId="{7FC3185B-D192-4DFB-9810-9FAF7CA64358}" sibTransId="{95C073B2-25CD-42CB-A07C-EFE36971ED20}"/>
    <dgm:cxn modelId="{537AC0B3-A9D9-4926-BE74-BBBFED55B1B0}" srcId="{BBC8EE52-6AE3-4F1B-B37F-4E3F9CD80F24}" destId="{32CCA712-FD26-47EC-96F8-018AEA65051C}" srcOrd="1" destOrd="0" parTransId="{FB35D48E-D260-4446-ACCA-6A754A104696}" sibTransId="{7C6819ED-F06E-4DF4-992D-6BEE1603F01D}"/>
    <dgm:cxn modelId="{14B8A933-4184-483F-A106-36202D4532DE}" type="presOf" srcId="{D52B249A-C0CD-459B-88AC-72B5F4BB5334}" destId="{C1CFF22D-00FD-4183-B7B6-BF64F486B331}" srcOrd="0" destOrd="0" presId="urn:microsoft.com/office/officeart/2005/8/layout/orgChart1"/>
    <dgm:cxn modelId="{B808DBD2-418B-425E-A264-D25835A7A59E}" srcId="{BBC8EE52-6AE3-4F1B-B37F-4E3F9CD80F24}" destId="{3A09754A-CBC6-48B8-AA50-77D7047363B4}" srcOrd="0" destOrd="0" parTransId="{70DBC9D0-F1B2-4D72-9B5C-B00C77125D6D}" sibTransId="{5F53C48B-2DBA-4483-A02C-5D0027BC964A}"/>
    <dgm:cxn modelId="{9D6C0ED2-CE87-4C9A-8EB5-A3B17319626E}" type="presOf" srcId="{1DDF3F27-91DB-4D85-A346-34BF7F3B0F6B}" destId="{A34CA747-2CBB-48CB-AF75-CE263512EC84}" srcOrd="1" destOrd="0" presId="urn:microsoft.com/office/officeart/2005/8/layout/orgChart1"/>
    <dgm:cxn modelId="{13D9C3B8-9A70-40ED-8179-185DE9218763}" type="presOf" srcId="{94BCFE73-E5B2-4DBC-BB98-D0B5A63BF6C2}" destId="{038A3070-EA20-4C49-A17E-599CB21D3F4D}" srcOrd="0" destOrd="0" presId="urn:microsoft.com/office/officeart/2005/8/layout/orgChart1"/>
    <dgm:cxn modelId="{AE9D0A51-F5FE-48C5-AC2B-7888C558006E}" type="presOf" srcId="{5DA0A421-8F87-4964-9137-EE476F2279F9}" destId="{FE42F8F7-439A-45D3-A7C5-8CD91B569FF0}" srcOrd="0" destOrd="0" presId="urn:microsoft.com/office/officeart/2005/8/layout/orgChart1"/>
    <dgm:cxn modelId="{A73FA74B-7479-4CCE-84F9-5C9BEBC352FB}" srcId="{BBC8EE52-6AE3-4F1B-B37F-4E3F9CD80F24}" destId="{94BCFE73-E5B2-4DBC-BB98-D0B5A63BF6C2}" srcOrd="3" destOrd="0" parTransId="{DC54626F-E4BB-43DF-9593-E7EA625A8A7A}" sibTransId="{9003543B-B1A4-4219-9018-E5E6686D58BE}"/>
    <dgm:cxn modelId="{746AE1D8-2EB1-4C11-87AC-E50C75C4DA9D}" type="presOf" srcId="{70DBC9D0-F1B2-4D72-9B5C-B00C77125D6D}" destId="{E6C3C6B5-5F42-490A-89F2-220CC8ABEAF2}" srcOrd="0" destOrd="0" presId="urn:microsoft.com/office/officeart/2005/8/layout/orgChart1"/>
    <dgm:cxn modelId="{790C1C06-35DC-4536-AB5B-F6A77504EF35}" srcId="{BBC8EE52-6AE3-4F1B-B37F-4E3F9CD80F24}" destId="{1DDF3F27-91DB-4D85-A346-34BF7F3B0F6B}" srcOrd="5" destOrd="0" parTransId="{5109E304-010C-4623-A947-E0F67165497E}" sibTransId="{D9B1EBD1-F7B3-44DB-9D3D-718994143393}"/>
    <dgm:cxn modelId="{E093C2CF-7A81-4888-A3AB-D6197CBC3B39}" type="presOf" srcId="{8368F540-8747-4121-AB56-C87625C05FB2}" destId="{E637C48E-CAB3-491C-AA65-0E9EDBDFE5D2}" srcOrd="0" destOrd="0" presId="urn:microsoft.com/office/officeart/2005/8/layout/orgChart1"/>
    <dgm:cxn modelId="{9D6D92C3-185B-446A-BAB9-789DDD5EE930}" type="presOf" srcId="{7FC3185B-D192-4DFB-9810-9FAF7CA64358}" destId="{C0456F21-AC50-4851-8411-CE5779916F7F}" srcOrd="0" destOrd="0" presId="urn:microsoft.com/office/officeart/2005/8/layout/orgChart1"/>
    <dgm:cxn modelId="{4FF5C923-0388-4EE8-90D6-86BDD3A55D11}" type="presOf" srcId="{7906BAB9-0037-4468-9B58-FFE257F14488}" destId="{26121D50-AAEE-4653-B691-D6C04778ADB5}" srcOrd="0" destOrd="0" presId="urn:microsoft.com/office/officeart/2005/8/layout/orgChart1"/>
    <dgm:cxn modelId="{870F0362-0408-4DBE-964C-638965E86E1C}" type="presOf" srcId="{BBC8EE52-6AE3-4F1B-B37F-4E3F9CD80F24}" destId="{A2C286F9-F2AE-4EB2-AF7B-74EDF3969D46}" srcOrd="1" destOrd="0" presId="urn:microsoft.com/office/officeart/2005/8/layout/orgChart1"/>
    <dgm:cxn modelId="{F9B49178-84A6-4F4C-BBE5-30D98ED4C779}" type="presOf" srcId="{8368F540-8747-4121-AB56-C87625C05FB2}" destId="{D5C95C92-9D07-4D0C-9696-76558A336379}" srcOrd="1" destOrd="0" presId="urn:microsoft.com/office/officeart/2005/8/layout/orgChart1"/>
    <dgm:cxn modelId="{368220D8-C6E3-40CC-9B6F-04A57476CCEE}" srcId="{7906BAB9-0037-4468-9B58-FFE257F14488}" destId="{BBC8EE52-6AE3-4F1B-B37F-4E3F9CD80F24}" srcOrd="0" destOrd="0" parTransId="{2CC9F043-3134-4E65-B580-603F78001A87}" sibTransId="{45D4D779-557A-41E3-BABB-1A96A5AC1110}"/>
    <dgm:cxn modelId="{C1F410BB-B82E-43CE-AE06-5AC2750942D0}" type="presOf" srcId="{D52B249A-C0CD-459B-88AC-72B5F4BB5334}" destId="{E737664E-F023-449E-8207-36BE4054A2B3}" srcOrd="1" destOrd="0" presId="urn:microsoft.com/office/officeart/2005/8/layout/orgChart1"/>
    <dgm:cxn modelId="{E681B0AF-5F30-4A85-BA7A-F41DF8D57F03}" type="presOf" srcId="{1DDF3F27-91DB-4D85-A346-34BF7F3B0F6B}" destId="{0C235289-6344-42F2-9560-5F57F9BAFA8D}" srcOrd="0" destOrd="0" presId="urn:microsoft.com/office/officeart/2005/8/layout/orgChart1"/>
    <dgm:cxn modelId="{02242692-58FD-44FD-9B76-03C48A0EAFF2}" type="presParOf" srcId="{26121D50-AAEE-4653-B691-D6C04778ADB5}" destId="{3734B8F9-F7AC-416C-A05B-52FAD94B392F}" srcOrd="0" destOrd="0" presId="urn:microsoft.com/office/officeart/2005/8/layout/orgChart1"/>
    <dgm:cxn modelId="{4631A61A-53F6-48BF-BB94-56CD441EED53}" type="presParOf" srcId="{3734B8F9-F7AC-416C-A05B-52FAD94B392F}" destId="{459A3B37-0BEF-4E1C-A600-EFC8854F59D8}" srcOrd="0" destOrd="0" presId="urn:microsoft.com/office/officeart/2005/8/layout/orgChart1"/>
    <dgm:cxn modelId="{62F06ACD-691E-40D0-823D-325EFBCD3834}" type="presParOf" srcId="{459A3B37-0BEF-4E1C-A600-EFC8854F59D8}" destId="{98A1FEAD-64EA-4077-A7D7-3C2C73F42D0F}" srcOrd="0" destOrd="0" presId="urn:microsoft.com/office/officeart/2005/8/layout/orgChart1"/>
    <dgm:cxn modelId="{BD325521-F695-452E-A45F-A3AE49805CA0}" type="presParOf" srcId="{459A3B37-0BEF-4E1C-A600-EFC8854F59D8}" destId="{A2C286F9-F2AE-4EB2-AF7B-74EDF3969D46}" srcOrd="1" destOrd="0" presId="urn:microsoft.com/office/officeart/2005/8/layout/orgChart1"/>
    <dgm:cxn modelId="{6AC507A4-9E9F-4BFE-A089-40D2A29F9E5E}" type="presParOf" srcId="{3734B8F9-F7AC-416C-A05B-52FAD94B392F}" destId="{F3B0C1BC-0F8F-4819-9B03-2386ACCA0A37}" srcOrd="1" destOrd="0" presId="urn:microsoft.com/office/officeart/2005/8/layout/orgChart1"/>
    <dgm:cxn modelId="{4C2FD874-89D7-4DC9-ACCB-BDF25F2E69A1}" type="presParOf" srcId="{F3B0C1BC-0F8F-4819-9B03-2386ACCA0A37}" destId="{E6C3C6B5-5F42-490A-89F2-220CC8ABEAF2}" srcOrd="0" destOrd="0" presId="urn:microsoft.com/office/officeart/2005/8/layout/orgChart1"/>
    <dgm:cxn modelId="{1C240D2F-F3E6-4E37-B55B-714D6F181426}" type="presParOf" srcId="{F3B0C1BC-0F8F-4819-9B03-2386ACCA0A37}" destId="{321CA245-DCFA-4CF3-8FEE-AF091E1AC48D}" srcOrd="1" destOrd="0" presId="urn:microsoft.com/office/officeart/2005/8/layout/orgChart1"/>
    <dgm:cxn modelId="{A1BABAAA-6C9A-4B75-AA78-1D54365BE47C}" type="presParOf" srcId="{321CA245-DCFA-4CF3-8FEE-AF091E1AC48D}" destId="{2DFA495A-8788-4D15-A89D-F638ADADE42A}" srcOrd="0" destOrd="0" presId="urn:microsoft.com/office/officeart/2005/8/layout/orgChart1"/>
    <dgm:cxn modelId="{0036ED64-EF90-413C-A163-F6800EB65F2A}" type="presParOf" srcId="{2DFA495A-8788-4D15-A89D-F638ADADE42A}" destId="{ECB451DA-CC70-4FAF-8F48-169A5FC1EE6E}" srcOrd="0" destOrd="0" presId="urn:microsoft.com/office/officeart/2005/8/layout/orgChart1"/>
    <dgm:cxn modelId="{8E4F839D-3CDD-4FB4-9970-59ECFDF87498}" type="presParOf" srcId="{2DFA495A-8788-4D15-A89D-F638ADADE42A}" destId="{24318E8B-2B44-4AAB-8207-B63C3A4F8DF2}" srcOrd="1" destOrd="0" presId="urn:microsoft.com/office/officeart/2005/8/layout/orgChart1"/>
    <dgm:cxn modelId="{08A26448-B30F-491A-B497-C0EE1B50B1ED}" type="presParOf" srcId="{321CA245-DCFA-4CF3-8FEE-AF091E1AC48D}" destId="{7013E505-0521-4677-9CA6-FCFDE94B4C97}" srcOrd="1" destOrd="0" presId="urn:microsoft.com/office/officeart/2005/8/layout/orgChart1"/>
    <dgm:cxn modelId="{B2763F03-5763-408B-A037-9489FE8424A7}" type="presParOf" srcId="{321CA245-DCFA-4CF3-8FEE-AF091E1AC48D}" destId="{81AE1375-C573-4BCB-A51A-A11BD6083280}" srcOrd="2" destOrd="0" presId="urn:microsoft.com/office/officeart/2005/8/layout/orgChart1"/>
    <dgm:cxn modelId="{2448A7D2-0799-4511-848E-86E4E36FAC96}" type="presParOf" srcId="{F3B0C1BC-0F8F-4819-9B03-2386ACCA0A37}" destId="{E67258C1-BBC8-40B1-9C4E-1EA0B104080E}" srcOrd="2" destOrd="0" presId="urn:microsoft.com/office/officeart/2005/8/layout/orgChart1"/>
    <dgm:cxn modelId="{56D9D391-0736-4D8A-AB62-DBD5693EA12A}" type="presParOf" srcId="{F3B0C1BC-0F8F-4819-9B03-2386ACCA0A37}" destId="{F0CEE4A4-64C5-4E6F-9524-B79C59E412AD}" srcOrd="3" destOrd="0" presId="urn:microsoft.com/office/officeart/2005/8/layout/orgChart1"/>
    <dgm:cxn modelId="{A8AF2826-11B1-4AF0-992F-B614CD8BB877}" type="presParOf" srcId="{F0CEE4A4-64C5-4E6F-9524-B79C59E412AD}" destId="{DE4916C2-A1CF-4D80-86D4-C4F934E7983A}" srcOrd="0" destOrd="0" presId="urn:microsoft.com/office/officeart/2005/8/layout/orgChart1"/>
    <dgm:cxn modelId="{16C87EA5-BA93-44F0-BBEC-F704A85A7868}" type="presParOf" srcId="{DE4916C2-A1CF-4D80-86D4-C4F934E7983A}" destId="{B648D484-3552-4430-ADC8-2F74DCF3B0EB}" srcOrd="0" destOrd="0" presId="urn:microsoft.com/office/officeart/2005/8/layout/orgChart1"/>
    <dgm:cxn modelId="{694789D7-AE4A-4EA8-91D9-DD5B040914EE}" type="presParOf" srcId="{DE4916C2-A1CF-4D80-86D4-C4F934E7983A}" destId="{4123A07B-4911-4313-BA37-1321BA276B0A}" srcOrd="1" destOrd="0" presId="urn:microsoft.com/office/officeart/2005/8/layout/orgChart1"/>
    <dgm:cxn modelId="{3B28C6FD-524E-4881-A5B4-A1FFB181CE51}" type="presParOf" srcId="{F0CEE4A4-64C5-4E6F-9524-B79C59E412AD}" destId="{EDDF54C2-649B-4F72-B4C6-36B201B1B338}" srcOrd="1" destOrd="0" presId="urn:microsoft.com/office/officeart/2005/8/layout/orgChart1"/>
    <dgm:cxn modelId="{F6D99019-3E88-4F4B-A6AD-56B53318639B}" type="presParOf" srcId="{F0CEE4A4-64C5-4E6F-9524-B79C59E412AD}" destId="{9801E221-26B7-472E-BDA7-0102B3208A85}" srcOrd="2" destOrd="0" presId="urn:microsoft.com/office/officeart/2005/8/layout/orgChart1"/>
    <dgm:cxn modelId="{051E7765-3BD4-460B-972F-1E126A208A12}" type="presParOf" srcId="{F3B0C1BC-0F8F-4819-9B03-2386ACCA0A37}" destId="{FE42F8F7-439A-45D3-A7C5-8CD91B569FF0}" srcOrd="4" destOrd="0" presId="urn:microsoft.com/office/officeart/2005/8/layout/orgChart1"/>
    <dgm:cxn modelId="{33040D83-67D9-4D51-AF0D-5B473D9DE8FF}" type="presParOf" srcId="{F3B0C1BC-0F8F-4819-9B03-2386ACCA0A37}" destId="{847A4B0A-E350-4C3E-A0C2-36C64CC46AAC}" srcOrd="5" destOrd="0" presId="urn:microsoft.com/office/officeart/2005/8/layout/orgChart1"/>
    <dgm:cxn modelId="{73AD378E-1040-455A-AB07-7831CA5347D0}" type="presParOf" srcId="{847A4B0A-E350-4C3E-A0C2-36C64CC46AAC}" destId="{7C94E367-26E3-47A6-91BF-892EA68AB0BB}" srcOrd="0" destOrd="0" presId="urn:microsoft.com/office/officeart/2005/8/layout/orgChart1"/>
    <dgm:cxn modelId="{FFF5CADE-9D30-4E1E-A35B-2E11DBC1BA9C}" type="presParOf" srcId="{7C94E367-26E3-47A6-91BF-892EA68AB0BB}" destId="{C1CFF22D-00FD-4183-B7B6-BF64F486B331}" srcOrd="0" destOrd="0" presId="urn:microsoft.com/office/officeart/2005/8/layout/orgChart1"/>
    <dgm:cxn modelId="{C714D3D3-CF61-4EC8-8EC1-6ECE7D4409FF}" type="presParOf" srcId="{7C94E367-26E3-47A6-91BF-892EA68AB0BB}" destId="{E737664E-F023-449E-8207-36BE4054A2B3}" srcOrd="1" destOrd="0" presId="urn:microsoft.com/office/officeart/2005/8/layout/orgChart1"/>
    <dgm:cxn modelId="{79D1F76C-B599-4BFF-BE90-F8C01913CD50}" type="presParOf" srcId="{847A4B0A-E350-4C3E-A0C2-36C64CC46AAC}" destId="{AFF68F92-40E9-4E62-AD95-E03DF5E6FED0}" srcOrd="1" destOrd="0" presId="urn:microsoft.com/office/officeart/2005/8/layout/orgChart1"/>
    <dgm:cxn modelId="{D408B8E1-AC9A-41A2-9014-CA9A4CAC0251}" type="presParOf" srcId="{847A4B0A-E350-4C3E-A0C2-36C64CC46AAC}" destId="{CF86C5CD-F7EF-4FA0-9DED-507201442C0D}" srcOrd="2" destOrd="0" presId="urn:microsoft.com/office/officeart/2005/8/layout/orgChart1"/>
    <dgm:cxn modelId="{330FDB1D-3F5C-4191-AD38-78DFCE81E3FB}" type="presParOf" srcId="{F3B0C1BC-0F8F-4819-9B03-2386ACCA0A37}" destId="{6A57F947-4B5D-45C4-9416-835078C6441D}" srcOrd="6" destOrd="0" presId="urn:microsoft.com/office/officeart/2005/8/layout/orgChart1"/>
    <dgm:cxn modelId="{A9A801E8-34F9-4605-B51F-9EF6D0DD4A10}" type="presParOf" srcId="{F3B0C1BC-0F8F-4819-9B03-2386ACCA0A37}" destId="{D5B8BB57-63E6-4EA2-9A2B-9951208D1014}" srcOrd="7" destOrd="0" presId="urn:microsoft.com/office/officeart/2005/8/layout/orgChart1"/>
    <dgm:cxn modelId="{6007C390-093E-41A4-A79D-755F226BDD4D}" type="presParOf" srcId="{D5B8BB57-63E6-4EA2-9A2B-9951208D1014}" destId="{05CEBBCB-E596-44B9-807F-6D84B49BF2FB}" srcOrd="0" destOrd="0" presId="urn:microsoft.com/office/officeart/2005/8/layout/orgChart1"/>
    <dgm:cxn modelId="{7CCC3524-8CB6-4C26-B8B4-CF58B9266F78}" type="presParOf" srcId="{05CEBBCB-E596-44B9-807F-6D84B49BF2FB}" destId="{038A3070-EA20-4C49-A17E-599CB21D3F4D}" srcOrd="0" destOrd="0" presId="urn:microsoft.com/office/officeart/2005/8/layout/orgChart1"/>
    <dgm:cxn modelId="{27A7C0A8-ADF9-49DC-AB45-7CCDF7189642}" type="presParOf" srcId="{05CEBBCB-E596-44B9-807F-6D84B49BF2FB}" destId="{F19794EE-EF21-4780-ACE4-F22874657137}" srcOrd="1" destOrd="0" presId="urn:microsoft.com/office/officeart/2005/8/layout/orgChart1"/>
    <dgm:cxn modelId="{2FD54E14-8635-4229-8BF8-B9FC64741A2D}" type="presParOf" srcId="{D5B8BB57-63E6-4EA2-9A2B-9951208D1014}" destId="{B3FC984A-E3FB-420A-8DD2-125551A90A39}" srcOrd="1" destOrd="0" presId="urn:microsoft.com/office/officeart/2005/8/layout/orgChart1"/>
    <dgm:cxn modelId="{D35D4D7F-F939-47AA-AABC-3D7F2B484840}" type="presParOf" srcId="{D5B8BB57-63E6-4EA2-9A2B-9951208D1014}" destId="{E27D4953-E648-4C13-83E6-CD5589958A3B}" srcOrd="2" destOrd="0" presId="urn:microsoft.com/office/officeart/2005/8/layout/orgChart1"/>
    <dgm:cxn modelId="{8CA1B972-8BCF-4A80-83A3-EA7379B7EA17}" type="presParOf" srcId="{F3B0C1BC-0F8F-4819-9B03-2386ACCA0A37}" destId="{C0456F21-AC50-4851-8411-CE5779916F7F}" srcOrd="8" destOrd="0" presId="urn:microsoft.com/office/officeart/2005/8/layout/orgChart1"/>
    <dgm:cxn modelId="{DAC9E6F4-0D04-47DD-8AC1-1DE2F83DE31C}" type="presParOf" srcId="{F3B0C1BC-0F8F-4819-9B03-2386ACCA0A37}" destId="{A7457EBB-FE44-4765-BA0C-74E40700B209}" srcOrd="9" destOrd="0" presId="urn:microsoft.com/office/officeart/2005/8/layout/orgChart1"/>
    <dgm:cxn modelId="{85890054-C69A-41CB-9728-6236509CBC5A}" type="presParOf" srcId="{A7457EBB-FE44-4765-BA0C-74E40700B209}" destId="{3D009EF0-13E1-43B1-9CB7-B785651553BC}" srcOrd="0" destOrd="0" presId="urn:microsoft.com/office/officeart/2005/8/layout/orgChart1"/>
    <dgm:cxn modelId="{42CA0F2F-3CB2-4E35-AA2C-E34744B8B93D}" type="presParOf" srcId="{3D009EF0-13E1-43B1-9CB7-B785651553BC}" destId="{E637C48E-CAB3-491C-AA65-0E9EDBDFE5D2}" srcOrd="0" destOrd="0" presId="urn:microsoft.com/office/officeart/2005/8/layout/orgChart1"/>
    <dgm:cxn modelId="{868C1B37-0590-45D5-B19C-4B91C260DA4A}" type="presParOf" srcId="{3D009EF0-13E1-43B1-9CB7-B785651553BC}" destId="{D5C95C92-9D07-4D0C-9696-76558A336379}" srcOrd="1" destOrd="0" presId="urn:microsoft.com/office/officeart/2005/8/layout/orgChart1"/>
    <dgm:cxn modelId="{1E38A3D1-7289-4D85-8EDA-79D1F37297CA}" type="presParOf" srcId="{A7457EBB-FE44-4765-BA0C-74E40700B209}" destId="{726AADBC-C97D-4B9F-9103-D9E3842D2ACD}" srcOrd="1" destOrd="0" presId="urn:microsoft.com/office/officeart/2005/8/layout/orgChart1"/>
    <dgm:cxn modelId="{20D1791A-6047-4C0A-AFAC-539D30706332}" type="presParOf" srcId="{A7457EBB-FE44-4765-BA0C-74E40700B209}" destId="{89330803-9F9D-43D5-95E6-855306C06771}" srcOrd="2" destOrd="0" presId="urn:microsoft.com/office/officeart/2005/8/layout/orgChart1"/>
    <dgm:cxn modelId="{F2A50682-2156-4EDB-84AA-2C0C0F65912F}" type="presParOf" srcId="{F3B0C1BC-0F8F-4819-9B03-2386ACCA0A37}" destId="{ED4AF381-06E0-43F6-8F92-913EA5931898}" srcOrd="10" destOrd="0" presId="urn:microsoft.com/office/officeart/2005/8/layout/orgChart1"/>
    <dgm:cxn modelId="{CB1EC15B-7C64-4A3F-9C69-4F74707A557D}" type="presParOf" srcId="{F3B0C1BC-0F8F-4819-9B03-2386ACCA0A37}" destId="{B07F75AB-46B2-42AD-9105-81CCD28BF803}" srcOrd="11" destOrd="0" presId="urn:microsoft.com/office/officeart/2005/8/layout/orgChart1"/>
    <dgm:cxn modelId="{AAF655E5-69F3-4BDB-83BC-605656995A23}" type="presParOf" srcId="{B07F75AB-46B2-42AD-9105-81CCD28BF803}" destId="{589CDD64-5B60-482D-96FB-AD4F3EF53BEC}" srcOrd="0" destOrd="0" presId="urn:microsoft.com/office/officeart/2005/8/layout/orgChart1"/>
    <dgm:cxn modelId="{D990675B-86DA-48E2-A687-C64AA930C4CE}" type="presParOf" srcId="{589CDD64-5B60-482D-96FB-AD4F3EF53BEC}" destId="{0C235289-6344-42F2-9560-5F57F9BAFA8D}" srcOrd="0" destOrd="0" presId="urn:microsoft.com/office/officeart/2005/8/layout/orgChart1"/>
    <dgm:cxn modelId="{B03781A5-66F3-4418-84EC-66D4EA7DD10A}" type="presParOf" srcId="{589CDD64-5B60-482D-96FB-AD4F3EF53BEC}" destId="{A34CA747-2CBB-48CB-AF75-CE263512EC84}" srcOrd="1" destOrd="0" presId="urn:microsoft.com/office/officeart/2005/8/layout/orgChart1"/>
    <dgm:cxn modelId="{CE34EC8C-8510-4047-A7C3-A01E3D073A45}" type="presParOf" srcId="{B07F75AB-46B2-42AD-9105-81CCD28BF803}" destId="{0812DA61-0BAE-437D-A4E7-09CC11CA8365}" srcOrd="1" destOrd="0" presId="urn:microsoft.com/office/officeart/2005/8/layout/orgChart1"/>
    <dgm:cxn modelId="{851D9897-6F59-4C23-93E1-D6F7AADFA199}" type="presParOf" srcId="{B07F75AB-46B2-42AD-9105-81CCD28BF803}" destId="{296518DC-DC9E-4237-B771-AD31F157F6EB}" srcOrd="2" destOrd="0" presId="urn:microsoft.com/office/officeart/2005/8/layout/orgChart1"/>
    <dgm:cxn modelId="{64E01AA4-24C5-4F2C-B9A9-BAD31C1755BA}" type="presParOf" srcId="{3734B8F9-F7AC-416C-A05B-52FAD94B392F}" destId="{F33FEAFB-F7B9-482D-8CE5-9976860D62B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4AF381-06E0-43F6-8F92-913EA5931898}">
      <dsp:nvSpPr>
        <dsp:cNvPr id="0" name=""/>
        <dsp:cNvSpPr/>
      </dsp:nvSpPr>
      <dsp:spPr>
        <a:xfrm>
          <a:off x="4337897" y="1599059"/>
          <a:ext cx="3720235" cy="2582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132"/>
              </a:lnTo>
              <a:lnTo>
                <a:pt x="3720235" y="129132"/>
              </a:lnTo>
              <a:lnTo>
                <a:pt x="3720235" y="25826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456F21-AC50-4851-8411-CE5779916F7F}">
      <dsp:nvSpPr>
        <dsp:cNvPr id="0" name=""/>
        <dsp:cNvSpPr/>
      </dsp:nvSpPr>
      <dsp:spPr>
        <a:xfrm>
          <a:off x="4337897" y="1599059"/>
          <a:ext cx="2232141" cy="2582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132"/>
              </a:lnTo>
              <a:lnTo>
                <a:pt x="2232141" y="129132"/>
              </a:lnTo>
              <a:lnTo>
                <a:pt x="2232141" y="25826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57F947-4B5D-45C4-9416-835078C6441D}">
      <dsp:nvSpPr>
        <dsp:cNvPr id="0" name=""/>
        <dsp:cNvSpPr/>
      </dsp:nvSpPr>
      <dsp:spPr>
        <a:xfrm>
          <a:off x="4337897" y="1599059"/>
          <a:ext cx="744047" cy="2582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132"/>
              </a:lnTo>
              <a:lnTo>
                <a:pt x="744047" y="129132"/>
              </a:lnTo>
              <a:lnTo>
                <a:pt x="744047" y="25826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42F8F7-439A-45D3-A7C5-8CD91B569FF0}">
      <dsp:nvSpPr>
        <dsp:cNvPr id="0" name=""/>
        <dsp:cNvSpPr/>
      </dsp:nvSpPr>
      <dsp:spPr>
        <a:xfrm>
          <a:off x="3593849" y="1599059"/>
          <a:ext cx="744047" cy="258264"/>
        </a:xfrm>
        <a:custGeom>
          <a:avLst/>
          <a:gdLst/>
          <a:ahLst/>
          <a:cxnLst/>
          <a:rect l="0" t="0" r="0" b="0"/>
          <a:pathLst>
            <a:path>
              <a:moveTo>
                <a:pt x="744047" y="0"/>
              </a:moveTo>
              <a:lnTo>
                <a:pt x="744047" y="129132"/>
              </a:lnTo>
              <a:lnTo>
                <a:pt x="0" y="129132"/>
              </a:lnTo>
              <a:lnTo>
                <a:pt x="0" y="25826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258C1-BBC8-40B1-9C4E-1EA0B104080E}">
      <dsp:nvSpPr>
        <dsp:cNvPr id="0" name=""/>
        <dsp:cNvSpPr/>
      </dsp:nvSpPr>
      <dsp:spPr>
        <a:xfrm>
          <a:off x="2105755" y="1599059"/>
          <a:ext cx="2232141" cy="258264"/>
        </a:xfrm>
        <a:custGeom>
          <a:avLst/>
          <a:gdLst/>
          <a:ahLst/>
          <a:cxnLst/>
          <a:rect l="0" t="0" r="0" b="0"/>
          <a:pathLst>
            <a:path>
              <a:moveTo>
                <a:pt x="2232141" y="0"/>
              </a:moveTo>
              <a:lnTo>
                <a:pt x="2232141" y="129132"/>
              </a:lnTo>
              <a:lnTo>
                <a:pt x="0" y="129132"/>
              </a:lnTo>
              <a:lnTo>
                <a:pt x="0" y="25826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C3C6B5-5F42-490A-89F2-220CC8ABEAF2}">
      <dsp:nvSpPr>
        <dsp:cNvPr id="0" name=""/>
        <dsp:cNvSpPr/>
      </dsp:nvSpPr>
      <dsp:spPr>
        <a:xfrm>
          <a:off x="617661" y="1599059"/>
          <a:ext cx="3720235" cy="258264"/>
        </a:xfrm>
        <a:custGeom>
          <a:avLst/>
          <a:gdLst/>
          <a:ahLst/>
          <a:cxnLst/>
          <a:rect l="0" t="0" r="0" b="0"/>
          <a:pathLst>
            <a:path>
              <a:moveTo>
                <a:pt x="3720235" y="0"/>
              </a:moveTo>
              <a:lnTo>
                <a:pt x="3720235" y="129132"/>
              </a:lnTo>
              <a:lnTo>
                <a:pt x="0" y="129132"/>
              </a:lnTo>
              <a:lnTo>
                <a:pt x="0" y="25826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A1FEAD-64EA-4077-A7D7-3C2C73F42D0F}">
      <dsp:nvSpPr>
        <dsp:cNvPr id="0" name=""/>
        <dsp:cNvSpPr/>
      </dsp:nvSpPr>
      <dsp:spPr>
        <a:xfrm>
          <a:off x="3722982" y="984144"/>
          <a:ext cx="1229829" cy="6149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/>
            <a:t>مهددات امن المعلومات</a:t>
          </a:r>
          <a:endParaRPr lang="en-US" sz="2100" kern="1200" dirty="0"/>
        </a:p>
      </dsp:txBody>
      <dsp:txXfrm>
        <a:off x="3722982" y="984144"/>
        <a:ext cx="1229829" cy="614914"/>
      </dsp:txXfrm>
    </dsp:sp>
    <dsp:sp modelId="{ECB451DA-CC70-4FAF-8F48-169A5FC1EE6E}">
      <dsp:nvSpPr>
        <dsp:cNvPr id="0" name=""/>
        <dsp:cNvSpPr/>
      </dsp:nvSpPr>
      <dsp:spPr>
        <a:xfrm>
          <a:off x="2746" y="1857324"/>
          <a:ext cx="1229829" cy="61491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2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2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/>
            <a:t>الثغرات</a:t>
          </a:r>
          <a:endParaRPr lang="en-US" sz="2100" kern="1200"/>
        </a:p>
      </dsp:txBody>
      <dsp:txXfrm>
        <a:off x="2746" y="1857324"/>
        <a:ext cx="1229829" cy="614914"/>
      </dsp:txXfrm>
    </dsp:sp>
    <dsp:sp modelId="{B648D484-3552-4430-ADC8-2F74DCF3B0EB}">
      <dsp:nvSpPr>
        <dsp:cNvPr id="0" name=""/>
        <dsp:cNvSpPr/>
      </dsp:nvSpPr>
      <dsp:spPr>
        <a:xfrm>
          <a:off x="1490840" y="1857324"/>
          <a:ext cx="1229829" cy="61491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2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2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/>
            <a:t>المخترقين</a:t>
          </a:r>
          <a:endParaRPr lang="en-US" sz="2100" kern="1200"/>
        </a:p>
      </dsp:txBody>
      <dsp:txXfrm>
        <a:off x="1490840" y="1857324"/>
        <a:ext cx="1229829" cy="614914"/>
      </dsp:txXfrm>
    </dsp:sp>
    <dsp:sp modelId="{C1CFF22D-00FD-4183-B7B6-BF64F486B331}">
      <dsp:nvSpPr>
        <dsp:cNvPr id="0" name=""/>
        <dsp:cNvSpPr/>
      </dsp:nvSpPr>
      <dsp:spPr>
        <a:xfrm>
          <a:off x="2978935" y="1857324"/>
          <a:ext cx="1229829" cy="61491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2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2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/>
            <a:t>البرامج الخبيثة</a:t>
          </a:r>
          <a:endParaRPr lang="en-US" sz="2100" kern="1200"/>
        </a:p>
      </dsp:txBody>
      <dsp:txXfrm>
        <a:off x="2978935" y="1857324"/>
        <a:ext cx="1229829" cy="614914"/>
      </dsp:txXfrm>
    </dsp:sp>
    <dsp:sp modelId="{038A3070-EA20-4C49-A17E-599CB21D3F4D}">
      <dsp:nvSpPr>
        <dsp:cNvPr id="0" name=""/>
        <dsp:cNvSpPr/>
      </dsp:nvSpPr>
      <dsp:spPr>
        <a:xfrm>
          <a:off x="4467029" y="1857324"/>
          <a:ext cx="1229829" cy="61491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2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2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/>
            <a:t>اخطاء بشرية</a:t>
          </a:r>
          <a:endParaRPr lang="en-US" sz="2100" kern="1200"/>
        </a:p>
      </dsp:txBody>
      <dsp:txXfrm>
        <a:off x="4467029" y="1857324"/>
        <a:ext cx="1229829" cy="614914"/>
      </dsp:txXfrm>
    </dsp:sp>
    <dsp:sp modelId="{E637C48E-CAB3-491C-AA65-0E9EDBDFE5D2}">
      <dsp:nvSpPr>
        <dsp:cNvPr id="0" name=""/>
        <dsp:cNvSpPr/>
      </dsp:nvSpPr>
      <dsp:spPr>
        <a:xfrm>
          <a:off x="5955123" y="1857324"/>
          <a:ext cx="1229829" cy="61491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2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2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/>
            <a:t>كوارث وتقنية وطبيعية</a:t>
          </a:r>
          <a:endParaRPr lang="en-US" sz="2100" kern="1200" dirty="0"/>
        </a:p>
      </dsp:txBody>
      <dsp:txXfrm>
        <a:off x="5955123" y="1857324"/>
        <a:ext cx="1229829" cy="614914"/>
      </dsp:txXfrm>
    </dsp:sp>
    <dsp:sp modelId="{0C235289-6344-42F2-9560-5F57F9BAFA8D}">
      <dsp:nvSpPr>
        <dsp:cNvPr id="0" name=""/>
        <dsp:cNvSpPr/>
      </dsp:nvSpPr>
      <dsp:spPr>
        <a:xfrm>
          <a:off x="7443217" y="1857324"/>
          <a:ext cx="1229829" cy="61491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2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2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/>
            <a:t>حروب الكترونية</a:t>
          </a:r>
          <a:endParaRPr lang="en-US" sz="2100" kern="1200"/>
        </a:p>
      </dsp:txBody>
      <dsp:txXfrm>
        <a:off x="7443217" y="1857324"/>
        <a:ext cx="1229829" cy="6149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150" cy="503238"/>
          </a:xfrm>
          <a:prstGeom prst="rect">
            <a:avLst/>
          </a:prstGeom>
        </p:spPr>
        <p:txBody>
          <a:bodyPr vert="horz" lIns="96780" tIns="48390" rIns="96780" bIns="4839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4138" y="0"/>
            <a:ext cx="2978150" cy="503238"/>
          </a:xfrm>
          <a:prstGeom prst="rect">
            <a:avLst/>
          </a:prstGeom>
        </p:spPr>
        <p:txBody>
          <a:bodyPr vert="horz" lIns="96780" tIns="48390" rIns="96780" bIns="4839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6C16F3CB-BB36-4502-B67B-EF469EFB965C}" type="datetimeFigureOut">
              <a:rPr lang="en-US"/>
              <a:pPr>
                <a:defRPr/>
              </a:pPr>
              <a:t>7/1/2021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58338"/>
            <a:ext cx="2978150" cy="503237"/>
          </a:xfrm>
          <a:prstGeom prst="rect">
            <a:avLst/>
          </a:prstGeom>
        </p:spPr>
        <p:txBody>
          <a:bodyPr vert="horz" lIns="96780" tIns="48390" rIns="96780" bIns="4839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4138" y="9558338"/>
            <a:ext cx="2978150" cy="503237"/>
          </a:xfrm>
          <a:prstGeom prst="rect">
            <a:avLst/>
          </a:prstGeom>
        </p:spPr>
        <p:txBody>
          <a:bodyPr vert="horz" wrap="square" lIns="96780" tIns="48390" rIns="96780" bIns="4839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33F1239-BC69-40A1-BF53-CA093123D6AF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808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18C0E-4664-48B2-8A3A-5FA09CB18F6A}" type="datetimeFigureOut">
              <a:rPr lang="en-US"/>
              <a:pPr>
                <a:defRPr/>
              </a:pPr>
              <a:t>7/1/2021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3302ACCD-2A6B-4AFC-9C24-14D082668F17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30592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F5C12-67E9-4242-8AC7-D652B2CA95FA}" type="datetimeFigureOut">
              <a:rPr lang="en-US"/>
              <a:pPr>
                <a:defRPr/>
              </a:pPr>
              <a:t>7/1/2021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42117-30AD-470C-ACC4-AAD9612495BF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9577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85803-0E1A-4922-977B-A9CB69A5DDDF}" type="datetimeFigureOut">
              <a:rPr lang="en-US"/>
              <a:pPr>
                <a:defRPr/>
              </a:pPr>
              <a:t>7/1/2021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D5337-CF2C-4F88-951F-1F5AF9FDABC3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211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BB487-DA39-46C5-AA00-639ED4FA9BDD}" type="datetimeFigureOut">
              <a:rPr lang="en-US"/>
              <a:pPr>
                <a:defRPr/>
              </a:pPr>
              <a:t>7/1/2021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4501F-67DE-4FAD-9DBF-8593CD439F49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0923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F3FEF-EFFA-4C80-8D72-2989AE8EC71F}" type="datetimeFigureOut">
              <a:rPr lang="en-US"/>
              <a:pPr>
                <a:defRPr/>
              </a:pPr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09A92EE7-20BD-4A2D-84E7-4B0B45A98A8B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97121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5D7D2-B67B-49F5-B059-D0726F955A72}" type="datetimeFigureOut">
              <a:rPr lang="en-US"/>
              <a:pPr>
                <a:defRPr/>
              </a:pPr>
              <a:t>7/1/2021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C66E8-2A30-45BE-ACCA-61C8A84C88C2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6892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FA746-CF6A-42B3-8903-183D780247F7}" type="datetimeFigureOut">
              <a:rPr lang="en-US"/>
              <a:pPr>
                <a:defRPr/>
              </a:pPr>
              <a:t>7/1/2021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290D3-8810-4303-8F23-D5FABEFDAF07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5248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BB0B9-AD80-4F30-B184-84CDA75BB1D6}" type="datetimeFigureOut">
              <a:rPr lang="en-US"/>
              <a:pPr>
                <a:defRPr/>
              </a:pPr>
              <a:t>7/1/2021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7FB36-164E-40DD-B58E-B1BCF148231F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704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1B588-938A-497A-915F-A5FFB924AA2C}" type="datetimeFigureOut">
              <a:rPr lang="en-US"/>
              <a:pPr>
                <a:defRPr/>
              </a:pPr>
              <a:t>7/1/2021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0EDF9-0A7B-4595-BF5E-518527B28C40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0725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A3B5B-2762-49D0-8CDD-53872ADD9ACC}" type="datetimeFigureOut">
              <a:rPr lang="en-US"/>
              <a:pPr>
                <a:defRPr/>
              </a:pPr>
              <a:t>7/1/2021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17267-359A-460E-93B1-68BF747A5DCD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133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9F762-4FA0-4242-BB26-4B47E755493C}" type="datetimeFigureOut">
              <a:rPr lang="en-US"/>
              <a:pPr>
                <a:defRPr/>
              </a:pPr>
              <a:t>7/1/2021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1F4CD-3782-4106-916F-5E4C30F2B4CC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066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51E911B-3186-46B7-B071-E8A4018A2B6D}" type="datetimeFigureOut">
              <a:rPr lang="en-US"/>
              <a:pPr>
                <a:defRPr/>
              </a:pPr>
              <a:t>7/1/2021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  <a:latin typeface="Constantia" panose="02030602050306030303" pitchFamily="18" charset="0"/>
              </a:defRPr>
            </a:lvl1pPr>
          </a:lstStyle>
          <a:p>
            <a:pPr>
              <a:defRPr/>
            </a:pPr>
            <a:fld id="{67060BE6-38E5-4394-8E54-0D7FBE5EAD81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1" r:id="rId2"/>
    <p:sldLayoutId id="2147483740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41" r:id="rId9"/>
    <p:sldLayoutId id="2147483737" r:id="rId10"/>
    <p:sldLayoutId id="214748373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عنوان 1"/>
          <p:cNvSpPr>
            <a:spLocks noGrp="1"/>
          </p:cNvSpPr>
          <p:nvPr>
            <p:ph type="title"/>
          </p:nvPr>
        </p:nvSpPr>
        <p:spPr>
          <a:xfrm>
            <a:off x="1763713" y="404813"/>
            <a:ext cx="7062787" cy="706437"/>
          </a:xfrm>
        </p:spPr>
        <p:txBody>
          <a:bodyPr/>
          <a:lstStyle/>
          <a:p>
            <a:pPr algn="r"/>
            <a:r>
              <a:rPr lang="ar-SA" altLang="en-US" sz="4000" b="1" dirty="0" smtClean="0">
                <a:solidFill>
                  <a:srgbClr val="C00000"/>
                </a:solidFill>
                <a:cs typeface="PT Bold Heading" pitchFamily="2" charset="-78"/>
              </a:rPr>
              <a:t>مهددات أمن المعلومات</a:t>
            </a:r>
            <a:endParaRPr lang="en-US" altLang="en-US" sz="4000" b="1" dirty="0" smtClean="0">
              <a:solidFill>
                <a:srgbClr val="C00000"/>
              </a:solidFill>
              <a:cs typeface="PT Bold Heading" pitchFamily="2" charset="-78"/>
            </a:endParaRPr>
          </a:p>
        </p:txBody>
      </p:sp>
      <p:sp>
        <p:nvSpPr>
          <p:cNvPr id="5" name="عنصر نائب للمحتوى 2"/>
          <p:cNvSpPr>
            <a:spLocks noGrp="1"/>
          </p:cNvSpPr>
          <p:nvPr>
            <p:ph idx="1"/>
          </p:nvPr>
        </p:nvSpPr>
        <p:spPr>
          <a:xfrm>
            <a:off x="0" y="1276350"/>
            <a:ext cx="8893175" cy="1827213"/>
          </a:xfrm>
        </p:spPr>
        <p:txBody>
          <a:bodyPr/>
          <a:lstStyle/>
          <a:p>
            <a:pPr algn="r" rtl="1">
              <a:defRPr/>
            </a:pPr>
            <a:r>
              <a:rPr lang="ar-SA" sz="2400" b="1" dirty="0"/>
              <a:t>ان من اساسيات المحافظة على امن المعلومات فهم ومعرفة المهددات التي تواجهها فبدون الفهم العميق للمخاطر  فانه من الصعب الدفاع والحماية منها. </a:t>
            </a:r>
            <a:endParaRPr lang="ar-SA" sz="2400" b="1" dirty="0" smtClean="0"/>
          </a:p>
          <a:p>
            <a:pPr algn="r" rtl="1">
              <a:defRPr/>
            </a:pPr>
            <a:r>
              <a:rPr lang="ar-SA" sz="2400" b="1" dirty="0" smtClean="0"/>
              <a:t>وتتنوع </a:t>
            </a:r>
            <a:r>
              <a:rPr lang="ar-SA" sz="2400" b="1" dirty="0"/>
              <a:t>تلك المهددات لتشمل مجالات مختلفة يمكن اجاز اشهر المهددات بالتالي:</a:t>
            </a:r>
            <a:endParaRPr lang="en-US" sz="2400" dirty="0"/>
          </a:p>
          <a:p>
            <a:pPr marL="0" indent="0" algn="r" rtl="1">
              <a:buFont typeface="Wingdings 2" panose="05020102010507070707" pitchFamily="18" charset="2"/>
              <a:buNone/>
              <a:defRPr/>
            </a:pPr>
            <a:endParaRPr lang="ar-SA" dirty="0" smtClean="0"/>
          </a:p>
          <a:p>
            <a:pPr marL="0" indent="0" algn="r" rtl="1">
              <a:buFont typeface="Wingdings 2" panose="05020102010507070707" pitchFamily="18" charset="2"/>
              <a:buNone/>
              <a:defRPr/>
            </a:pPr>
            <a:endParaRPr lang="en-US" dirty="0"/>
          </a:p>
        </p:txBody>
      </p:sp>
      <p:graphicFrame>
        <p:nvGraphicFramePr>
          <p:cNvPr id="6" name="Diagram 11302"/>
          <p:cNvGraphicFramePr/>
          <p:nvPr/>
        </p:nvGraphicFramePr>
        <p:xfrm>
          <a:off x="251521" y="2924944"/>
          <a:ext cx="8675794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08025"/>
          </a:xfrm>
        </p:spPr>
        <p:txBody>
          <a:bodyPr/>
          <a:lstStyle/>
          <a:p>
            <a:pPr algn="r" rtl="1" eaLnBrk="1" hangingPunct="1"/>
            <a:r>
              <a:rPr lang="ar-SA" altLang="en-US" sz="4000" b="1" smtClean="0">
                <a:solidFill>
                  <a:srgbClr val="C00000"/>
                </a:solidFill>
                <a:cs typeface="PT Bold Heading" pitchFamily="2" charset="-78"/>
              </a:rPr>
              <a:t>جرائم المعلوماتية</a:t>
            </a:r>
            <a:r>
              <a:rPr lang="ar-SA" altLang="en-US" sz="4000" smtClean="0">
                <a:cs typeface="PT Bold Heading" pitchFamily="2" charset="-78"/>
              </a:rPr>
              <a:t>:</a:t>
            </a:r>
            <a:endParaRPr lang="en-US" altLang="en-US" sz="4000" smtClean="0">
              <a:cs typeface="PT Bold Heading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 eaLnBrk="1" hangingPunct="1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ar-SA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هي تعبير شامل يشير إلى جريمة تتعلق باستعمال إحدى وسائل تقنية المعلومات لغرض خداع الآخرين وتضليلهم، أو من أجل تحقيق هدف معين لجهة معينة. </a:t>
            </a:r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1" eaLnBrk="1" hangingPunct="1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ar-SA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1" eaLnBrk="1" hangingPunct="1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ar-SA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تُكبد جرائم المعلوماتية الحكومات والمنشآت خسائر تقدر بمليارات الدولارات سنوياً</a:t>
            </a:r>
            <a:r>
              <a:rPr lang="en-US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rtl="1" eaLnBrk="1" hangingPunct="1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ar-SA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1" eaLnBrk="1" hangingPunct="1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ar-SA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في أحدى الدراسات التي أجريت على قطاع المصارف أن نسبة 70% من هذه الجرائم تتم بتواطؤ المجرمين والمبرمجين وموظفي المصارف.</a:t>
            </a:r>
          </a:p>
          <a:p>
            <a:pPr algn="just" rtl="1" eaLnBrk="1" hangingPunct="1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ar-SA" altLang="en-US" sz="4000" b="1" smtClean="0">
                <a:solidFill>
                  <a:srgbClr val="C00000"/>
                </a:solidFill>
                <a:cs typeface="PT Bold Heading" pitchFamily="2" charset="-78"/>
              </a:rPr>
              <a:t>تصنيف</a:t>
            </a:r>
            <a:r>
              <a:rPr lang="ar-SA" altLang="en-US" sz="4000" smtClean="0">
                <a:cs typeface="PT Bold Heading" pitchFamily="2" charset="-78"/>
              </a:rPr>
              <a:t> </a:t>
            </a:r>
            <a:r>
              <a:rPr lang="ar-SA" altLang="en-US" sz="4000" b="1" smtClean="0">
                <a:solidFill>
                  <a:srgbClr val="C00000"/>
                </a:solidFill>
                <a:cs typeface="PT Bold Heading" pitchFamily="2" charset="-78"/>
              </a:rPr>
              <a:t>جرائم المعلوماتية</a:t>
            </a:r>
            <a:r>
              <a:rPr lang="ar-SA" altLang="en-US" sz="4000" smtClean="0">
                <a:cs typeface="PT Bold Heading" pitchFamily="2" charset="-78"/>
              </a:rPr>
              <a:t>:</a:t>
            </a:r>
            <a:endParaRPr lang="en-US" altLang="en-US" sz="4000" smtClean="0">
              <a:cs typeface="PT Bold Heading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-514350" algn="r" rtl="1" eaLnBrk="1" fontAlgn="auto" hangingPunct="1">
              <a:lnSpc>
                <a:spcPct val="125000"/>
              </a:lnSpc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defRPr/>
            </a:pPr>
            <a:r>
              <a:rPr lang="ar-SA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جرائم هدفها نشر المعلومات:</a:t>
            </a:r>
          </a:p>
          <a:p>
            <a:pPr marL="0" indent="-457200" algn="r" rtl="1" eaLnBrk="1" fontAlgn="auto" hangingPunct="1">
              <a:lnSpc>
                <a:spcPct val="125000"/>
              </a:lnSpc>
              <a:spcAft>
                <a:spcPts val="0"/>
              </a:spcAft>
              <a:buClr>
                <a:schemeClr val="tx2"/>
              </a:buClr>
              <a:buFont typeface="Wingdings 2"/>
              <a:buNone/>
              <a:defRPr/>
            </a:pPr>
            <a:r>
              <a:rPr lang="ar-SA" sz="2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مثل الحصول على أرقام البطاقات الائتمانية، والحسابات المصرفية ومعلومات </a:t>
            </a:r>
            <a:r>
              <a:rPr lang="ar-SA" sz="2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استخباراتيه</a:t>
            </a:r>
            <a:r>
              <a:rPr lang="ar-SA" sz="2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-514350" algn="r" rtl="1" eaLnBrk="1" fontAlgn="auto" hangingPunct="1">
              <a:lnSpc>
                <a:spcPct val="125000"/>
              </a:lnSpc>
              <a:spcAft>
                <a:spcPts val="0"/>
              </a:spcAft>
              <a:buClr>
                <a:schemeClr val="tx2"/>
              </a:buClr>
              <a:buFont typeface="+mj-lt"/>
              <a:buAutoNum type="arabicPeriod" startAt="2"/>
              <a:defRPr/>
            </a:pPr>
            <a:r>
              <a:rPr lang="ar-SA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جرائم هدفها نشر معلومات غير صحيحة:</a:t>
            </a:r>
          </a:p>
          <a:p>
            <a:pPr marL="0" indent="-457200" algn="r" rtl="1" eaLnBrk="1" fontAlgn="auto" hangingPunct="1">
              <a:lnSpc>
                <a:spcPct val="125000"/>
              </a:lnSpc>
              <a:spcAft>
                <a:spcPts val="0"/>
              </a:spcAft>
              <a:buClr>
                <a:schemeClr val="tx2"/>
              </a:buClr>
              <a:buFont typeface="Wingdings 2"/>
              <a:buNone/>
              <a:defRPr/>
            </a:pPr>
            <a:r>
              <a:rPr lang="ar-SA" sz="2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مثل نشر المعتقدات الخاطئة أو التشكيك </a:t>
            </a:r>
            <a:r>
              <a:rPr lang="ar-IQ" sz="2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وبث الاشاعات</a:t>
            </a:r>
            <a:r>
              <a:rPr lang="ar-SA" sz="2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r" rtl="1" eaLnBrk="1" fontAlgn="auto" hangingPunct="1">
              <a:lnSpc>
                <a:spcPct val="125000"/>
              </a:lnSpc>
              <a:spcAft>
                <a:spcPts val="0"/>
              </a:spcAft>
              <a:buClr>
                <a:schemeClr val="tx2"/>
              </a:buClr>
              <a:buFont typeface="Wingdings 2" panose="05020102010507070707" pitchFamily="18" charset="2"/>
              <a:buNone/>
              <a:defRPr/>
            </a:pPr>
            <a:r>
              <a:rPr lang="ar-IQ" sz="2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3 .  </a:t>
            </a:r>
            <a:r>
              <a:rPr lang="ar-IQ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ar-SA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جرائم لها علاقة بانتشار تقنية المعلومات:</a:t>
            </a:r>
          </a:p>
          <a:p>
            <a:pPr marL="0" indent="-457200" algn="r" rtl="1" eaLnBrk="1" fontAlgn="auto" hangingPunct="1">
              <a:lnSpc>
                <a:spcPct val="125000"/>
              </a:lnSpc>
              <a:spcAft>
                <a:spcPts val="0"/>
              </a:spcAft>
              <a:buClr>
                <a:schemeClr val="tx2"/>
              </a:buClr>
              <a:buFont typeface="Wingdings 2"/>
              <a:buNone/>
              <a:defRPr/>
            </a:pPr>
            <a:r>
              <a:rPr lang="ar-SA" sz="2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مثل قرصنة البرامج الأصلية والتي تكون أسعارها 5000$ لتباع بأقل من 10$</a:t>
            </a:r>
            <a:r>
              <a:rPr lang="en-US" sz="2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على سبيل المثال.</a:t>
            </a:r>
            <a:r>
              <a:rPr lang="ar-SA" sz="2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-514350" algn="r" rtl="1" eaLnBrk="1" fontAlgn="auto" hangingPunct="1">
              <a:lnSpc>
                <a:spcPct val="125000"/>
              </a:lnSpc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ar-SA" altLang="en-US" sz="4000" b="1" smtClean="0">
                <a:solidFill>
                  <a:srgbClr val="C00000"/>
                </a:solidFill>
                <a:cs typeface="PT Bold Heading" pitchFamily="2" charset="-78"/>
              </a:rPr>
              <a:t>المخترقون</a:t>
            </a:r>
            <a:r>
              <a:rPr lang="ar-SA" altLang="en-US" sz="4000" smtClean="0">
                <a:cs typeface="PT Bold Heading" pitchFamily="2" charset="-78"/>
              </a:rPr>
              <a:t>:</a:t>
            </a:r>
            <a:endParaRPr lang="en-US" altLang="en-US" sz="4000" smtClean="0">
              <a:cs typeface="PT Bold Heading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4320" indent="-274320"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2200" dirty="0" smtClean="0">
                <a:latin typeface="Times New Roman" pitchFamily="18" charset="0"/>
                <a:cs typeface="Times New Roman" pitchFamily="18" charset="0"/>
              </a:rPr>
              <a:t>هم أشخاص يتمتعون بموهبة وقدرة عاليتين على كتابة وتصميم البرامج، وفهم عميق لكيفية عمل الحاسب الآلي مما يسهل عليهم اختراق أنظمتها وتغييرها.</a:t>
            </a:r>
          </a:p>
          <a:p>
            <a:pPr marL="274320" indent="-274320"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هناك نوعين من المخترقين:</a:t>
            </a:r>
          </a:p>
          <a:p>
            <a:pPr marL="274320" indent="-274320"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ar-SA" sz="2200" b="1" u="sng" dirty="0" smtClean="0">
                <a:latin typeface="Times New Roman" pitchFamily="18" charset="0"/>
                <a:cs typeface="Times New Roman" pitchFamily="18" charset="0"/>
              </a:rPr>
              <a:t>الأول : </a:t>
            </a:r>
            <a:r>
              <a:rPr lang="ar-SA" sz="2200" b="1" u="sng" dirty="0" err="1" smtClean="0">
                <a:latin typeface="Times New Roman" pitchFamily="18" charset="0"/>
                <a:cs typeface="Times New Roman" pitchFamily="18" charset="0"/>
              </a:rPr>
              <a:t>الهاكر</a:t>
            </a:r>
            <a:r>
              <a:rPr lang="ar-SA" sz="2200" b="1" u="sng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200" b="1" u="sng" dirty="0" smtClean="0">
                <a:latin typeface="Times New Roman" pitchFamily="18" charset="0"/>
                <a:cs typeface="Times New Roman" pitchFamily="18" charset="0"/>
              </a:rPr>
              <a:t>White Hat</a:t>
            </a:r>
            <a:r>
              <a:rPr lang="ar-SA" sz="2200" b="1" u="sng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274320" indent="-274320"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ar-SA" sz="2200" dirty="0" smtClean="0">
                <a:latin typeface="Times New Roman" pitchFamily="18" charset="0"/>
                <a:cs typeface="Times New Roman" pitchFamily="18" charset="0"/>
              </a:rPr>
              <a:t>	هم في العادة أشخاص فائقو الذكاء يسيطرون بشكل كامل على الح</a:t>
            </a:r>
            <a:r>
              <a:rPr lang="ar-IQ" sz="2200" dirty="0" smtClean="0">
                <a:latin typeface="Times New Roman" pitchFamily="18" charset="0"/>
                <a:cs typeface="Times New Roman" pitchFamily="18" charset="0"/>
              </a:rPr>
              <a:t>اسوب</a:t>
            </a:r>
            <a:r>
              <a:rPr lang="ar-SA" sz="2200" dirty="0" smtClean="0">
                <a:latin typeface="Times New Roman" pitchFamily="18" charset="0"/>
                <a:cs typeface="Times New Roman" pitchFamily="18" charset="0"/>
              </a:rPr>
              <a:t>، ويجعلون البرامج تقوم بأشياء أبعد بكثير مما صممت له أصلا. لذلك نجد أن بعض الشركات العملاقة توظف أمثال هؤلاء </a:t>
            </a:r>
            <a:r>
              <a:rPr lang="ar-SA" sz="2200" dirty="0" err="1" smtClean="0">
                <a:latin typeface="Times New Roman" pitchFamily="18" charset="0"/>
                <a:cs typeface="Times New Roman" pitchFamily="18" charset="0"/>
              </a:rPr>
              <a:t>الهاكر</a:t>
            </a:r>
            <a:r>
              <a:rPr lang="ar-SA" sz="2200" dirty="0" smtClean="0">
                <a:latin typeface="Times New Roman" pitchFamily="18" charset="0"/>
                <a:cs typeface="Times New Roman" pitchFamily="18" charset="0"/>
              </a:rPr>
              <a:t> لتستفيد من مواهبهم سواء في الدعم الفني، أو حتى لإيجاد الثغرات الأمنية في أنظمة هذه الشركات.</a:t>
            </a:r>
          </a:p>
          <a:p>
            <a:pPr marL="274320" indent="-274320"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ar-SA" sz="2200" b="1" u="sng" dirty="0" smtClean="0">
                <a:latin typeface="Times New Roman" pitchFamily="18" charset="0"/>
                <a:cs typeface="Times New Roman" pitchFamily="18" charset="0"/>
              </a:rPr>
              <a:t> الثاني: </a:t>
            </a:r>
            <a:r>
              <a:rPr lang="ar-SA" sz="2200" b="1" u="sng" dirty="0" err="1" smtClean="0">
                <a:latin typeface="Times New Roman" pitchFamily="18" charset="0"/>
                <a:cs typeface="Times New Roman" pitchFamily="18" charset="0"/>
              </a:rPr>
              <a:t>الكراكر</a:t>
            </a:r>
            <a:r>
              <a:rPr lang="ar-SA" sz="2200" b="1" u="sng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b="1" u="sng" dirty="0" smtClean="0">
                <a:latin typeface="Times New Roman" pitchFamily="18" charset="0"/>
                <a:cs typeface="Times New Roman" pitchFamily="18" charset="0"/>
              </a:rPr>
              <a:t>Black Hat</a:t>
            </a:r>
            <a:r>
              <a:rPr lang="ar-SA" sz="2200" b="1" u="sng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274320" indent="-274320"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ar-SA" sz="2200" dirty="0" smtClean="0">
                <a:latin typeface="Times New Roman" pitchFamily="18" charset="0"/>
                <a:cs typeface="Times New Roman" pitchFamily="18" charset="0"/>
              </a:rPr>
              <a:t>	هم من يسخرون  ذكائهم بطريقة شريرة، وهم يهتمون بدراسة الحا</a:t>
            </a:r>
            <a:r>
              <a:rPr lang="ar-IQ" sz="2200" dirty="0" smtClean="0">
                <a:latin typeface="Times New Roman" pitchFamily="18" charset="0"/>
                <a:cs typeface="Times New Roman" pitchFamily="18" charset="0"/>
              </a:rPr>
              <a:t>سوب</a:t>
            </a:r>
            <a:r>
              <a:rPr lang="ar-SA" sz="2200" dirty="0" smtClean="0">
                <a:latin typeface="Times New Roman" pitchFamily="18" charset="0"/>
                <a:cs typeface="Times New Roman" pitchFamily="18" charset="0"/>
              </a:rPr>
              <a:t> والبرمجة ليتمكنوا من سرقة معلومات الآخرين الشخصية، ويغير أولئك المخربون، أحيانا، المعلومات المالية للشركات، أو يكسرون أنظمة الأمان، ويقومون بأعمال تخريبية أخرى.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ar-SA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642938"/>
            <a:ext cx="7181850" cy="685800"/>
          </a:xfrm>
        </p:spPr>
        <p:txBody>
          <a:bodyPr/>
          <a:lstStyle/>
          <a:p>
            <a:pPr algn="r" rtl="1" eaLnBrk="1" hangingPunct="1"/>
            <a:r>
              <a:rPr lang="ar-SA" altLang="en-US" sz="4000" b="1" smtClean="0">
                <a:solidFill>
                  <a:srgbClr val="C00000"/>
                </a:solidFill>
                <a:cs typeface="PT Bold Heading" pitchFamily="2" charset="-78"/>
              </a:rPr>
              <a:t>وسائل الحماية</a:t>
            </a:r>
            <a:r>
              <a:rPr lang="ar-SA" altLang="en-US" sz="4000" smtClean="0">
                <a:cs typeface="PT Bold Heading" pitchFamily="2" charset="-78"/>
              </a:rPr>
              <a:t>:</a:t>
            </a:r>
            <a:endParaRPr lang="en-US" altLang="en-US" sz="4000" smtClean="0">
              <a:cs typeface="PT Bold Heading" pitchFamily="2" charset="-78"/>
            </a:endParaRPr>
          </a:p>
        </p:txBody>
      </p:sp>
      <p:pic>
        <p:nvPicPr>
          <p:cNvPr id="5" name="Picture 4" descr="comp_user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2857500"/>
            <a:ext cx="1798638" cy="207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786313" y="3714750"/>
            <a:ext cx="1285875" cy="928688"/>
            <a:chOff x="4786314" y="3714752"/>
            <a:chExt cx="1285884" cy="928694"/>
          </a:xfrm>
        </p:grpSpPr>
        <p:sp>
          <p:nvSpPr>
            <p:cNvPr id="10" name="Donut 9"/>
            <p:cNvSpPr/>
            <p:nvPr/>
          </p:nvSpPr>
          <p:spPr>
            <a:xfrm>
              <a:off x="4857751" y="3714752"/>
              <a:ext cx="1071571" cy="928694"/>
            </a:xfrm>
            <a:prstGeom prst="donut">
              <a:avLst>
                <a:gd name="adj" fmla="val 48918"/>
              </a:avLst>
            </a:prstGeom>
            <a:solidFill>
              <a:schemeClr val="accent1">
                <a:alpha val="7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402" name="Rectangle 10"/>
            <p:cNvSpPr>
              <a:spLocks noChangeArrowheads="1"/>
            </p:cNvSpPr>
            <p:nvPr/>
          </p:nvSpPr>
          <p:spPr bwMode="auto">
            <a:xfrm>
              <a:off x="4786314" y="3957584"/>
              <a:ext cx="128588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ar-SA" altLang="en-US" sz="2000">
                  <a:latin typeface="Constantia" panose="02030602050306030303" pitchFamily="18" charset="0"/>
                  <a:cs typeface="PT Bold Heading" pitchFamily="2" charset="-78"/>
                </a:rPr>
                <a:t>المعلومات</a:t>
              </a:r>
              <a:endParaRPr lang="en-US" altLang="en-US" sz="2000">
                <a:latin typeface="Constantia" panose="02030602050306030303" pitchFamily="18" charset="0"/>
                <a:cs typeface="PT Bold Heading" pitchFamily="2" charset="-78"/>
              </a:endParaRPr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2928938" y="1857375"/>
            <a:ext cx="4929187" cy="4714875"/>
            <a:chOff x="2928926" y="1857364"/>
            <a:chExt cx="4929222" cy="4714908"/>
          </a:xfrm>
        </p:grpSpPr>
        <p:sp>
          <p:nvSpPr>
            <p:cNvPr id="6" name="Donut 5"/>
            <p:cNvSpPr/>
            <p:nvPr/>
          </p:nvSpPr>
          <p:spPr>
            <a:xfrm>
              <a:off x="2928926" y="1857364"/>
              <a:ext cx="4929222" cy="4714908"/>
            </a:xfrm>
            <a:prstGeom prst="donut">
              <a:avLst>
                <a:gd name="adj" fmla="val 7495"/>
              </a:avLst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357686" y="2143116"/>
              <a:ext cx="2000264" cy="500066"/>
            </a:xfrm>
            <a:prstGeom prst="rect">
              <a:avLst/>
            </a:prstGeom>
            <a:noFill/>
          </p:spPr>
          <p:txBody>
            <a:bodyPr spcFirstLastPara="1">
              <a:prstTxWarp prst="textArchUp">
                <a:avLst>
                  <a:gd name="adj" fmla="val 10547904"/>
                </a:avLst>
              </a:prstTxWarp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ar-SA" sz="2000" dirty="0">
                  <a:latin typeface="+mn-lt"/>
                  <a:cs typeface="PT Bold Heading" pitchFamily="2" charset="-78"/>
                </a:rPr>
                <a:t>وسائل الحماية المادية</a:t>
              </a:r>
              <a:endParaRPr lang="en-US" sz="2000" dirty="0">
                <a:latin typeface="+mn-lt"/>
                <a:cs typeface="PT Bold Heading" pitchFamily="2" charset="-78"/>
              </a:endParaRPr>
            </a:p>
          </p:txBody>
        </p: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3571875" y="2428875"/>
            <a:ext cx="3643313" cy="3571875"/>
            <a:chOff x="3571868" y="2428868"/>
            <a:chExt cx="3643338" cy="3571900"/>
          </a:xfrm>
        </p:grpSpPr>
        <p:sp>
          <p:nvSpPr>
            <p:cNvPr id="8" name="Donut 7"/>
            <p:cNvSpPr/>
            <p:nvPr/>
          </p:nvSpPr>
          <p:spPr>
            <a:xfrm>
              <a:off x="3571868" y="2428868"/>
              <a:ext cx="3643338" cy="3571900"/>
            </a:xfrm>
            <a:prstGeom prst="donut">
              <a:avLst>
                <a:gd name="adj" fmla="val 11845"/>
              </a:avLst>
            </a:prstGeom>
            <a:solidFill>
              <a:schemeClr val="accent1">
                <a:alpha val="3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357686" y="2714620"/>
              <a:ext cx="2000264" cy="714380"/>
            </a:xfrm>
            <a:prstGeom prst="rect">
              <a:avLst/>
            </a:prstGeom>
            <a:noFill/>
          </p:spPr>
          <p:txBody>
            <a:bodyPr spcFirstLastPara="1">
              <a:prstTxWarp prst="textArchUp">
                <a:avLst/>
              </a:prstTxWarp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ar-SA" sz="2000" dirty="0">
                  <a:latin typeface="+mn-lt"/>
                  <a:cs typeface="PT Bold Heading" pitchFamily="2" charset="-78"/>
                </a:rPr>
                <a:t>وسائل الحماية  الفنية</a:t>
              </a:r>
              <a:endParaRPr lang="en-US" sz="2000" dirty="0">
                <a:latin typeface="+mn-lt"/>
                <a:cs typeface="PT Bold Heading" pitchFamily="2" charset="-78"/>
              </a:endParaRPr>
            </a:p>
          </p:txBody>
        </p:sp>
      </p:grpSp>
      <p:grpSp>
        <p:nvGrpSpPr>
          <p:cNvPr id="17" name="Group 17"/>
          <p:cNvGrpSpPr>
            <a:grpSpLocks/>
          </p:cNvGrpSpPr>
          <p:nvPr/>
        </p:nvGrpSpPr>
        <p:grpSpPr bwMode="auto">
          <a:xfrm>
            <a:off x="4286250" y="3143250"/>
            <a:ext cx="2214563" cy="2143125"/>
            <a:chOff x="4286248" y="3143248"/>
            <a:chExt cx="2214578" cy="2143140"/>
          </a:xfrm>
        </p:grpSpPr>
        <p:sp>
          <p:nvSpPr>
            <p:cNvPr id="9" name="Donut 8"/>
            <p:cNvSpPr/>
            <p:nvPr/>
          </p:nvSpPr>
          <p:spPr>
            <a:xfrm>
              <a:off x="4286248" y="3143248"/>
              <a:ext cx="2214578" cy="2143140"/>
            </a:xfrm>
            <a:prstGeom prst="donut">
              <a:avLst>
                <a:gd name="adj" fmla="val 15354"/>
              </a:avLst>
            </a:prstGeom>
            <a:solidFill>
              <a:schemeClr val="accent1"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572000" y="3357562"/>
              <a:ext cx="1643074" cy="1000132"/>
            </a:xfrm>
            <a:prstGeom prst="rect">
              <a:avLst/>
            </a:prstGeom>
            <a:noFill/>
          </p:spPr>
          <p:txBody>
            <a:bodyPr spcFirstLastPara="1">
              <a:prstTxWarp prst="textArchUp">
                <a:avLst/>
              </a:prstTxWarp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ar-SA" sz="2000" dirty="0">
                  <a:latin typeface="+mn-lt"/>
                  <a:cs typeface="PT Bold Heading" pitchFamily="2" charset="-78"/>
                </a:rPr>
                <a:t>وسائل الحماية الإدارية</a:t>
              </a:r>
              <a:endParaRPr lang="en-US" sz="2000" dirty="0">
                <a:latin typeface="+mn-lt"/>
                <a:cs typeface="PT Bold Heading" pitchFamily="2" charset="-78"/>
              </a:endParaRPr>
            </a:p>
          </p:txBody>
        </p:sp>
      </p:grpSp>
      <p:grpSp>
        <p:nvGrpSpPr>
          <p:cNvPr id="18" name="Group 20"/>
          <p:cNvGrpSpPr>
            <a:grpSpLocks/>
          </p:cNvGrpSpPr>
          <p:nvPr/>
        </p:nvGrpSpPr>
        <p:grpSpPr bwMode="auto">
          <a:xfrm>
            <a:off x="2500313" y="3857625"/>
            <a:ext cx="2428875" cy="642938"/>
            <a:chOff x="2500298" y="3857628"/>
            <a:chExt cx="2428892" cy="642942"/>
          </a:xfrm>
        </p:grpSpPr>
        <p:sp>
          <p:nvSpPr>
            <p:cNvPr id="15" name="Right Arrow 14"/>
            <p:cNvSpPr/>
            <p:nvPr/>
          </p:nvSpPr>
          <p:spPr>
            <a:xfrm>
              <a:off x="2500298" y="3857628"/>
              <a:ext cx="2428892" cy="642942"/>
            </a:xfrm>
            <a:prstGeom prst="rightArrow">
              <a:avLst>
                <a:gd name="adj1" fmla="val 50000"/>
                <a:gd name="adj2" fmla="val 54515"/>
              </a:avLst>
            </a:prstGeom>
            <a:solidFill>
              <a:schemeClr val="tx2">
                <a:lumMod val="60000"/>
                <a:lumOff val="40000"/>
                <a:alpha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857487" y="4000504"/>
              <a:ext cx="1928827" cy="40005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Jokewood" pitchFamily="2" charset="0"/>
                  <a:cs typeface="PT Bold Heading" pitchFamily="2" charset="-78"/>
                </a:rPr>
                <a:t>  1       2       3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D6C7B1B2A967479E3D2020DE3BC768" ma:contentTypeVersion="0" ma:contentTypeDescription="Create a new document." ma:contentTypeScope="" ma:versionID="b001cb47316bc96e3a8156e27a2d174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5BC933-C69F-4805-B016-3844F8543F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49FD9499-4C18-4226-9D63-2A26B8DD1454}">
  <ds:schemaRefs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8073</TotalTime>
  <Words>233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مهددات أمن المعلومات</vt:lpstr>
      <vt:lpstr>جرائم المعلوماتية:</vt:lpstr>
      <vt:lpstr>تصنيف جرائم المعلوماتية:</vt:lpstr>
      <vt:lpstr>المخترقون:</vt:lpstr>
      <vt:lpstr>وسائل الحماية: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ثقافة أمن المعلومات</dc:title>
  <dc:creator>Shatha</dc:creator>
  <cp:lastModifiedBy>Maher</cp:lastModifiedBy>
  <cp:revision>154</cp:revision>
  <dcterms:created xsi:type="dcterms:W3CDTF">2009-05-15T16:22:48Z</dcterms:created>
  <dcterms:modified xsi:type="dcterms:W3CDTF">2021-06-30T21:21:13Z</dcterms:modified>
</cp:coreProperties>
</file>