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handoutMasterIdLst>
    <p:handoutMasterId r:id="rId9"/>
  </p:handoutMasterIdLst>
  <p:sldIdLst>
    <p:sldId id="306" r:id="rId4"/>
    <p:sldId id="258" r:id="rId5"/>
    <p:sldId id="260" r:id="rId6"/>
    <p:sldId id="264" r:id="rId7"/>
    <p:sldId id="302" r:id="rId8"/>
  </p:sldIdLst>
  <p:sldSz cx="9144000" cy="6858000" type="screen4x3"/>
  <p:notesSz cx="6873875" cy="100631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001678-64B3-4F7D-9682-8E8ED486EE11}" type="doc">
      <dgm:prSet loTypeId="urn:microsoft.com/office/officeart/2005/8/layout/radial6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7CDE57-ADC1-44A3-9A04-B9C57CB8D6C3}">
      <dgm:prSet phldrT="[Text]"/>
      <dgm:spPr/>
      <dgm:t>
        <a:bodyPr/>
        <a:lstStyle/>
        <a:p>
          <a:pPr rtl="1"/>
          <a:r>
            <a:rPr lang="ar-SA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مكونات النظام </a:t>
          </a:r>
          <a:r>
            <a:rPr lang="ar-SA" b="1" i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المعلوماتي</a:t>
          </a:r>
          <a:r>
            <a:rPr lang="ar-SA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</a:t>
          </a:r>
          <a:endParaRPr lang="en-US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AA1F29-223A-476D-B33C-34C59992AE7C}" type="parTrans" cxnId="{79A10720-5EDC-4ED6-AEEC-743CE37FA7E3}">
      <dgm:prSet/>
      <dgm:spPr/>
      <dgm:t>
        <a:bodyPr/>
        <a:lstStyle/>
        <a:p>
          <a:endParaRPr lang="en-US"/>
        </a:p>
      </dgm:t>
    </dgm:pt>
    <dgm:pt modelId="{CB78444F-309A-4319-ACEF-656C449FF525}" type="sibTrans" cxnId="{79A10720-5EDC-4ED6-AEEC-743CE37FA7E3}">
      <dgm:prSet/>
      <dgm:spPr/>
      <dgm:t>
        <a:bodyPr/>
        <a:lstStyle/>
        <a:p>
          <a:endParaRPr lang="en-US"/>
        </a:p>
      </dgm:t>
    </dgm:pt>
    <dgm:pt modelId="{5C5B71F2-B4EC-4293-892D-29ED2CC4C980}">
      <dgm:prSet phldrT="[Text]"/>
      <dgm:spPr/>
      <dgm:t>
        <a:bodyPr/>
        <a:lstStyle/>
        <a:p>
          <a:r>
            <a:rPr lang="ar-SA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مادية</a:t>
          </a:r>
          <a:endParaRPr lang="en-US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9AEC63-E25A-4EF1-A9E4-DFE1CCCD54F9}" type="parTrans" cxnId="{09A81DDB-B9F5-45FE-B626-D7A9E0E4F855}">
      <dgm:prSet/>
      <dgm:spPr/>
      <dgm:t>
        <a:bodyPr/>
        <a:lstStyle/>
        <a:p>
          <a:endParaRPr lang="en-US"/>
        </a:p>
      </dgm:t>
    </dgm:pt>
    <dgm:pt modelId="{C6824415-895E-453B-AE21-FF1B9E66855E}" type="sibTrans" cxnId="{09A81DDB-B9F5-45FE-B626-D7A9E0E4F855}">
      <dgm:prSet/>
      <dgm:spPr/>
      <dgm:t>
        <a:bodyPr/>
        <a:lstStyle/>
        <a:p>
          <a:endParaRPr lang="en-US"/>
        </a:p>
      </dgm:t>
    </dgm:pt>
    <dgm:pt modelId="{6E8FCCBD-052B-4B2F-BD62-4B373A5E7AAC}">
      <dgm:prSet phldrT="[Text]"/>
      <dgm:spPr/>
      <dgm:t>
        <a:bodyPr/>
        <a:lstStyle/>
        <a:p>
          <a:r>
            <a:rPr lang="ar-SA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شبكات</a:t>
          </a:r>
          <a:endParaRPr lang="en-US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7910DB6-A496-46C8-A358-2EADEBB0F7B1}" type="parTrans" cxnId="{B2B3CAC9-A475-4ECC-9767-551B01B7A9B7}">
      <dgm:prSet/>
      <dgm:spPr/>
      <dgm:t>
        <a:bodyPr/>
        <a:lstStyle/>
        <a:p>
          <a:endParaRPr lang="en-US"/>
        </a:p>
      </dgm:t>
    </dgm:pt>
    <dgm:pt modelId="{30090540-2E74-479A-8381-D7EF5DC41DA8}" type="sibTrans" cxnId="{B2B3CAC9-A475-4ECC-9767-551B01B7A9B7}">
      <dgm:prSet/>
      <dgm:spPr/>
      <dgm:t>
        <a:bodyPr/>
        <a:lstStyle/>
        <a:p>
          <a:endParaRPr lang="en-US"/>
        </a:p>
      </dgm:t>
    </dgm:pt>
    <dgm:pt modelId="{69767E64-EF7F-40FF-BC1C-0834FB7CD98E}">
      <dgm:prSet phldrT="[Text]"/>
      <dgm:spPr/>
      <dgm:t>
        <a:bodyPr/>
        <a:lstStyle/>
        <a:p>
          <a:r>
            <a:rPr lang="ar-SA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بيانات</a:t>
          </a:r>
          <a:endParaRPr lang="en-US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1C2F27-ECD7-4850-9B22-A59C15732335}" type="parTrans" cxnId="{03A82083-EEAA-4ADF-A7EF-EED55BF3AA69}">
      <dgm:prSet/>
      <dgm:spPr/>
      <dgm:t>
        <a:bodyPr/>
        <a:lstStyle/>
        <a:p>
          <a:endParaRPr lang="en-US"/>
        </a:p>
      </dgm:t>
    </dgm:pt>
    <dgm:pt modelId="{9DF9BACD-A02A-4FC6-BD86-F29A07C8CA94}" type="sibTrans" cxnId="{03A82083-EEAA-4ADF-A7EF-EED55BF3AA69}">
      <dgm:prSet/>
      <dgm:spPr/>
      <dgm:t>
        <a:bodyPr/>
        <a:lstStyle/>
        <a:p>
          <a:endParaRPr lang="en-US"/>
        </a:p>
      </dgm:t>
    </dgm:pt>
    <dgm:pt modelId="{2E026EC9-46BB-470E-890E-A17E80B613FB}">
      <dgm:prSet phldrT="[Text]"/>
      <dgm:spPr/>
      <dgm:t>
        <a:bodyPr/>
        <a:lstStyle/>
        <a:p>
          <a:r>
            <a:rPr lang="ar-SA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إجراءات</a:t>
          </a:r>
          <a:endParaRPr lang="en-US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B44D40C-653C-4D1E-9D2A-FA2844E04C3E}" type="parTrans" cxnId="{0381C875-E432-430E-ADCF-2128CECC729E}">
      <dgm:prSet/>
      <dgm:spPr/>
      <dgm:t>
        <a:bodyPr/>
        <a:lstStyle/>
        <a:p>
          <a:endParaRPr lang="en-US"/>
        </a:p>
      </dgm:t>
    </dgm:pt>
    <dgm:pt modelId="{E6BF3F17-8D03-4C3D-90C7-9D0F1A163B2B}" type="sibTrans" cxnId="{0381C875-E432-430E-ADCF-2128CECC729E}">
      <dgm:prSet/>
      <dgm:spPr/>
      <dgm:t>
        <a:bodyPr/>
        <a:lstStyle/>
        <a:p>
          <a:endParaRPr lang="en-US"/>
        </a:p>
      </dgm:t>
    </dgm:pt>
    <dgm:pt modelId="{7539DF9C-A4E2-4DD7-B64C-54FAFF337974}">
      <dgm:prSet phldrT="[Text]"/>
      <dgm:spPr/>
      <dgm:t>
        <a:bodyPr/>
        <a:lstStyle/>
        <a:p>
          <a:r>
            <a:rPr lang="ar-SA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برمجية</a:t>
          </a:r>
          <a:endParaRPr lang="en-US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C1E82C-8309-49C5-B44C-8DC41667B3E2}" type="parTrans" cxnId="{17B4777C-E30C-48B7-9CEE-51B83EB5EABD}">
      <dgm:prSet/>
      <dgm:spPr/>
      <dgm:t>
        <a:bodyPr/>
        <a:lstStyle/>
        <a:p>
          <a:endParaRPr lang="en-US"/>
        </a:p>
      </dgm:t>
    </dgm:pt>
    <dgm:pt modelId="{53B73E7F-6A62-44BA-96A3-3FFB10E48F08}" type="sibTrans" cxnId="{17B4777C-E30C-48B7-9CEE-51B83EB5EABD}">
      <dgm:prSet/>
      <dgm:spPr/>
      <dgm:t>
        <a:bodyPr/>
        <a:lstStyle/>
        <a:p>
          <a:endParaRPr lang="en-US"/>
        </a:p>
      </dgm:t>
    </dgm:pt>
    <dgm:pt modelId="{DEB7CA2F-CD34-4DDD-B17E-70672AB43E9D}">
      <dgm:prSet phldrT="[Text]"/>
      <dgm:spPr/>
      <dgm:t>
        <a:bodyPr/>
        <a:lstStyle/>
        <a:p>
          <a:r>
            <a:rPr lang="ar-SA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الإنسان</a:t>
          </a:r>
          <a:endParaRPr lang="en-US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A29C4F-E5D2-4243-8B5D-003093B52AEA}" type="parTrans" cxnId="{8FFCACD9-38C9-41BD-BD90-EB8165B6AF55}">
      <dgm:prSet/>
      <dgm:spPr/>
      <dgm:t>
        <a:bodyPr/>
        <a:lstStyle/>
        <a:p>
          <a:endParaRPr lang="en-US"/>
        </a:p>
      </dgm:t>
    </dgm:pt>
    <dgm:pt modelId="{D399995A-A257-4BB1-831F-9D47B6FB37E2}" type="sibTrans" cxnId="{8FFCACD9-38C9-41BD-BD90-EB8165B6AF55}">
      <dgm:prSet/>
      <dgm:spPr/>
      <dgm:t>
        <a:bodyPr/>
        <a:lstStyle/>
        <a:p>
          <a:endParaRPr lang="en-US"/>
        </a:p>
      </dgm:t>
    </dgm:pt>
    <dgm:pt modelId="{0C856716-980E-428F-B641-73AE9CF45306}" type="pres">
      <dgm:prSet presAssocID="{F5001678-64B3-4F7D-9682-8E8ED486EE1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433FB0-C7EE-4964-BE0A-4C2C81E020A9}" type="pres">
      <dgm:prSet presAssocID="{0C7CDE57-ADC1-44A3-9A04-B9C57CB8D6C3}" presName="centerShape" presStyleLbl="node0" presStyleIdx="0" presStyleCnt="1"/>
      <dgm:spPr/>
      <dgm:t>
        <a:bodyPr/>
        <a:lstStyle/>
        <a:p>
          <a:endParaRPr lang="en-US"/>
        </a:p>
      </dgm:t>
    </dgm:pt>
    <dgm:pt modelId="{945401AB-A976-41F9-819A-DB6E70085433}" type="pres">
      <dgm:prSet presAssocID="{5C5B71F2-B4EC-4293-892D-29ED2CC4C980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CF7460-92C5-4394-8958-0086468AD5ED}" type="pres">
      <dgm:prSet presAssocID="{5C5B71F2-B4EC-4293-892D-29ED2CC4C980}" presName="dummy" presStyleCnt="0"/>
      <dgm:spPr/>
    </dgm:pt>
    <dgm:pt modelId="{04533389-9EE0-4268-9B48-D928C6E79E2A}" type="pres">
      <dgm:prSet presAssocID="{C6824415-895E-453B-AE21-FF1B9E66855E}" presName="sibTrans" presStyleLbl="sibTrans2D1" presStyleIdx="0" presStyleCnt="6"/>
      <dgm:spPr/>
      <dgm:t>
        <a:bodyPr/>
        <a:lstStyle/>
        <a:p>
          <a:endParaRPr lang="en-US"/>
        </a:p>
      </dgm:t>
    </dgm:pt>
    <dgm:pt modelId="{7EBD62B7-5EB8-460F-893C-9122D790F12F}" type="pres">
      <dgm:prSet presAssocID="{7539DF9C-A4E2-4DD7-B64C-54FAFF33797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7292EC-D935-4B40-85C5-EB310380519F}" type="pres">
      <dgm:prSet presAssocID="{7539DF9C-A4E2-4DD7-B64C-54FAFF337974}" presName="dummy" presStyleCnt="0"/>
      <dgm:spPr/>
    </dgm:pt>
    <dgm:pt modelId="{8076E478-1627-47DF-BA23-9E09669924FF}" type="pres">
      <dgm:prSet presAssocID="{53B73E7F-6A62-44BA-96A3-3FFB10E48F08}" presName="sibTrans" presStyleLbl="sibTrans2D1" presStyleIdx="1" presStyleCnt="6"/>
      <dgm:spPr/>
      <dgm:t>
        <a:bodyPr/>
        <a:lstStyle/>
        <a:p>
          <a:endParaRPr lang="en-US"/>
        </a:p>
      </dgm:t>
    </dgm:pt>
    <dgm:pt modelId="{128E85C8-A1A4-4EDC-AF47-0DEB339A4B3C}" type="pres">
      <dgm:prSet presAssocID="{6E8FCCBD-052B-4B2F-BD62-4B373A5E7AA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DF9634-5285-4CB5-BF5D-BF3784E3250C}" type="pres">
      <dgm:prSet presAssocID="{6E8FCCBD-052B-4B2F-BD62-4B373A5E7AAC}" presName="dummy" presStyleCnt="0"/>
      <dgm:spPr/>
    </dgm:pt>
    <dgm:pt modelId="{EA9BF91F-2799-4685-B82A-D4C235F206C4}" type="pres">
      <dgm:prSet presAssocID="{30090540-2E74-479A-8381-D7EF5DC41DA8}" presName="sibTrans" presStyleLbl="sibTrans2D1" presStyleIdx="2" presStyleCnt="6"/>
      <dgm:spPr/>
      <dgm:t>
        <a:bodyPr/>
        <a:lstStyle/>
        <a:p>
          <a:endParaRPr lang="en-US"/>
        </a:p>
      </dgm:t>
    </dgm:pt>
    <dgm:pt modelId="{89145D13-74F7-476D-9927-349CB55D3A66}" type="pres">
      <dgm:prSet presAssocID="{69767E64-EF7F-40FF-BC1C-0834FB7CD98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FC2D8-639C-401F-82AF-539A1F3EE5B8}" type="pres">
      <dgm:prSet presAssocID="{69767E64-EF7F-40FF-BC1C-0834FB7CD98E}" presName="dummy" presStyleCnt="0"/>
      <dgm:spPr/>
    </dgm:pt>
    <dgm:pt modelId="{58758802-AF26-42C6-8A7B-AAADEB4DA548}" type="pres">
      <dgm:prSet presAssocID="{9DF9BACD-A02A-4FC6-BD86-F29A07C8CA94}" presName="sibTrans" presStyleLbl="sibTrans2D1" presStyleIdx="3" presStyleCnt="6"/>
      <dgm:spPr/>
      <dgm:t>
        <a:bodyPr/>
        <a:lstStyle/>
        <a:p>
          <a:endParaRPr lang="en-US"/>
        </a:p>
      </dgm:t>
    </dgm:pt>
    <dgm:pt modelId="{B6BBFEF2-3CFA-44AE-BD09-C8C5E1D89710}" type="pres">
      <dgm:prSet presAssocID="{2E026EC9-46BB-470E-890E-A17E80B613F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F64EA8-9777-470A-A312-D0697B661D84}" type="pres">
      <dgm:prSet presAssocID="{2E026EC9-46BB-470E-890E-A17E80B613FB}" presName="dummy" presStyleCnt="0"/>
      <dgm:spPr/>
    </dgm:pt>
    <dgm:pt modelId="{E2461FD7-CFFC-4F6F-ABF3-551B2D088D8E}" type="pres">
      <dgm:prSet presAssocID="{E6BF3F17-8D03-4C3D-90C7-9D0F1A163B2B}" presName="sibTrans" presStyleLbl="sibTrans2D1" presStyleIdx="4" presStyleCnt="6"/>
      <dgm:spPr/>
      <dgm:t>
        <a:bodyPr/>
        <a:lstStyle/>
        <a:p>
          <a:endParaRPr lang="en-US"/>
        </a:p>
      </dgm:t>
    </dgm:pt>
    <dgm:pt modelId="{2501532B-6A87-4BAB-A197-0C76CB048B5D}" type="pres">
      <dgm:prSet presAssocID="{DEB7CA2F-CD34-4DDD-B17E-70672AB43E9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AB6568-B5F4-4657-8923-04E968C3C91B}" type="pres">
      <dgm:prSet presAssocID="{DEB7CA2F-CD34-4DDD-B17E-70672AB43E9D}" presName="dummy" presStyleCnt="0"/>
      <dgm:spPr/>
    </dgm:pt>
    <dgm:pt modelId="{F23961A7-85C8-4754-87BC-C6127EF831D2}" type="pres">
      <dgm:prSet presAssocID="{D399995A-A257-4BB1-831F-9D47B6FB37E2}" presName="sibTrans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1D15DBD3-FC2C-4A70-BD57-2F848C5E701C}" type="presOf" srcId="{0C7CDE57-ADC1-44A3-9A04-B9C57CB8D6C3}" destId="{1E433FB0-C7EE-4964-BE0A-4C2C81E020A9}" srcOrd="0" destOrd="0" presId="urn:microsoft.com/office/officeart/2005/8/layout/radial6"/>
    <dgm:cxn modelId="{2773E5C0-477F-41DF-A434-DD91669DB706}" type="presOf" srcId="{F5001678-64B3-4F7D-9682-8E8ED486EE11}" destId="{0C856716-980E-428F-B641-73AE9CF45306}" srcOrd="0" destOrd="0" presId="urn:microsoft.com/office/officeart/2005/8/layout/radial6"/>
    <dgm:cxn modelId="{4A3AC4F3-CFEC-42EF-A88B-D98D794BCDC1}" type="presOf" srcId="{E6BF3F17-8D03-4C3D-90C7-9D0F1A163B2B}" destId="{E2461FD7-CFFC-4F6F-ABF3-551B2D088D8E}" srcOrd="0" destOrd="0" presId="urn:microsoft.com/office/officeart/2005/8/layout/radial6"/>
    <dgm:cxn modelId="{8FFCACD9-38C9-41BD-BD90-EB8165B6AF55}" srcId="{0C7CDE57-ADC1-44A3-9A04-B9C57CB8D6C3}" destId="{DEB7CA2F-CD34-4DDD-B17E-70672AB43E9D}" srcOrd="5" destOrd="0" parTransId="{DFA29C4F-E5D2-4243-8B5D-003093B52AEA}" sibTransId="{D399995A-A257-4BB1-831F-9D47B6FB37E2}"/>
    <dgm:cxn modelId="{0381C875-E432-430E-ADCF-2128CECC729E}" srcId="{0C7CDE57-ADC1-44A3-9A04-B9C57CB8D6C3}" destId="{2E026EC9-46BB-470E-890E-A17E80B613FB}" srcOrd="4" destOrd="0" parTransId="{DB44D40C-653C-4D1E-9D2A-FA2844E04C3E}" sibTransId="{E6BF3F17-8D03-4C3D-90C7-9D0F1A163B2B}"/>
    <dgm:cxn modelId="{79A10720-5EDC-4ED6-AEEC-743CE37FA7E3}" srcId="{F5001678-64B3-4F7D-9682-8E8ED486EE11}" destId="{0C7CDE57-ADC1-44A3-9A04-B9C57CB8D6C3}" srcOrd="0" destOrd="0" parTransId="{66AA1F29-223A-476D-B33C-34C59992AE7C}" sibTransId="{CB78444F-309A-4319-ACEF-656C449FF525}"/>
    <dgm:cxn modelId="{09A81DDB-B9F5-45FE-B626-D7A9E0E4F855}" srcId="{0C7CDE57-ADC1-44A3-9A04-B9C57CB8D6C3}" destId="{5C5B71F2-B4EC-4293-892D-29ED2CC4C980}" srcOrd="0" destOrd="0" parTransId="{EC9AEC63-E25A-4EF1-A9E4-DFE1CCCD54F9}" sibTransId="{C6824415-895E-453B-AE21-FF1B9E66855E}"/>
    <dgm:cxn modelId="{A5F00A23-EA7B-442B-B97C-27FDB7976730}" type="presOf" srcId="{30090540-2E74-479A-8381-D7EF5DC41DA8}" destId="{EA9BF91F-2799-4685-B82A-D4C235F206C4}" srcOrd="0" destOrd="0" presId="urn:microsoft.com/office/officeart/2005/8/layout/radial6"/>
    <dgm:cxn modelId="{C9E92D8E-5E3A-49E7-BA4B-2FA66C3D8F12}" type="presOf" srcId="{C6824415-895E-453B-AE21-FF1B9E66855E}" destId="{04533389-9EE0-4268-9B48-D928C6E79E2A}" srcOrd="0" destOrd="0" presId="urn:microsoft.com/office/officeart/2005/8/layout/radial6"/>
    <dgm:cxn modelId="{D4003057-56D6-4492-B233-255AED8E9436}" type="presOf" srcId="{2E026EC9-46BB-470E-890E-A17E80B613FB}" destId="{B6BBFEF2-3CFA-44AE-BD09-C8C5E1D89710}" srcOrd="0" destOrd="0" presId="urn:microsoft.com/office/officeart/2005/8/layout/radial6"/>
    <dgm:cxn modelId="{03A82083-EEAA-4ADF-A7EF-EED55BF3AA69}" srcId="{0C7CDE57-ADC1-44A3-9A04-B9C57CB8D6C3}" destId="{69767E64-EF7F-40FF-BC1C-0834FB7CD98E}" srcOrd="3" destOrd="0" parTransId="{111C2F27-ECD7-4850-9B22-A59C15732335}" sibTransId="{9DF9BACD-A02A-4FC6-BD86-F29A07C8CA94}"/>
    <dgm:cxn modelId="{D10922B2-14E1-4DB7-B50D-4797FB57474A}" type="presOf" srcId="{5C5B71F2-B4EC-4293-892D-29ED2CC4C980}" destId="{945401AB-A976-41F9-819A-DB6E70085433}" srcOrd="0" destOrd="0" presId="urn:microsoft.com/office/officeart/2005/8/layout/radial6"/>
    <dgm:cxn modelId="{6116F638-6669-4D80-BE2A-E6B04D8F3D1E}" type="presOf" srcId="{6E8FCCBD-052B-4B2F-BD62-4B373A5E7AAC}" destId="{128E85C8-A1A4-4EDC-AF47-0DEB339A4B3C}" srcOrd="0" destOrd="0" presId="urn:microsoft.com/office/officeart/2005/8/layout/radial6"/>
    <dgm:cxn modelId="{B2B3CAC9-A475-4ECC-9767-551B01B7A9B7}" srcId="{0C7CDE57-ADC1-44A3-9A04-B9C57CB8D6C3}" destId="{6E8FCCBD-052B-4B2F-BD62-4B373A5E7AAC}" srcOrd="2" destOrd="0" parTransId="{07910DB6-A496-46C8-A358-2EADEBB0F7B1}" sibTransId="{30090540-2E74-479A-8381-D7EF5DC41DA8}"/>
    <dgm:cxn modelId="{E5E16D45-2351-40AC-81CB-F028140B53D7}" type="presOf" srcId="{DEB7CA2F-CD34-4DDD-B17E-70672AB43E9D}" destId="{2501532B-6A87-4BAB-A197-0C76CB048B5D}" srcOrd="0" destOrd="0" presId="urn:microsoft.com/office/officeart/2005/8/layout/radial6"/>
    <dgm:cxn modelId="{17B4777C-E30C-48B7-9CEE-51B83EB5EABD}" srcId="{0C7CDE57-ADC1-44A3-9A04-B9C57CB8D6C3}" destId="{7539DF9C-A4E2-4DD7-B64C-54FAFF337974}" srcOrd="1" destOrd="0" parTransId="{4AC1E82C-8309-49C5-B44C-8DC41667B3E2}" sibTransId="{53B73E7F-6A62-44BA-96A3-3FFB10E48F08}"/>
    <dgm:cxn modelId="{4AF2660B-D210-4E06-A774-C6FEF0ED483A}" type="presOf" srcId="{53B73E7F-6A62-44BA-96A3-3FFB10E48F08}" destId="{8076E478-1627-47DF-BA23-9E09669924FF}" srcOrd="0" destOrd="0" presId="urn:microsoft.com/office/officeart/2005/8/layout/radial6"/>
    <dgm:cxn modelId="{97F8D95A-70D1-4B01-A001-D1B6E9739628}" type="presOf" srcId="{69767E64-EF7F-40FF-BC1C-0834FB7CD98E}" destId="{89145D13-74F7-476D-9927-349CB55D3A66}" srcOrd="0" destOrd="0" presId="urn:microsoft.com/office/officeart/2005/8/layout/radial6"/>
    <dgm:cxn modelId="{64558889-532D-4973-A1D5-2670F8B86201}" type="presOf" srcId="{7539DF9C-A4E2-4DD7-B64C-54FAFF337974}" destId="{7EBD62B7-5EB8-460F-893C-9122D790F12F}" srcOrd="0" destOrd="0" presId="urn:microsoft.com/office/officeart/2005/8/layout/radial6"/>
    <dgm:cxn modelId="{617D763D-C435-41B3-BA7C-6AA4B834AB78}" type="presOf" srcId="{D399995A-A257-4BB1-831F-9D47B6FB37E2}" destId="{F23961A7-85C8-4754-87BC-C6127EF831D2}" srcOrd="0" destOrd="0" presId="urn:microsoft.com/office/officeart/2005/8/layout/radial6"/>
    <dgm:cxn modelId="{FAF5000B-C0DB-4F1C-A1BE-9567AB8AAD61}" type="presOf" srcId="{9DF9BACD-A02A-4FC6-BD86-F29A07C8CA94}" destId="{58758802-AF26-42C6-8A7B-AAADEB4DA548}" srcOrd="0" destOrd="0" presId="urn:microsoft.com/office/officeart/2005/8/layout/radial6"/>
    <dgm:cxn modelId="{590AAB76-D7D6-4650-A0DF-42E341F18743}" type="presParOf" srcId="{0C856716-980E-428F-B641-73AE9CF45306}" destId="{1E433FB0-C7EE-4964-BE0A-4C2C81E020A9}" srcOrd="0" destOrd="0" presId="urn:microsoft.com/office/officeart/2005/8/layout/radial6"/>
    <dgm:cxn modelId="{A114B05D-AE6F-47A4-9122-275533DD2621}" type="presParOf" srcId="{0C856716-980E-428F-B641-73AE9CF45306}" destId="{945401AB-A976-41F9-819A-DB6E70085433}" srcOrd="1" destOrd="0" presId="urn:microsoft.com/office/officeart/2005/8/layout/radial6"/>
    <dgm:cxn modelId="{6FCDF08F-D29A-44A4-8682-CE694AF14027}" type="presParOf" srcId="{0C856716-980E-428F-B641-73AE9CF45306}" destId="{5ECF7460-92C5-4394-8958-0086468AD5ED}" srcOrd="2" destOrd="0" presId="urn:microsoft.com/office/officeart/2005/8/layout/radial6"/>
    <dgm:cxn modelId="{9E7937FB-769A-4E9C-AB72-1BC769EE923E}" type="presParOf" srcId="{0C856716-980E-428F-B641-73AE9CF45306}" destId="{04533389-9EE0-4268-9B48-D928C6E79E2A}" srcOrd="3" destOrd="0" presId="urn:microsoft.com/office/officeart/2005/8/layout/radial6"/>
    <dgm:cxn modelId="{5A0B31F5-0E6E-490A-BAB1-6085C8E5E34F}" type="presParOf" srcId="{0C856716-980E-428F-B641-73AE9CF45306}" destId="{7EBD62B7-5EB8-460F-893C-9122D790F12F}" srcOrd="4" destOrd="0" presId="urn:microsoft.com/office/officeart/2005/8/layout/radial6"/>
    <dgm:cxn modelId="{0FD0C0B3-ABDE-492D-9964-54EBA6A14A44}" type="presParOf" srcId="{0C856716-980E-428F-B641-73AE9CF45306}" destId="{D27292EC-D935-4B40-85C5-EB310380519F}" srcOrd="5" destOrd="0" presId="urn:microsoft.com/office/officeart/2005/8/layout/radial6"/>
    <dgm:cxn modelId="{93B2F3A1-4E80-42BF-866E-85FCDD897D90}" type="presParOf" srcId="{0C856716-980E-428F-B641-73AE9CF45306}" destId="{8076E478-1627-47DF-BA23-9E09669924FF}" srcOrd="6" destOrd="0" presId="urn:microsoft.com/office/officeart/2005/8/layout/radial6"/>
    <dgm:cxn modelId="{BDAC1AD6-25B4-4B41-A5F5-52C00425020C}" type="presParOf" srcId="{0C856716-980E-428F-B641-73AE9CF45306}" destId="{128E85C8-A1A4-4EDC-AF47-0DEB339A4B3C}" srcOrd="7" destOrd="0" presId="urn:microsoft.com/office/officeart/2005/8/layout/radial6"/>
    <dgm:cxn modelId="{D3363599-3C27-41E2-BAB8-1AFF2A951792}" type="presParOf" srcId="{0C856716-980E-428F-B641-73AE9CF45306}" destId="{85DF9634-5285-4CB5-BF5D-BF3784E3250C}" srcOrd="8" destOrd="0" presId="urn:microsoft.com/office/officeart/2005/8/layout/radial6"/>
    <dgm:cxn modelId="{6E5E26E3-A927-4C55-BD33-D7516A24828B}" type="presParOf" srcId="{0C856716-980E-428F-B641-73AE9CF45306}" destId="{EA9BF91F-2799-4685-B82A-D4C235F206C4}" srcOrd="9" destOrd="0" presId="urn:microsoft.com/office/officeart/2005/8/layout/radial6"/>
    <dgm:cxn modelId="{00917E2B-DAD5-4956-9214-90A1334B9D17}" type="presParOf" srcId="{0C856716-980E-428F-B641-73AE9CF45306}" destId="{89145D13-74F7-476D-9927-349CB55D3A66}" srcOrd="10" destOrd="0" presId="urn:microsoft.com/office/officeart/2005/8/layout/radial6"/>
    <dgm:cxn modelId="{A3F62CEF-1204-404C-9269-9AAAE584BFBE}" type="presParOf" srcId="{0C856716-980E-428F-B641-73AE9CF45306}" destId="{206FC2D8-639C-401F-82AF-539A1F3EE5B8}" srcOrd="11" destOrd="0" presId="urn:microsoft.com/office/officeart/2005/8/layout/radial6"/>
    <dgm:cxn modelId="{F9BCA659-CFE1-42B5-9C4C-501910DC7340}" type="presParOf" srcId="{0C856716-980E-428F-B641-73AE9CF45306}" destId="{58758802-AF26-42C6-8A7B-AAADEB4DA548}" srcOrd="12" destOrd="0" presId="urn:microsoft.com/office/officeart/2005/8/layout/radial6"/>
    <dgm:cxn modelId="{65B65E4F-DD58-4B38-BE32-52DBE7631745}" type="presParOf" srcId="{0C856716-980E-428F-B641-73AE9CF45306}" destId="{B6BBFEF2-3CFA-44AE-BD09-C8C5E1D89710}" srcOrd="13" destOrd="0" presId="urn:microsoft.com/office/officeart/2005/8/layout/radial6"/>
    <dgm:cxn modelId="{D2B197FF-C85A-47A3-B636-1C1505FE846A}" type="presParOf" srcId="{0C856716-980E-428F-B641-73AE9CF45306}" destId="{9EF64EA8-9777-470A-A312-D0697B661D84}" srcOrd="14" destOrd="0" presId="urn:microsoft.com/office/officeart/2005/8/layout/radial6"/>
    <dgm:cxn modelId="{6118EBFD-7371-4506-BDD8-BCCA448B1A29}" type="presParOf" srcId="{0C856716-980E-428F-B641-73AE9CF45306}" destId="{E2461FD7-CFFC-4F6F-ABF3-551B2D088D8E}" srcOrd="15" destOrd="0" presId="urn:microsoft.com/office/officeart/2005/8/layout/radial6"/>
    <dgm:cxn modelId="{06E85890-4674-4D54-BE6C-713901B20B23}" type="presParOf" srcId="{0C856716-980E-428F-B641-73AE9CF45306}" destId="{2501532B-6A87-4BAB-A197-0C76CB048B5D}" srcOrd="16" destOrd="0" presId="urn:microsoft.com/office/officeart/2005/8/layout/radial6"/>
    <dgm:cxn modelId="{ABA6C2E0-A4A4-42C7-907D-BC466AF30BDE}" type="presParOf" srcId="{0C856716-980E-428F-B641-73AE9CF45306}" destId="{3DAB6568-B5F4-4657-8923-04E968C3C91B}" srcOrd="17" destOrd="0" presId="urn:microsoft.com/office/officeart/2005/8/layout/radial6"/>
    <dgm:cxn modelId="{6D8ED682-2925-4702-B526-8E74B79C4953}" type="presParOf" srcId="{0C856716-980E-428F-B641-73AE9CF45306}" destId="{F23961A7-85C8-4754-87BC-C6127EF831D2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3961A7-85C8-4754-87BC-C6127EF831D2}">
      <dsp:nvSpPr>
        <dsp:cNvPr id="0" name=""/>
        <dsp:cNvSpPr/>
      </dsp:nvSpPr>
      <dsp:spPr>
        <a:xfrm>
          <a:off x="2416915" y="496834"/>
          <a:ext cx="3395768" cy="3395768"/>
        </a:xfrm>
        <a:prstGeom prst="blockArc">
          <a:avLst>
            <a:gd name="adj1" fmla="val 12600000"/>
            <a:gd name="adj2" fmla="val 16200000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461FD7-CFFC-4F6F-ABF3-551B2D088D8E}">
      <dsp:nvSpPr>
        <dsp:cNvPr id="0" name=""/>
        <dsp:cNvSpPr/>
      </dsp:nvSpPr>
      <dsp:spPr>
        <a:xfrm>
          <a:off x="2416915" y="496834"/>
          <a:ext cx="3395768" cy="3395768"/>
        </a:xfrm>
        <a:prstGeom prst="blockArc">
          <a:avLst>
            <a:gd name="adj1" fmla="val 9000000"/>
            <a:gd name="adj2" fmla="val 12600000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758802-AF26-42C6-8A7B-AAADEB4DA548}">
      <dsp:nvSpPr>
        <dsp:cNvPr id="0" name=""/>
        <dsp:cNvSpPr/>
      </dsp:nvSpPr>
      <dsp:spPr>
        <a:xfrm>
          <a:off x="2416915" y="496834"/>
          <a:ext cx="3395768" cy="3395768"/>
        </a:xfrm>
        <a:prstGeom prst="blockArc">
          <a:avLst>
            <a:gd name="adj1" fmla="val 5400000"/>
            <a:gd name="adj2" fmla="val 9000000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9BF91F-2799-4685-B82A-D4C235F206C4}">
      <dsp:nvSpPr>
        <dsp:cNvPr id="0" name=""/>
        <dsp:cNvSpPr/>
      </dsp:nvSpPr>
      <dsp:spPr>
        <a:xfrm>
          <a:off x="2416915" y="496834"/>
          <a:ext cx="3395768" cy="3395768"/>
        </a:xfrm>
        <a:prstGeom prst="blockArc">
          <a:avLst>
            <a:gd name="adj1" fmla="val 1800000"/>
            <a:gd name="adj2" fmla="val 5400000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76E478-1627-47DF-BA23-9E09669924FF}">
      <dsp:nvSpPr>
        <dsp:cNvPr id="0" name=""/>
        <dsp:cNvSpPr/>
      </dsp:nvSpPr>
      <dsp:spPr>
        <a:xfrm>
          <a:off x="2416915" y="496834"/>
          <a:ext cx="3395768" cy="3395768"/>
        </a:xfrm>
        <a:prstGeom prst="blockArc">
          <a:avLst>
            <a:gd name="adj1" fmla="val 19800000"/>
            <a:gd name="adj2" fmla="val 1800000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533389-9EE0-4268-9B48-D928C6E79E2A}">
      <dsp:nvSpPr>
        <dsp:cNvPr id="0" name=""/>
        <dsp:cNvSpPr/>
      </dsp:nvSpPr>
      <dsp:spPr>
        <a:xfrm>
          <a:off x="2416915" y="496834"/>
          <a:ext cx="3395768" cy="3395768"/>
        </a:xfrm>
        <a:prstGeom prst="blockArc">
          <a:avLst>
            <a:gd name="adj1" fmla="val 16200000"/>
            <a:gd name="adj2" fmla="val 19800000"/>
            <a:gd name="adj3" fmla="val 4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433FB0-C7EE-4964-BE0A-4C2C81E020A9}">
      <dsp:nvSpPr>
        <dsp:cNvPr id="0" name=""/>
        <dsp:cNvSpPr/>
      </dsp:nvSpPr>
      <dsp:spPr>
        <a:xfrm>
          <a:off x="3352316" y="1432234"/>
          <a:ext cx="1524967" cy="15249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1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مكونات النظام </a:t>
          </a:r>
          <a:r>
            <a:rPr lang="ar-SA" sz="2100" b="1" i="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المعلوماتي</a:t>
          </a:r>
          <a:r>
            <a:rPr lang="ar-SA" sz="21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</a:t>
          </a:r>
          <a:endParaRPr lang="en-US" sz="21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75642" y="1655560"/>
        <a:ext cx="1078315" cy="1078315"/>
      </dsp:txXfrm>
    </dsp:sp>
    <dsp:sp modelId="{945401AB-A976-41F9-819A-DB6E70085433}">
      <dsp:nvSpPr>
        <dsp:cNvPr id="0" name=""/>
        <dsp:cNvSpPr/>
      </dsp:nvSpPr>
      <dsp:spPr>
        <a:xfrm>
          <a:off x="3581061" y="1524"/>
          <a:ext cx="1067477" cy="1067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مادية</a:t>
          </a:r>
          <a:endParaRPr lang="en-US" sz="20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37389" y="157852"/>
        <a:ext cx="754821" cy="754821"/>
      </dsp:txXfrm>
    </dsp:sp>
    <dsp:sp modelId="{7EBD62B7-5EB8-460F-893C-9122D790F12F}">
      <dsp:nvSpPr>
        <dsp:cNvPr id="0" name=""/>
        <dsp:cNvSpPr/>
      </dsp:nvSpPr>
      <dsp:spPr>
        <a:xfrm>
          <a:off x="5018191" y="831252"/>
          <a:ext cx="1067477" cy="1067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برمجية</a:t>
          </a:r>
          <a:endParaRPr lang="en-US" sz="20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74519" y="987580"/>
        <a:ext cx="754821" cy="754821"/>
      </dsp:txXfrm>
    </dsp:sp>
    <dsp:sp modelId="{128E85C8-A1A4-4EDC-AF47-0DEB339A4B3C}">
      <dsp:nvSpPr>
        <dsp:cNvPr id="0" name=""/>
        <dsp:cNvSpPr/>
      </dsp:nvSpPr>
      <dsp:spPr>
        <a:xfrm>
          <a:off x="5018191" y="2490707"/>
          <a:ext cx="1067477" cy="1067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شبكات</a:t>
          </a:r>
          <a:endParaRPr lang="en-US" sz="20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74519" y="2647035"/>
        <a:ext cx="754821" cy="754821"/>
      </dsp:txXfrm>
    </dsp:sp>
    <dsp:sp modelId="{89145D13-74F7-476D-9927-349CB55D3A66}">
      <dsp:nvSpPr>
        <dsp:cNvPr id="0" name=""/>
        <dsp:cNvSpPr/>
      </dsp:nvSpPr>
      <dsp:spPr>
        <a:xfrm>
          <a:off x="3581061" y="3320435"/>
          <a:ext cx="1067477" cy="1067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بيانات</a:t>
          </a:r>
          <a:endParaRPr lang="en-US" sz="20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37389" y="3476763"/>
        <a:ext cx="754821" cy="754821"/>
      </dsp:txXfrm>
    </dsp:sp>
    <dsp:sp modelId="{B6BBFEF2-3CFA-44AE-BD09-C8C5E1D89710}">
      <dsp:nvSpPr>
        <dsp:cNvPr id="0" name=""/>
        <dsp:cNvSpPr/>
      </dsp:nvSpPr>
      <dsp:spPr>
        <a:xfrm>
          <a:off x="2143931" y="2490707"/>
          <a:ext cx="1067477" cy="1067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إجراءات</a:t>
          </a:r>
          <a:endParaRPr lang="en-US" sz="20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00259" y="2647035"/>
        <a:ext cx="754821" cy="754821"/>
      </dsp:txXfrm>
    </dsp:sp>
    <dsp:sp modelId="{2501532B-6A87-4BAB-A197-0C76CB048B5D}">
      <dsp:nvSpPr>
        <dsp:cNvPr id="0" name=""/>
        <dsp:cNvSpPr/>
      </dsp:nvSpPr>
      <dsp:spPr>
        <a:xfrm>
          <a:off x="2143931" y="831252"/>
          <a:ext cx="1067477" cy="1067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الإنسان</a:t>
          </a:r>
          <a:endParaRPr lang="en-US" sz="20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00259" y="987580"/>
        <a:ext cx="754821" cy="754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503238"/>
          </a:xfrm>
          <a:prstGeom prst="rect">
            <a:avLst/>
          </a:prstGeom>
        </p:spPr>
        <p:txBody>
          <a:bodyPr vert="horz" lIns="96780" tIns="48390" rIns="96780" bIns="4839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4138" y="0"/>
            <a:ext cx="2978150" cy="503238"/>
          </a:xfrm>
          <a:prstGeom prst="rect">
            <a:avLst/>
          </a:prstGeom>
        </p:spPr>
        <p:txBody>
          <a:bodyPr vert="horz" lIns="96780" tIns="48390" rIns="96780" bIns="4839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6C16F3CB-BB36-4502-B67B-EF469EFB965C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58338"/>
            <a:ext cx="2978150" cy="503237"/>
          </a:xfrm>
          <a:prstGeom prst="rect">
            <a:avLst/>
          </a:prstGeom>
        </p:spPr>
        <p:txBody>
          <a:bodyPr vert="horz" lIns="96780" tIns="48390" rIns="96780" bIns="4839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4138" y="9558338"/>
            <a:ext cx="2978150" cy="503237"/>
          </a:xfrm>
          <a:prstGeom prst="rect">
            <a:avLst/>
          </a:prstGeom>
        </p:spPr>
        <p:txBody>
          <a:bodyPr vert="horz" wrap="square" lIns="96780" tIns="48390" rIns="96780" bIns="483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33F1239-BC69-40A1-BF53-CA093123D6A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808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18C0E-4664-48B2-8A3A-5FA09CB18F6A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3302ACCD-2A6B-4AFC-9C24-14D082668F17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059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F5C12-67E9-4242-8AC7-D652B2CA95FA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42117-30AD-470C-ACC4-AAD9612495B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957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85803-0E1A-4922-977B-A9CB69A5DDDF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D5337-CF2C-4F88-951F-1F5AF9FDABC3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211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BB487-DA39-46C5-AA00-639ED4FA9BDD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4501F-67DE-4FAD-9DBF-8593CD439F49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092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F3FEF-EFFA-4C80-8D72-2989AE8EC71F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09A92EE7-20BD-4A2D-84E7-4B0B45A98A8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7121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5D7D2-B67B-49F5-B059-D0726F955A72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C66E8-2A30-45BE-ACCA-61C8A84C88C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6892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FA746-CF6A-42B3-8903-183D780247F7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290D3-8810-4303-8F23-D5FABEFDAF07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24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BB0B9-AD80-4F30-B184-84CDA75BB1D6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7FB36-164E-40DD-B58E-B1BCF148231F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70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1B588-938A-497A-915F-A5FFB924AA2C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0EDF9-0A7B-4595-BF5E-518527B28C40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72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A3B5B-2762-49D0-8CDD-53872ADD9ACC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17267-359A-460E-93B1-68BF747A5DC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13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9F762-4FA0-4242-BB26-4B47E755493C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1F4CD-3782-4106-916F-5E4C30F2B4CC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66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51E911B-3186-46B7-B071-E8A4018A2B6D}" type="datetimeFigureOut">
              <a:rPr lang="en-US"/>
              <a:pPr>
                <a:defRPr/>
              </a:pPr>
              <a:t>7/1/2021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67060BE6-38E5-4394-8E54-0D7FBE5EAD81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1" r:id="rId2"/>
    <p:sldLayoutId id="2147483740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41" r:id="rId9"/>
    <p:sldLayoutId id="2147483737" r:id="rId10"/>
    <p:sldLayoutId id="214748373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0825" y="908050"/>
            <a:ext cx="8605838" cy="3509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400" b="1" dirty="0">
                <a:solidFill>
                  <a:srgbClr val="C00000"/>
                </a:solidFill>
                <a:cs typeface="PT Bold Heading" pitchFamily="2" charset="-78"/>
              </a:rPr>
              <a:t>Information security</a:t>
            </a:r>
            <a:r>
              <a:rPr lang="en-US" altLang="en-US" sz="5400" b="1" dirty="0">
                <a:solidFill>
                  <a:srgbClr val="C00000"/>
                </a:solidFill>
                <a:cs typeface="PT Bold Heading" pitchFamily="2" charset="-78"/>
              </a:rPr>
              <a:t>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3200" b="1" dirty="0">
                <a:solidFill>
                  <a:srgbClr val="C00000"/>
                </a:solidFill>
                <a:cs typeface="PT Bold Heading" pitchFamily="2" charset="-78"/>
              </a:rPr>
              <a:t> </a:t>
            </a:r>
            <a:r>
              <a:rPr lang="ar-SA" sz="4000" b="1" dirty="0">
                <a:solidFill>
                  <a:srgbClr val="C00000"/>
                </a:solidFill>
                <a:cs typeface="PT Bold Heading" pitchFamily="2" charset="-78"/>
              </a:rPr>
              <a:t>أمن المعلومات</a:t>
            </a:r>
            <a:endParaRPr lang="en-US" sz="4000" b="1" dirty="0">
              <a:solidFill>
                <a:srgbClr val="C00000"/>
              </a:solidFill>
              <a:cs typeface="PT Bold Heading" pitchFamily="2" charset="-78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ar-IQ" sz="32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ar-IQ" sz="3200" b="1" dirty="0"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 أ. م. د. أمل حسين عباس      م.م. شذى جاسم  محمد     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ar-IQ" sz="3200" b="1" dirty="0">
                <a:solidFill>
                  <a:srgbClr val="0000FF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                              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ar-IQ" sz="32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قسم </a:t>
            </a:r>
            <a:r>
              <a:rPr lang="ar-IQ" sz="32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علوم </a:t>
            </a:r>
            <a:r>
              <a:rPr lang="ar-IQ" sz="32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الحاسوب</a:t>
            </a:r>
            <a:r>
              <a:rPr lang="en-US" sz="3200" b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/ </a:t>
            </a:r>
            <a:r>
              <a:rPr lang="ar-IQ" sz="32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ar-IQ" sz="32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كلية العلوم</a:t>
            </a:r>
            <a:r>
              <a:rPr lang="en-US" sz="32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/ </a:t>
            </a:r>
            <a:r>
              <a:rPr lang="ar-IQ" sz="3200" b="1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الجامعه المستنصريه</a:t>
            </a:r>
            <a:endParaRPr lang="en-US" sz="3200" b="1" dirty="0"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33375"/>
            <a:ext cx="8362950" cy="1143000"/>
          </a:xfrm>
        </p:spPr>
        <p:txBody>
          <a:bodyPr/>
          <a:lstStyle/>
          <a:p>
            <a:pPr algn="r" rtl="1" eaLnBrk="1" hangingPunct="1"/>
            <a:r>
              <a:rPr lang="ar-IQ" altLang="en-US" sz="4000" b="1" smtClean="0">
                <a:solidFill>
                  <a:srgbClr val="C00000"/>
                </a:solidFill>
                <a:cs typeface="PT Bold Heading" pitchFamily="2" charset="-78"/>
              </a:rPr>
              <a:t>ماهو</a:t>
            </a:r>
            <a:r>
              <a:rPr lang="ar-SA" altLang="en-US" sz="4000" b="1" smtClean="0">
                <a:solidFill>
                  <a:srgbClr val="C00000"/>
                </a:solidFill>
                <a:cs typeface="PT Bold Heading" pitchFamily="2" charset="-78"/>
              </a:rPr>
              <a:t> أمن المعلومات</a:t>
            </a:r>
            <a:r>
              <a:rPr lang="en-US" altLang="en-US" sz="4000" b="1" smtClean="0">
                <a:solidFill>
                  <a:srgbClr val="C00000"/>
                </a:solidFill>
                <a:cs typeface="PT Bold Heading" pitchFamily="2" charset="-78"/>
              </a:rPr>
              <a:t> </a:t>
            </a:r>
            <a:r>
              <a:rPr lang="ar-IQ" altLang="en-US" sz="3200" b="1" smtClean="0">
                <a:solidFill>
                  <a:srgbClr val="C00000"/>
                </a:solidFill>
                <a:cs typeface="PT Bold Heading" pitchFamily="2" charset="-78"/>
              </a:rPr>
              <a:t>؟</a:t>
            </a:r>
            <a:endParaRPr lang="en-US" altLang="en-US" sz="3200" b="1" smtClean="0">
              <a:solidFill>
                <a:srgbClr val="C00000"/>
              </a:solidFill>
              <a:cs typeface="PT Bold Heading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695825"/>
          </a:xfrm>
        </p:spPr>
        <p:txBody>
          <a:bodyPr>
            <a:normAutofit/>
          </a:bodyPr>
          <a:lstStyle/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يمكن تعريف أمن المعلومات من ثلاثة زوايا</a:t>
            </a:r>
            <a:r>
              <a:rPr lang="ar-SA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من الناحية الأكاديمية</a:t>
            </a:r>
            <a:r>
              <a:rPr lang="ar-SA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dirty="0" smtClean="0">
                <a:latin typeface="Times New Roman" pitchFamily="18" charset="0"/>
                <a:cs typeface="Times New Roman" pitchFamily="18" charset="0"/>
              </a:rPr>
              <a:t>: هو العلم الذي يبحث في نظريات واستراتيجيات توفير الحماية للمعلومات من المخاطر التي تهددها ومن أنشطة الاعتداء عليها 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ومن الناحية التقنية</a:t>
            </a:r>
            <a:r>
              <a:rPr lang="ar-SA" dirty="0" smtClean="0">
                <a:latin typeface="Times New Roman" pitchFamily="18" charset="0"/>
                <a:cs typeface="Times New Roman" pitchFamily="18" charset="0"/>
              </a:rPr>
              <a:t>: هي الوسائل والأدوات والإجراءات اللازم توفيرها لضمان حماية المعلومات من الأخطار الداخلية والخارجية 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من الناحية القانونية</a:t>
            </a:r>
            <a:r>
              <a:rPr lang="ar-SA" dirty="0" smtClean="0">
                <a:latin typeface="Times New Roman" pitchFamily="18" charset="0"/>
                <a:cs typeface="Times New Roman" pitchFamily="18" charset="0"/>
              </a:rPr>
              <a:t>: هي محل الدراسات والتدابير اللازمة لضمان سرية وسلامة محتوى المعلومات وتوفرها ومكافحة أنشطة الاعتداء عليها أو استغلالها في ارتكاب جرائم معلوماتية.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52488"/>
          </a:xfrm>
        </p:spPr>
        <p:txBody>
          <a:bodyPr/>
          <a:lstStyle/>
          <a:p>
            <a:pPr algn="r" rtl="1" eaLnBrk="1" hangingPunct="1"/>
            <a:r>
              <a:rPr lang="ar-SA" altLang="en-US" sz="4000" b="1" smtClean="0">
                <a:solidFill>
                  <a:srgbClr val="C00000"/>
                </a:solidFill>
                <a:cs typeface="PT Bold Heading" pitchFamily="2" charset="-78"/>
              </a:rPr>
              <a:t>أهمية أمن المعلومات</a:t>
            </a:r>
            <a:r>
              <a:rPr lang="ar-SA" altLang="en-US" sz="4000" smtClean="0">
                <a:cs typeface="PT Bold Heading" pitchFamily="2" charset="-78"/>
              </a:rPr>
              <a:t>:</a:t>
            </a:r>
            <a:endParaRPr lang="en-US" altLang="en-US" sz="4000" smtClean="0">
              <a:cs typeface="PT Bold Heading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329613" cy="4389437"/>
          </a:xfrm>
        </p:spPr>
        <p:txBody>
          <a:bodyPr/>
          <a:lstStyle/>
          <a:p>
            <a:pPr marL="514350" indent="-514350" algn="just" rtl="1" eaLnBrk="1" hangingPunct="1">
              <a:buClr>
                <a:schemeClr val="tx2"/>
              </a:buClr>
              <a:buSzPct val="90000"/>
              <a:buFont typeface="Calibri" panose="020F0502020204030204" pitchFamily="34" charset="0"/>
              <a:buAutoNum type="arabicPeriod"/>
            </a:pPr>
            <a:r>
              <a:rPr lang="ar-SA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القطاعات الأمنية والعسكرية والاقتصادية تعتمد على صحة ودقة المعلومات.</a:t>
            </a:r>
          </a:p>
          <a:p>
            <a:pPr marL="514350" indent="-514350" algn="just" rtl="1" eaLnBrk="1" hangingPunct="1">
              <a:buClr>
                <a:schemeClr val="tx2"/>
              </a:buClr>
              <a:buSzPct val="90000"/>
              <a:buFont typeface="Calibri" panose="020F0502020204030204" pitchFamily="34" charset="0"/>
              <a:buAutoNum type="arabicPeriod"/>
            </a:pPr>
            <a:r>
              <a:rPr lang="ar-SA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حاجة الدول لوجود إجراءات أمنية قابلة للتطبيق تغطي المخاطر التي يمكن أن تظهر عند التعامل مع الأطراف الأخرى.</a:t>
            </a:r>
          </a:p>
          <a:p>
            <a:pPr marL="514350" indent="-514350" algn="just" rtl="1" eaLnBrk="1" hangingPunct="1">
              <a:buClr>
                <a:schemeClr val="tx2"/>
              </a:buClr>
              <a:buSzPct val="90000"/>
              <a:buFont typeface="Calibri" panose="020F0502020204030204" pitchFamily="34" charset="0"/>
              <a:buAutoNum type="arabicPeriod"/>
            </a:pPr>
            <a:r>
              <a:rPr lang="ar-SA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الحاجة المتزايدة لإنشاء بيئة إلكترونية آمنة تخدم القطاعين الخاص والعام.</a:t>
            </a:r>
            <a:endParaRPr lang="en-US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 rtl="1" eaLnBrk="1" hangingPunct="1">
              <a:buClr>
                <a:schemeClr val="tx2"/>
              </a:buClr>
              <a:buSzPct val="90000"/>
              <a:buFont typeface="Calibri" panose="020F0502020204030204" pitchFamily="34" charset="0"/>
              <a:buAutoNum type="arabicPeriod"/>
            </a:pPr>
            <a:r>
              <a:rPr lang="ar-SA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النمو السريع في استخدامات التطبيقات الإلكترونية والتي تتطلب بيئة آمنة.</a:t>
            </a:r>
          </a:p>
          <a:p>
            <a:pPr marL="514350" indent="-514350" algn="just" rtl="1" eaLnBrk="1" hangingPunct="1">
              <a:buClr>
                <a:schemeClr val="tx2"/>
              </a:buClr>
              <a:buSzPct val="90000"/>
              <a:buFont typeface="Calibri" panose="020F0502020204030204" pitchFamily="34" charset="0"/>
              <a:buAutoNum type="arabicPeriod"/>
            </a:pPr>
            <a:r>
              <a:rPr lang="ar-SA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الحاجة إلى حماية البنية التحتية للشبكة المعلوماتية وذلك من أجل استمرارية الأعمال التجارية.</a:t>
            </a:r>
          </a:p>
          <a:p>
            <a:pPr marL="514350" indent="-514350" algn="just" rtl="1" eaLnBrk="1" hangingPunct="1">
              <a:buClr>
                <a:schemeClr val="tx2"/>
              </a:buClr>
              <a:buSzPct val="90000"/>
              <a:buFont typeface="Calibri" panose="020F0502020204030204" pitchFamily="34" charset="0"/>
              <a:buAutoNum type="arabicPeriod"/>
            </a:pPr>
            <a:r>
              <a:rPr lang="ar-SA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مع تطور التقنية المعلوماتية وازدهارها توفرت فرصاً للإجرام الإلكتروني.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/>
          <a:lstStyle/>
          <a:p>
            <a:pPr algn="r" rtl="1" eaLnBrk="1" hangingPunct="1"/>
            <a:r>
              <a:rPr lang="ar-SA" altLang="en-US" sz="4000" b="1" smtClean="0">
                <a:solidFill>
                  <a:srgbClr val="C00000"/>
                </a:solidFill>
                <a:cs typeface="PT Bold Heading" pitchFamily="2" charset="-78"/>
              </a:rPr>
              <a:t>مكونات النظام المعلوماتي</a:t>
            </a:r>
            <a:r>
              <a:rPr lang="ar-SA" altLang="en-US" sz="4000" smtClean="0">
                <a:cs typeface="PT Bold Heading" pitchFamily="2" charset="-78"/>
              </a:rPr>
              <a:t>:</a:t>
            </a:r>
            <a:endParaRPr lang="en-US" altLang="en-US" sz="4000" smtClean="0">
              <a:cs typeface="PT Bold Heading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20688" y="188913"/>
            <a:ext cx="8229600" cy="719137"/>
          </a:xfrm>
        </p:spPr>
        <p:txBody>
          <a:bodyPr/>
          <a:lstStyle/>
          <a:p>
            <a:pPr algn="r"/>
            <a:r>
              <a:rPr lang="en-US" altLang="en-US" sz="4000" b="1" smtClean="0">
                <a:solidFill>
                  <a:srgbClr val="C00000"/>
                </a:solidFill>
                <a:cs typeface="PT Bold Heading" pitchFamily="2" charset="-78"/>
              </a:rPr>
              <a:t>CIA</a:t>
            </a:r>
            <a:r>
              <a:rPr lang="ar-SA" altLang="en-US" sz="4000" b="1" smtClean="0">
                <a:solidFill>
                  <a:srgbClr val="C00000"/>
                </a:solidFill>
                <a:cs typeface="PT Bold Heading" pitchFamily="2" charset="-78"/>
              </a:rPr>
              <a:t>عناصر أمن المعلومات</a:t>
            </a:r>
            <a:r>
              <a:rPr lang="ar-SA" altLang="en-US" smtClean="0"/>
              <a:t> 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125538"/>
            <a:ext cx="8713787" cy="5327650"/>
          </a:xfrm>
        </p:spPr>
        <p:txBody>
          <a:bodyPr/>
          <a:lstStyle/>
          <a:p>
            <a:pPr marL="514350" indent="-514350" algn="r" rtl="1">
              <a:buFont typeface="+mj-lt"/>
              <a:buAutoNum type="arabicPeriod"/>
              <a:defRPr/>
            </a:pP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السرية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Confidentiality  </a:t>
            </a:r>
          </a:p>
          <a:p>
            <a:pPr marL="0" indent="0" algn="r" rtl="1">
              <a:buFont typeface="Wingdings 2" panose="05020102010507070707" pitchFamily="18" charset="2"/>
              <a:buNone/>
              <a:defRPr/>
            </a:pPr>
            <a:r>
              <a:rPr lang="ar-IQ" sz="2400" dirty="0"/>
              <a:t> </a:t>
            </a:r>
            <a:r>
              <a:rPr lang="ar-IQ" sz="2400" dirty="0" smtClean="0"/>
              <a:t> </a:t>
            </a:r>
            <a:r>
              <a:rPr lang="ar-SA" sz="2400" dirty="0" smtClean="0"/>
              <a:t>وتعني أن المعلومات المهمة ﻻ يتم الكشف عنها لأشخاص</a:t>
            </a:r>
            <a:r>
              <a:rPr lang="en-US" sz="2400" dirty="0" smtClean="0"/>
              <a:t> </a:t>
            </a:r>
            <a:r>
              <a:rPr lang="ar-SA" sz="2400" dirty="0" smtClean="0"/>
              <a:t>غير مصرح لهم باﻻطلاع عليها، وتسمى عملية التعدي على السرية وكشف ونشر تلك المعلومات بتسرب "</a:t>
            </a:r>
            <a:r>
              <a:rPr lang="en-US" sz="2400" dirty="0" smtClean="0"/>
              <a:t>leak</a:t>
            </a:r>
            <a:r>
              <a:rPr lang="ar-SA" sz="2400" dirty="0" smtClean="0"/>
              <a:t>“</a:t>
            </a:r>
            <a:r>
              <a:rPr lang="en-US" sz="2400" dirty="0" smtClean="0"/>
              <a:t> </a:t>
            </a:r>
            <a:r>
              <a:rPr lang="ar-SA" sz="2400" dirty="0" smtClean="0"/>
              <a:t>المعلومات</a:t>
            </a:r>
            <a:r>
              <a:rPr lang="ar-IQ" sz="2400" dirty="0" smtClean="0"/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r" rtl="1">
              <a:buFont typeface="+mj-lt"/>
              <a:buAutoNum type="arabicPeriod" startAt="2"/>
              <a:defRPr/>
            </a:pP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التكاملية وسلامة المحتوى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Integrity</a:t>
            </a:r>
          </a:p>
          <a:p>
            <a:pPr marL="0" indent="0" algn="r" rtl="1">
              <a:buFont typeface="Wingdings 2" panose="05020102010507070707" pitchFamily="18" charset="2"/>
              <a:buNone/>
              <a:defRPr/>
            </a:pPr>
            <a:r>
              <a:rPr lang="ar-IQ" sz="2400" dirty="0" smtClean="0"/>
              <a:t>  </a:t>
            </a:r>
            <a:r>
              <a:rPr lang="ar-SA" sz="2400" dirty="0" smtClean="0"/>
              <a:t>وتعني التأكد من الحفاظ على دقة وسلامة البيانات</a:t>
            </a:r>
            <a:r>
              <a:rPr lang="en-US" sz="2400" dirty="0" smtClean="0"/>
              <a:t> </a:t>
            </a:r>
            <a:r>
              <a:rPr lang="ar-SA" sz="2400" dirty="0" smtClean="0"/>
              <a:t>والمعلومات</a:t>
            </a:r>
            <a:r>
              <a:rPr lang="en-US" sz="2400" dirty="0" smtClean="0"/>
              <a:t> </a:t>
            </a:r>
            <a:r>
              <a:rPr lang="ar-SA" sz="2400" dirty="0" smtClean="0"/>
              <a:t>من التغيير.</a:t>
            </a:r>
            <a:r>
              <a:rPr lang="en-US" sz="2400" dirty="0" smtClean="0"/>
              <a:t> </a:t>
            </a:r>
            <a:r>
              <a:rPr lang="ar-SA" sz="2400" dirty="0" smtClean="0"/>
              <a:t>حيث ﻻ</a:t>
            </a:r>
            <a:r>
              <a:rPr lang="en-US" sz="2400" dirty="0" smtClean="0"/>
              <a:t> </a:t>
            </a:r>
            <a:r>
              <a:rPr lang="ar-SA" sz="2400" dirty="0" smtClean="0"/>
              <a:t>يمكن التعديل عليها أو حذفها بطريقة غير مصرح بها أو غير مكتشفة</a:t>
            </a:r>
            <a:r>
              <a:rPr lang="ar-IQ" sz="2800" dirty="0" smtClean="0"/>
              <a:t>.</a:t>
            </a:r>
            <a:endParaRPr lang="en-US" sz="2800" dirty="0" smtClean="0"/>
          </a:p>
          <a:p>
            <a:pPr marL="514350" indent="-514350" algn="r" rtl="1">
              <a:buFont typeface="+mj-lt"/>
              <a:buAutoNum type="arabicPeriod" startAt="3"/>
              <a:defRPr/>
            </a:pP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استمرارية الخدمات وتوفر والمعلومات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Availability </a:t>
            </a:r>
          </a:p>
          <a:p>
            <a:pPr marL="0" indent="0" algn="just" rtl="1">
              <a:buFont typeface="Wingdings 2" panose="05020102010507070707" pitchFamily="18" charset="2"/>
              <a:buNone/>
              <a:defRPr/>
            </a:pPr>
            <a:r>
              <a:rPr lang="ar-IQ" sz="2400" dirty="0" smtClean="0"/>
              <a:t>  </a:t>
            </a:r>
            <a:r>
              <a:rPr lang="ar-SA" sz="2400" dirty="0" smtClean="0"/>
              <a:t>وتعني التأكد من أن المعلومات وانظمتها بكل خدماتها تكون متاحة عند الحاجة إليها في أي وقت، و تشمل اجراءات</a:t>
            </a:r>
            <a:r>
              <a:rPr lang="en-US" sz="2400" dirty="0" smtClean="0"/>
              <a:t> </a:t>
            </a:r>
            <a:r>
              <a:rPr lang="ar-SA" sz="2400" dirty="0" smtClean="0"/>
              <a:t>التأكد من عدم انقطاع الخدمة لأي سبب كان سواء بسبب فشل تقني او خطاء بشري او كوارث طبيعية او هجمات المخترقين</a:t>
            </a:r>
            <a:endParaRPr lang="en-US" sz="2400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D6C7B1B2A967479E3D2020DE3BC768" ma:contentTypeVersion="0" ma:contentTypeDescription="Create a new document." ma:contentTypeScope="" ma:versionID="b001cb47316bc96e3a8156e27a2d174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35BC933-C69F-4805-B016-3844F8543F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49FD9499-4C18-4226-9D63-2A26B8DD1454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8072</TotalTime>
  <Words>319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PowerPoint Presentation</vt:lpstr>
      <vt:lpstr>ماهو أمن المعلومات ؟</vt:lpstr>
      <vt:lpstr>أهمية أمن المعلومات:</vt:lpstr>
      <vt:lpstr>مكونات النظام المعلوماتي:</vt:lpstr>
      <vt:lpstr>CIAعناصر أمن المعلومات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ثقافة أمن المعلومات</dc:title>
  <dc:creator>Shatha</dc:creator>
  <cp:lastModifiedBy>Maher</cp:lastModifiedBy>
  <cp:revision>153</cp:revision>
  <dcterms:created xsi:type="dcterms:W3CDTF">2009-05-15T16:22:48Z</dcterms:created>
  <dcterms:modified xsi:type="dcterms:W3CDTF">2021-06-30T21:20:08Z</dcterms:modified>
</cp:coreProperties>
</file>