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Default Extension="wdp" ContentType="image/vnd.ms-photo"/>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32"/>
  </p:notesMasterIdLst>
  <p:handoutMasterIdLst>
    <p:handoutMasterId r:id="rId33"/>
  </p:handoutMasterIdLst>
  <p:sldIdLst>
    <p:sldId id="256" r:id="rId5"/>
    <p:sldId id="257" r:id="rId6"/>
    <p:sldId id="279" r:id="rId7"/>
    <p:sldId id="290" r:id="rId8"/>
    <p:sldId id="280" r:id="rId9"/>
    <p:sldId id="281" r:id="rId10"/>
    <p:sldId id="292" r:id="rId11"/>
    <p:sldId id="269" r:id="rId12"/>
    <p:sldId id="271" r:id="rId13"/>
    <p:sldId id="270" r:id="rId14"/>
    <p:sldId id="272" r:id="rId15"/>
    <p:sldId id="273" r:id="rId16"/>
    <p:sldId id="274" r:id="rId17"/>
    <p:sldId id="275" r:id="rId18"/>
    <p:sldId id="293" r:id="rId19"/>
    <p:sldId id="276" r:id="rId20"/>
    <p:sldId id="294" r:id="rId21"/>
    <p:sldId id="278" r:id="rId22"/>
    <p:sldId id="282" r:id="rId23"/>
    <p:sldId id="286" r:id="rId24"/>
    <p:sldId id="291" r:id="rId25"/>
    <p:sldId id="287" r:id="rId26"/>
    <p:sldId id="288" r:id="rId27"/>
    <p:sldId id="289" r:id="rId28"/>
    <p:sldId id="284" r:id="rId29"/>
    <p:sldId id="285" r:id="rId30"/>
    <p:sldId id="268" r:id="rId31"/>
  </p:sldIdLst>
  <p:sldSz cx="12192000" cy="6858000"/>
  <p:notesSz cx="6858000" cy="9144000"/>
  <p:defaultTextStyle>
    <a:defPPr rtl="0">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956" autoAdjust="0"/>
    <p:restoredTop sz="89767" autoAdjust="0"/>
  </p:normalViewPr>
  <p:slideViewPr>
    <p:cSldViewPr snapToGrid="0" showGuides="1">
      <p:cViewPr>
        <p:scale>
          <a:sx n="70" d="100"/>
          <a:sy n="70" d="100"/>
        </p:scale>
        <p:origin x="-618" y="9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90" d="100"/>
          <a:sy n="90" d="100"/>
        </p:scale>
        <p:origin x="3774" y="96"/>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9E520D69-B2A6-4651-85F3-992158983495}" type="datetime1">
              <a:rPr lang="en-GB" smtClean="0"/>
              <a:pPr rtl="0"/>
              <a:t>18/05/2021</a:t>
            </a:fld>
            <a:endParaRPr lang="en-GB"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06834459-7356-44BF-850D-8B30C4FB3B6B}" type="slidenum">
              <a:rPr lang="en-GB" smtClean="0"/>
              <a:pPr rtl="0"/>
              <a:t>‹#›</a:t>
            </a:fld>
            <a:endParaRPr lang="en-GB" dirty="0"/>
          </a:p>
        </p:txBody>
      </p:sp>
    </p:spTree>
    <p:extLst>
      <p:ext uri="{BB962C8B-B14F-4D97-AF65-F5344CB8AC3E}">
        <p14:creationId xmlns:p14="http://schemas.microsoft.com/office/powerpoint/2010/main" xmlns="" val="2469016529"/>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10B0BC-5F5A-4563-8D5F-5EBE8705E78B}" type="datetime1">
              <a:rPr lang="en-GB" noProof="0" smtClean="0"/>
              <a:pPr/>
              <a:t>18/05/2021</a:t>
            </a:fld>
            <a:endParaRPr lang="en-GB"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noProof="0" dirty="0"/>
              <a:t>Click to edit Master text styles</a:t>
            </a:r>
          </a:p>
          <a:p>
            <a:pPr lvl="1" rtl="0"/>
            <a:r>
              <a:rPr lang="en-GB" noProof="0" dirty="0"/>
              <a:t>Second level</a:t>
            </a:r>
          </a:p>
          <a:p>
            <a:pPr lvl="2" rtl="0"/>
            <a:r>
              <a:rPr lang="en-GB" noProof="0" dirty="0"/>
              <a:t>Third level</a:t>
            </a:r>
          </a:p>
          <a:p>
            <a:pPr lvl="3" rtl="0"/>
            <a:r>
              <a:rPr lang="en-GB" noProof="0" dirty="0"/>
              <a:t>Fourth level</a:t>
            </a:r>
          </a:p>
          <a:p>
            <a:pPr lvl="4" rtl="0"/>
            <a:r>
              <a:rPr lang="en-GB" noProof="0"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0A3C37BE-C303-496D-B5CD-85F2937540FC}" type="slidenum">
              <a:rPr lang="en-GB" noProof="0" smtClean="0"/>
              <a:pPr rtl="0"/>
              <a:t>‹#›</a:t>
            </a:fld>
            <a:endParaRPr lang="en-GB" noProof="0" dirty="0"/>
          </a:p>
        </p:txBody>
      </p:sp>
    </p:spTree>
    <p:extLst>
      <p:ext uri="{BB962C8B-B14F-4D97-AF65-F5344CB8AC3E}">
        <p14:creationId xmlns:p14="http://schemas.microsoft.com/office/powerpoint/2010/main" xmlns="" val="3350842207"/>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3"/>
          <p:cNvSpPr>
            <a:spLocks noGrp="1"/>
          </p:cNvSpPr>
          <p:nvPr>
            <p:ph type="sldNum" sz="quarter" idx="11"/>
          </p:nvPr>
        </p:nvSpPr>
        <p:spPr/>
        <p:txBody>
          <a:bodyPr/>
          <a:lstStyle/>
          <a:p>
            <a:pPr rtl="0"/>
            <a:fld id="{0A3C37BE-C303-496D-B5CD-85F2937540FC}" type="slidenum">
              <a:rPr lang="en-GB" smtClean="0"/>
              <a:pPr rtl="0"/>
              <a:t>2</a:t>
            </a:fld>
            <a:endParaRPr lang="en-GB" dirty="0"/>
          </a:p>
        </p:txBody>
      </p:sp>
    </p:spTree>
    <p:extLst>
      <p:ext uri="{BB962C8B-B14F-4D97-AF65-F5344CB8AC3E}">
        <p14:creationId xmlns:p14="http://schemas.microsoft.com/office/powerpoint/2010/main" xmlns="" val="10333550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3"/>
          <p:cNvSpPr>
            <a:spLocks noGrp="1"/>
          </p:cNvSpPr>
          <p:nvPr>
            <p:ph type="sldNum" sz="quarter" idx="11"/>
          </p:nvPr>
        </p:nvSpPr>
        <p:spPr/>
        <p:txBody>
          <a:bodyPr/>
          <a:lstStyle/>
          <a:p>
            <a:pPr rtl="0"/>
            <a:fld id="{0A3C37BE-C303-496D-B5CD-85F2937540FC}" type="slidenum">
              <a:rPr lang="en-GB" smtClean="0"/>
              <a:pPr rtl="0"/>
              <a:t>11</a:t>
            </a:fld>
            <a:endParaRPr lang="en-GB" dirty="0"/>
          </a:p>
        </p:txBody>
      </p:sp>
    </p:spTree>
    <p:extLst>
      <p:ext uri="{BB962C8B-B14F-4D97-AF65-F5344CB8AC3E}">
        <p14:creationId xmlns:p14="http://schemas.microsoft.com/office/powerpoint/2010/main" xmlns="" val="2663236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3"/>
          <p:cNvSpPr>
            <a:spLocks noGrp="1"/>
          </p:cNvSpPr>
          <p:nvPr>
            <p:ph type="sldNum" sz="quarter" idx="11"/>
          </p:nvPr>
        </p:nvSpPr>
        <p:spPr/>
        <p:txBody>
          <a:bodyPr/>
          <a:lstStyle/>
          <a:p>
            <a:pPr rtl="0"/>
            <a:fld id="{0A3C37BE-C303-496D-B5CD-85F2937540FC}" type="slidenum">
              <a:rPr lang="en-GB" smtClean="0"/>
              <a:pPr rtl="0"/>
              <a:t>12</a:t>
            </a:fld>
            <a:endParaRPr lang="en-GB" dirty="0"/>
          </a:p>
        </p:txBody>
      </p:sp>
    </p:spTree>
    <p:extLst>
      <p:ext uri="{BB962C8B-B14F-4D97-AF65-F5344CB8AC3E}">
        <p14:creationId xmlns:p14="http://schemas.microsoft.com/office/powerpoint/2010/main" xmlns="" val="42176332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3"/>
          <p:cNvSpPr>
            <a:spLocks noGrp="1"/>
          </p:cNvSpPr>
          <p:nvPr>
            <p:ph type="sldNum" sz="quarter" idx="11"/>
          </p:nvPr>
        </p:nvSpPr>
        <p:spPr/>
        <p:txBody>
          <a:bodyPr/>
          <a:lstStyle/>
          <a:p>
            <a:pPr rtl="0"/>
            <a:fld id="{0A3C37BE-C303-496D-B5CD-85F2937540FC}" type="slidenum">
              <a:rPr lang="en-GB" smtClean="0"/>
              <a:pPr rtl="0"/>
              <a:t>13</a:t>
            </a:fld>
            <a:endParaRPr lang="en-GB" dirty="0"/>
          </a:p>
        </p:txBody>
      </p:sp>
    </p:spTree>
    <p:extLst>
      <p:ext uri="{BB962C8B-B14F-4D97-AF65-F5344CB8AC3E}">
        <p14:creationId xmlns:p14="http://schemas.microsoft.com/office/powerpoint/2010/main" xmlns="" val="14060210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3"/>
          <p:cNvSpPr>
            <a:spLocks noGrp="1"/>
          </p:cNvSpPr>
          <p:nvPr>
            <p:ph type="sldNum" sz="quarter" idx="11"/>
          </p:nvPr>
        </p:nvSpPr>
        <p:spPr/>
        <p:txBody>
          <a:bodyPr/>
          <a:lstStyle/>
          <a:p>
            <a:pPr rtl="0"/>
            <a:fld id="{0A3C37BE-C303-496D-B5CD-85F2937540FC}" type="slidenum">
              <a:rPr lang="en-GB" smtClean="0"/>
              <a:pPr rtl="0"/>
              <a:t>14</a:t>
            </a:fld>
            <a:endParaRPr lang="en-GB" dirty="0"/>
          </a:p>
        </p:txBody>
      </p:sp>
    </p:spTree>
    <p:extLst>
      <p:ext uri="{BB962C8B-B14F-4D97-AF65-F5344CB8AC3E}">
        <p14:creationId xmlns:p14="http://schemas.microsoft.com/office/powerpoint/2010/main" xmlns="" val="8046685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3"/>
          <p:cNvSpPr>
            <a:spLocks noGrp="1"/>
          </p:cNvSpPr>
          <p:nvPr>
            <p:ph type="sldNum" sz="quarter" idx="11"/>
          </p:nvPr>
        </p:nvSpPr>
        <p:spPr/>
        <p:txBody>
          <a:bodyPr/>
          <a:lstStyle/>
          <a:p>
            <a:pPr rtl="0"/>
            <a:fld id="{0A3C37BE-C303-496D-B5CD-85F2937540FC}" type="slidenum">
              <a:rPr lang="en-GB" smtClean="0"/>
              <a:pPr rtl="0"/>
              <a:t>15</a:t>
            </a:fld>
            <a:endParaRPr lang="en-GB" dirty="0"/>
          </a:p>
        </p:txBody>
      </p:sp>
    </p:spTree>
    <p:extLst>
      <p:ext uri="{BB962C8B-B14F-4D97-AF65-F5344CB8AC3E}">
        <p14:creationId xmlns:p14="http://schemas.microsoft.com/office/powerpoint/2010/main" xmlns="" val="8046685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3"/>
          <p:cNvSpPr>
            <a:spLocks noGrp="1"/>
          </p:cNvSpPr>
          <p:nvPr>
            <p:ph type="sldNum" sz="quarter" idx="11"/>
          </p:nvPr>
        </p:nvSpPr>
        <p:spPr/>
        <p:txBody>
          <a:bodyPr/>
          <a:lstStyle/>
          <a:p>
            <a:pPr rtl="0"/>
            <a:fld id="{0A3C37BE-C303-496D-B5CD-85F2937540FC}" type="slidenum">
              <a:rPr lang="en-GB" smtClean="0"/>
              <a:pPr rtl="0"/>
              <a:t>16</a:t>
            </a:fld>
            <a:endParaRPr lang="en-GB" dirty="0"/>
          </a:p>
        </p:txBody>
      </p:sp>
    </p:spTree>
    <p:extLst>
      <p:ext uri="{BB962C8B-B14F-4D97-AF65-F5344CB8AC3E}">
        <p14:creationId xmlns:p14="http://schemas.microsoft.com/office/powerpoint/2010/main" xmlns="" val="7474749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3"/>
          <p:cNvSpPr>
            <a:spLocks noGrp="1"/>
          </p:cNvSpPr>
          <p:nvPr>
            <p:ph type="sldNum" sz="quarter" idx="11"/>
          </p:nvPr>
        </p:nvSpPr>
        <p:spPr/>
        <p:txBody>
          <a:bodyPr/>
          <a:lstStyle/>
          <a:p>
            <a:pPr rtl="0"/>
            <a:fld id="{0A3C37BE-C303-496D-B5CD-85F2937540FC}" type="slidenum">
              <a:rPr lang="en-GB" smtClean="0"/>
              <a:pPr rtl="0"/>
              <a:t>17</a:t>
            </a:fld>
            <a:endParaRPr lang="en-GB" dirty="0"/>
          </a:p>
        </p:txBody>
      </p:sp>
    </p:spTree>
    <p:extLst>
      <p:ext uri="{BB962C8B-B14F-4D97-AF65-F5344CB8AC3E}">
        <p14:creationId xmlns:p14="http://schemas.microsoft.com/office/powerpoint/2010/main" xmlns="" val="7474749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3"/>
          <p:cNvSpPr>
            <a:spLocks noGrp="1"/>
          </p:cNvSpPr>
          <p:nvPr>
            <p:ph type="sldNum" sz="quarter" idx="11"/>
          </p:nvPr>
        </p:nvSpPr>
        <p:spPr/>
        <p:txBody>
          <a:bodyPr/>
          <a:lstStyle/>
          <a:p>
            <a:pPr rtl="0"/>
            <a:fld id="{0A3C37BE-C303-496D-B5CD-85F2937540FC}" type="slidenum">
              <a:rPr lang="en-GB" smtClean="0"/>
              <a:pPr rtl="0"/>
              <a:t>18</a:t>
            </a:fld>
            <a:endParaRPr lang="en-GB" dirty="0"/>
          </a:p>
        </p:txBody>
      </p:sp>
    </p:spTree>
    <p:extLst>
      <p:ext uri="{BB962C8B-B14F-4D97-AF65-F5344CB8AC3E}">
        <p14:creationId xmlns:p14="http://schemas.microsoft.com/office/powerpoint/2010/main" xmlns="" val="17332984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3"/>
          <p:cNvSpPr>
            <a:spLocks noGrp="1"/>
          </p:cNvSpPr>
          <p:nvPr>
            <p:ph type="sldNum" sz="quarter" idx="11"/>
          </p:nvPr>
        </p:nvSpPr>
        <p:spPr/>
        <p:txBody>
          <a:bodyPr/>
          <a:lstStyle/>
          <a:p>
            <a:pPr rtl="0"/>
            <a:fld id="{0A3C37BE-C303-496D-B5CD-85F2937540FC}" type="slidenum">
              <a:rPr lang="en-GB" smtClean="0"/>
              <a:pPr rtl="0"/>
              <a:t>19</a:t>
            </a:fld>
            <a:endParaRPr lang="en-GB" dirty="0"/>
          </a:p>
        </p:txBody>
      </p:sp>
    </p:spTree>
    <p:extLst>
      <p:ext uri="{BB962C8B-B14F-4D97-AF65-F5344CB8AC3E}">
        <p14:creationId xmlns:p14="http://schemas.microsoft.com/office/powerpoint/2010/main" xmlns="" val="17317243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3"/>
          <p:cNvSpPr>
            <a:spLocks noGrp="1"/>
          </p:cNvSpPr>
          <p:nvPr>
            <p:ph type="sldNum" sz="quarter" idx="11"/>
          </p:nvPr>
        </p:nvSpPr>
        <p:spPr/>
        <p:txBody>
          <a:bodyPr/>
          <a:lstStyle/>
          <a:p>
            <a:pPr rtl="0"/>
            <a:fld id="{0A3C37BE-C303-496D-B5CD-85F2937540FC}" type="slidenum">
              <a:rPr lang="en-GB" smtClean="0"/>
              <a:pPr rtl="0"/>
              <a:t>20</a:t>
            </a:fld>
            <a:endParaRPr lang="en-GB" dirty="0"/>
          </a:p>
        </p:txBody>
      </p:sp>
    </p:spTree>
    <p:extLst>
      <p:ext uri="{BB962C8B-B14F-4D97-AF65-F5344CB8AC3E}">
        <p14:creationId xmlns:p14="http://schemas.microsoft.com/office/powerpoint/2010/main" xmlns="" val="3933393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3"/>
          <p:cNvSpPr>
            <a:spLocks noGrp="1"/>
          </p:cNvSpPr>
          <p:nvPr>
            <p:ph type="sldNum" sz="quarter" idx="11"/>
          </p:nvPr>
        </p:nvSpPr>
        <p:spPr/>
        <p:txBody>
          <a:bodyPr/>
          <a:lstStyle/>
          <a:p>
            <a:pPr rtl="0"/>
            <a:fld id="{0A3C37BE-C303-496D-B5CD-85F2937540FC}" type="slidenum">
              <a:rPr lang="en-GB" smtClean="0"/>
              <a:pPr rtl="0"/>
              <a:t>3</a:t>
            </a:fld>
            <a:endParaRPr lang="en-GB" dirty="0"/>
          </a:p>
        </p:txBody>
      </p:sp>
    </p:spTree>
    <p:extLst>
      <p:ext uri="{BB962C8B-B14F-4D97-AF65-F5344CB8AC3E}">
        <p14:creationId xmlns:p14="http://schemas.microsoft.com/office/powerpoint/2010/main" xmlns="" val="25258199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3"/>
          <p:cNvSpPr>
            <a:spLocks noGrp="1"/>
          </p:cNvSpPr>
          <p:nvPr>
            <p:ph type="sldNum" sz="quarter" idx="11"/>
          </p:nvPr>
        </p:nvSpPr>
        <p:spPr/>
        <p:txBody>
          <a:bodyPr/>
          <a:lstStyle/>
          <a:p>
            <a:pPr rtl="0"/>
            <a:fld id="{0A3C37BE-C303-496D-B5CD-85F2937540FC}" type="slidenum">
              <a:rPr lang="en-GB" smtClean="0"/>
              <a:pPr rtl="0"/>
              <a:t>21</a:t>
            </a:fld>
            <a:endParaRPr lang="en-GB" dirty="0"/>
          </a:p>
        </p:txBody>
      </p:sp>
    </p:spTree>
    <p:extLst>
      <p:ext uri="{BB962C8B-B14F-4D97-AF65-F5344CB8AC3E}">
        <p14:creationId xmlns:p14="http://schemas.microsoft.com/office/powerpoint/2010/main" xmlns="" val="32679353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3"/>
          <p:cNvSpPr>
            <a:spLocks noGrp="1"/>
          </p:cNvSpPr>
          <p:nvPr>
            <p:ph type="sldNum" sz="quarter" idx="11"/>
          </p:nvPr>
        </p:nvSpPr>
        <p:spPr/>
        <p:txBody>
          <a:bodyPr/>
          <a:lstStyle/>
          <a:p>
            <a:pPr rtl="0"/>
            <a:fld id="{0A3C37BE-C303-496D-B5CD-85F2937540FC}" type="slidenum">
              <a:rPr lang="en-GB" smtClean="0"/>
              <a:pPr rtl="0"/>
              <a:t>22</a:t>
            </a:fld>
            <a:endParaRPr lang="en-GB" dirty="0"/>
          </a:p>
        </p:txBody>
      </p:sp>
    </p:spTree>
    <p:extLst>
      <p:ext uri="{BB962C8B-B14F-4D97-AF65-F5344CB8AC3E}">
        <p14:creationId xmlns:p14="http://schemas.microsoft.com/office/powerpoint/2010/main" xmlns="" val="9713362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3"/>
          <p:cNvSpPr>
            <a:spLocks noGrp="1"/>
          </p:cNvSpPr>
          <p:nvPr>
            <p:ph type="sldNum" sz="quarter" idx="11"/>
          </p:nvPr>
        </p:nvSpPr>
        <p:spPr/>
        <p:txBody>
          <a:bodyPr/>
          <a:lstStyle/>
          <a:p>
            <a:pPr rtl="0"/>
            <a:fld id="{0A3C37BE-C303-496D-B5CD-85F2937540FC}" type="slidenum">
              <a:rPr lang="en-GB" smtClean="0"/>
              <a:pPr rtl="0"/>
              <a:t>23</a:t>
            </a:fld>
            <a:endParaRPr lang="en-GB" dirty="0"/>
          </a:p>
        </p:txBody>
      </p:sp>
    </p:spTree>
    <p:extLst>
      <p:ext uri="{BB962C8B-B14F-4D97-AF65-F5344CB8AC3E}">
        <p14:creationId xmlns:p14="http://schemas.microsoft.com/office/powerpoint/2010/main" xmlns="" val="6694773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3"/>
          <p:cNvSpPr>
            <a:spLocks noGrp="1"/>
          </p:cNvSpPr>
          <p:nvPr>
            <p:ph type="sldNum" sz="quarter" idx="11"/>
          </p:nvPr>
        </p:nvSpPr>
        <p:spPr/>
        <p:txBody>
          <a:bodyPr/>
          <a:lstStyle/>
          <a:p>
            <a:pPr rtl="0"/>
            <a:fld id="{0A3C37BE-C303-496D-B5CD-85F2937540FC}" type="slidenum">
              <a:rPr lang="en-GB" smtClean="0"/>
              <a:pPr rtl="0"/>
              <a:t>24</a:t>
            </a:fld>
            <a:endParaRPr lang="en-GB" dirty="0"/>
          </a:p>
        </p:txBody>
      </p:sp>
    </p:spTree>
    <p:extLst>
      <p:ext uri="{BB962C8B-B14F-4D97-AF65-F5344CB8AC3E}">
        <p14:creationId xmlns:p14="http://schemas.microsoft.com/office/powerpoint/2010/main" xmlns="" val="11507382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3"/>
          <p:cNvSpPr>
            <a:spLocks noGrp="1"/>
          </p:cNvSpPr>
          <p:nvPr>
            <p:ph type="sldNum" sz="quarter" idx="11"/>
          </p:nvPr>
        </p:nvSpPr>
        <p:spPr/>
        <p:txBody>
          <a:bodyPr/>
          <a:lstStyle/>
          <a:p>
            <a:pPr rtl="0"/>
            <a:fld id="{0A3C37BE-C303-496D-B5CD-85F2937540FC}" type="slidenum">
              <a:rPr lang="en-GB" smtClean="0"/>
              <a:pPr rtl="0"/>
              <a:t>25</a:t>
            </a:fld>
            <a:endParaRPr lang="en-GB" dirty="0"/>
          </a:p>
        </p:txBody>
      </p:sp>
    </p:spTree>
    <p:extLst>
      <p:ext uri="{BB962C8B-B14F-4D97-AF65-F5344CB8AC3E}">
        <p14:creationId xmlns:p14="http://schemas.microsoft.com/office/powerpoint/2010/main" xmlns="" val="12457148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3"/>
          <p:cNvSpPr>
            <a:spLocks noGrp="1"/>
          </p:cNvSpPr>
          <p:nvPr>
            <p:ph type="sldNum" sz="quarter" idx="11"/>
          </p:nvPr>
        </p:nvSpPr>
        <p:spPr/>
        <p:txBody>
          <a:bodyPr/>
          <a:lstStyle/>
          <a:p>
            <a:pPr rtl="0"/>
            <a:fld id="{0A3C37BE-C303-496D-B5CD-85F2937540FC}" type="slidenum">
              <a:rPr lang="en-GB" smtClean="0"/>
              <a:pPr rtl="0"/>
              <a:t>26</a:t>
            </a:fld>
            <a:endParaRPr lang="en-GB" dirty="0"/>
          </a:p>
        </p:txBody>
      </p:sp>
    </p:spTree>
    <p:extLst>
      <p:ext uri="{BB962C8B-B14F-4D97-AF65-F5344CB8AC3E}">
        <p14:creationId xmlns:p14="http://schemas.microsoft.com/office/powerpoint/2010/main" xmlns="" val="5965209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3"/>
          <p:cNvSpPr>
            <a:spLocks noGrp="1"/>
          </p:cNvSpPr>
          <p:nvPr>
            <p:ph type="sldNum" sz="quarter" idx="11"/>
          </p:nvPr>
        </p:nvSpPr>
        <p:spPr/>
        <p:txBody>
          <a:bodyPr/>
          <a:lstStyle/>
          <a:p>
            <a:pPr rtl="0"/>
            <a:fld id="{0A3C37BE-C303-496D-B5CD-85F2937540FC}" type="slidenum">
              <a:rPr lang="en-GB" smtClean="0"/>
              <a:pPr rtl="0"/>
              <a:t>27</a:t>
            </a:fld>
            <a:endParaRPr lang="en-GB" dirty="0"/>
          </a:p>
        </p:txBody>
      </p:sp>
    </p:spTree>
    <p:extLst>
      <p:ext uri="{BB962C8B-B14F-4D97-AF65-F5344CB8AC3E}">
        <p14:creationId xmlns:p14="http://schemas.microsoft.com/office/powerpoint/2010/main" xmlns="" val="3196243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3"/>
          <p:cNvSpPr>
            <a:spLocks noGrp="1"/>
          </p:cNvSpPr>
          <p:nvPr>
            <p:ph type="sldNum" sz="quarter" idx="11"/>
          </p:nvPr>
        </p:nvSpPr>
        <p:spPr/>
        <p:txBody>
          <a:bodyPr/>
          <a:lstStyle/>
          <a:p>
            <a:pPr rtl="0"/>
            <a:fld id="{0A3C37BE-C303-496D-B5CD-85F2937540FC}" type="slidenum">
              <a:rPr lang="en-GB" smtClean="0"/>
              <a:pPr rtl="0"/>
              <a:t>4</a:t>
            </a:fld>
            <a:endParaRPr lang="en-GB" dirty="0"/>
          </a:p>
        </p:txBody>
      </p:sp>
    </p:spTree>
    <p:extLst>
      <p:ext uri="{BB962C8B-B14F-4D97-AF65-F5344CB8AC3E}">
        <p14:creationId xmlns:p14="http://schemas.microsoft.com/office/powerpoint/2010/main" xmlns="" val="36625151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3"/>
          <p:cNvSpPr>
            <a:spLocks noGrp="1"/>
          </p:cNvSpPr>
          <p:nvPr>
            <p:ph type="sldNum" sz="quarter" idx="11"/>
          </p:nvPr>
        </p:nvSpPr>
        <p:spPr/>
        <p:txBody>
          <a:bodyPr/>
          <a:lstStyle/>
          <a:p>
            <a:pPr rtl="0"/>
            <a:fld id="{0A3C37BE-C303-496D-B5CD-85F2937540FC}" type="slidenum">
              <a:rPr lang="en-GB" smtClean="0"/>
              <a:pPr rtl="0"/>
              <a:t>5</a:t>
            </a:fld>
            <a:endParaRPr lang="en-GB" dirty="0"/>
          </a:p>
        </p:txBody>
      </p:sp>
    </p:spTree>
    <p:extLst>
      <p:ext uri="{BB962C8B-B14F-4D97-AF65-F5344CB8AC3E}">
        <p14:creationId xmlns:p14="http://schemas.microsoft.com/office/powerpoint/2010/main" xmlns="" val="2554335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3"/>
          <p:cNvSpPr>
            <a:spLocks noGrp="1"/>
          </p:cNvSpPr>
          <p:nvPr>
            <p:ph type="sldNum" sz="quarter" idx="11"/>
          </p:nvPr>
        </p:nvSpPr>
        <p:spPr/>
        <p:txBody>
          <a:bodyPr/>
          <a:lstStyle/>
          <a:p>
            <a:pPr rtl="0"/>
            <a:fld id="{0A3C37BE-C303-496D-B5CD-85F2937540FC}" type="slidenum">
              <a:rPr lang="en-GB" smtClean="0"/>
              <a:pPr rtl="0"/>
              <a:t>6</a:t>
            </a:fld>
            <a:endParaRPr lang="en-GB" dirty="0"/>
          </a:p>
        </p:txBody>
      </p:sp>
    </p:spTree>
    <p:extLst>
      <p:ext uri="{BB962C8B-B14F-4D97-AF65-F5344CB8AC3E}">
        <p14:creationId xmlns:p14="http://schemas.microsoft.com/office/powerpoint/2010/main" xmlns="" val="28392388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3"/>
          <p:cNvSpPr>
            <a:spLocks noGrp="1"/>
          </p:cNvSpPr>
          <p:nvPr>
            <p:ph type="sldNum" sz="quarter" idx="11"/>
          </p:nvPr>
        </p:nvSpPr>
        <p:spPr/>
        <p:txBody>
          <a:bodyPr/>
          <a:lstStyle/>
          <a:p>
            <a:pPr rtl="0"/>
            <a:fld id="{0A3C37BE-C303-496D-B5CD-85F2937540FC}" type="slidenum">
              <a:rPr lang="en-GB" smtClean="0"/>
              <a:pPr rtl="0"/>
              <a:t>7</a:t>
            </a:fld>
            <a:endParaRPr lang="en-GB" dirty="0"/>
          </a:p>
        </p:txBody>
      </p:sp>
    </p:spTree>
    <p:extLst>
      <p:ext uri="{BB962C8B-B14F-4D97-AF65-F5344CB8AC3E}">
        <p14:creationId xmlns:p14="http://schemas.microsoft.com/office/powerpoint/2010/main" xmlns="" val="2839238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3"/>
          <p:cNvSpPr>
            <a:spLocks noGrp="1"/>
          </p:cNvSpPr>
          <p:nvPr>
            <p:ph type="sldNum" sz="quarter" idx="11"/>
          </p:nvPr>
        </p:nvSpPr>
        <p:spPr/>
        <p:txBody>
          <a:bodyPr/>
          <a:lstStyle/>
          <a:p>
            <a:pPr rtl="0"/>
            <a:fld id="{0A3C37BE-C303-496D-B5CD-85F2937540FC}" type="slidenum">
              <a:rPr lang="en-GB" smtClean="0"/>
              <a:pPr rtl="0"/>
              <a:t>8</a:t>
            </a:fld>
            <a:endParaRPr lang="en-GB" dirty="0"/>
          </a:p>
        </p:txBody>
      </p:sp>
    </p:spTree>
    <p:extLst>
      <p:ext uri="{BB962C8B-B14F-4D97-AF65-F5344CB8AC3E}">
        <p14:creationId xmlns:p14="http://schemas.microsoft.com/office/powerpoint/2010/main" xmlns="" val="10367754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3"/>
          <p:cNvSpPr>
            <a:spLocks noGrp="1"/>
          </p:cNvSpPr>
          <p:nvPr>
            <p:ph type="sldNum" sz="quarter" idx="11"/>
          </p:nvPr>
        </p:nvSpPr>
        <p:spPr/>
        <p:txBody>
          <a:bodyPr/>
          <a:lstStyle/>
          <a:p>
            <a:pPr rtl="0"/>
            <a:fld id="{0A3C37BE-C303-496D-B5CD-85F2937540FC}" type="slidenum">
              <a:rPr lang="en-GB" smtClean="0"/>
              <a:pPr rtl="0"/>
              <a:t>9</a:t>
            </a:fld>
            <a:endParaRPr lang="en-GB" dirty="0"/>
          </a:p>
        </p:txBody>
      </p:sp>
    </p:spTree>
    <p:extLst>
      <p:ext uri="{BB962C8B-B14F-4D97-AF65-F5344CB8AC3E}">
        <p14:creationId xmlns:p14="http://schemas.microsoft.com/office/powerpoint/2010/main" xmlns="" val="39529279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3"/>
          <p:cNvSpPr>
            <a:spLocks noGrp="1"/>
          </p:cNvSpPr>
          <p:nvPr>
            <p:ph type="sldNum" sz="quarter" idx="11"/>
          </p:nvPr>
        </p:nvSpPr>
        <p:spPr/>
        <p:txBody>
          <a:bodyPr/>
          <a:lstStyle/>
          <a:p>
            <a:pPr rtl="0"/>
            <a:fld id="{0A3C37BE-C303-496D-B5CD-85F2937540FC}" type="slidenum">
              <a:rPr lang="en-GB" smtClean="0"/>
              <a:pPr rtl="0"/>
              <a:t>10</a:t>
            </a:fld>
            <a:endParaRPr lang="en-GB" dirty="0"/>
          </a:p>
        </p:txBody>
      </p:sp>
    </p:spTree>
    <p:extLst>
      <p:ext uri="{BB962C8B-B14F-4D97-AF65-F5344CB8AC3E}">
        <p14:creationId xmlns:p14="http://schemas.microsoft.com/office/powerpoint/2010/main" xmlns="" val="4292439716"/>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8" name="Rectangle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2" name="Title 1"/>
          <p:cNvSpPr>
            <a:spLocks noGrp="1"/>
          </p:cNvSpPr>
          <p:nvPr>
            <p:ph type="ctrTitle"/>
          </p:nvPr>
        </p:nvSpPr>
        <p:spPr>
          <a:xfrm>
            <a:off x="1104900" y="2292094"/>
            <a:ext cx="10096500" cy="2219691"/>
          </a:xfrm>
        </p:spPr>
        <p:txBody>
          <a:bodyPr rtlCol="0" anchor="ctr">
            <a:normAutofit/>
          </a:bodyPr>
          <a:lstStyle>
            <a:lvl1pPr algn="l">
              <a:defRPr sz="4400" cap="all" baseline="0"/>
            </a:lvl1pPr>
          </a:lstStyle>
          <a:p>
            <a:pPr rtl="0"/>
            <a:r>
              <a:rPr lang="en-US" noProof="0" smtClean="0"/>
              <a:t>Click to edit Master title style</a:t>
            </a:r>
            <a:endParaRPr lang="en-GB" noProof="0" dirty="0"/>
          </a:p>
        </p:txBody>
      </p:sp>
      <p:sp>
        <p:nvSpPr>
          <p:cNvPr id="3" name="Subtitle 2"/>
          <p:cNvSpPr>
            <a:spLocks noGrp="1"/>
          </p:cNvSpPr>
          <p:nvPr>
            <p:ph type="subTitle" idx="1"/>
          </p:nvPr>
        </p:nvSpPr>
        <p:spPr>
          <a:xfrm>
            <a:off x="1104898" y="4511784"/>
            <a:ext cx="10096501" cy="955565"/>
          </a:xfrm>
        </p:spPr>
        <p:txBody>
          <a:bodyPr rtlCol="0">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US" noProof="0" smtClean="0"/>
              <a:t>Click to edit Master subtitle style</a:t>
            </a:r>
            <a:endParaRPr lang="en-GB" noProof="0" dirty="0"/>
          </a:p>
        </p:txBody>
      </p:sp>
      <p:sp>
        <p:nvSpPr>
          <p:cNvPr id="4" name="Date Placeholder 3"/>
          <p:cNvSpPr>
            <a:spLocks noGrp="1"/>
          </p:cNvSpPr>
          <p:nvPr>
            <p:ph type="dt" sz="half" idx="10"/>
          </p:nvPr>
        </p:nvSpPr>
        <p:spPr/>
        <p:txBody>
          <a:bodyPr rtlCol="0"/>
          <a:lstStyle>
            <a:lvl1pPr>
              <a:defRPr>
                <a:solidFill>
                  <a:schemeClr val="tx1">
                    <a:lumMod val="20000"/>
                    <a:lumOff val="80000"/>
                  </a:schemeClr>
                </a:solidFill>
              </a:defRPr>
            </a:lvl1pPr>
          </a:lstStyle>
          <a:p>
            <a:fld id="{22B4CE67-49A1-4954-B535-D011B21685D9}" type="datetime1">
              <a:rPr lang="en-GB" noProof="0" smtClean="0"/>
              <a:pPr/>
              <a:t>18/05/2021</a:t>
            </a:fld>
            <a:endParaRPr lang="en-GB" noProof="0" dirty="0"/>
          </a:p>
        </p:txBody>
      </p:sp>
      <p:sp>
        <p:nvSpPr>
          <p:cNvPr id="5" name="Footer Placeholder 4"/>
          <p:cNvSpPr>
            <a:spLocks noGrp="1"/>
          </p:cNvSpPr>
          <p:nvPr>
            <p:ph type="ftr" sz="quarter" idx="11"/>
          </p:nvPr>
        </p:nvSpPr>
        <p:spPr/>
        <p:txBody>
          <a:bodyPr rtlCol="0"/>
          <a:lstStyle>
            <a:lvl1pPr>
              <a:defRPr>
                <a:solidFill>
                  <a:schemeClr val="tx1">
                    <a:lumMod val="20000"/>
                    <a:lumOff val="80000"/>
                  </a:schemeClr>
                </a:solidFill>
              </a:defRPr>
            </a:lvl1pPr>
          </a:lstStyle>
          <a:p>
            <a:endParaRPr lang="en-GB" noProof="0" dirty="0"/>
          </a:p>
        </p:txBody>
      </p:sp>
      <p:sp>
        <p:nvSpPr>
          <p:cNvPr id="6" name="Slide Number Placeholder 5"/>
          <p:cNvSpPr>
            <a:spLocks noGrp="1"/>
          </p:cNvSpPr>
          <p:nvPr>
            <p:ph type="sldNum" sz="quarter" idx="12"/>
          </p:nvPr>
        </p:nvSpPr>
        <p:spPr/>
        <p:txBody>
          <a:bodyPr rtlCol="0"/>
          <a:lstStyle>
            <a:lvl1pPr>
              <a:defRPr>
                <a:solidFill>
                  <a:schemeClr val="tx1">
                    <a:lumMod val="20000"/>
                    <a:lumOff val="80000"/>
                  </a:schemeClr>
                </a:solidFill>
              </a:defRPr>
            </a:lvl1pPr>
          </a:lstStyle>
          <a:p>
            <a:fld id="{0FF54DE5-C571-48E8-A5BC-B369434E2F44}" type="slidenum">
              <a:rPr lang="en-GB" noProof="0" smtClean="0"/>
              <a:pPr/>
              <a:t>‹#›</a:t>
            </a:fld>
            <a:endParaRPr lang="en-GB" noProof="0" dirty="0"/>
          </a:p>
        </p:txBody>
      </p:sp>
      <p:pic>
        <p:nvPicPr>
          <p:cNvPr id="11" name="Picture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xmlns="">
                  <a14:imgLayer r:embed="rId3">
                    <a14:imgEffect>
                      <a14:saturation sat="30000"/>
                    </a14:imgEffect>
                  </a14:imgLayer>
                </a14:imgProps>
              </a:ext>
              <a:ext uri="{28A0092B-C50C-407E-A947-70E740481C1C}">
                <a14:useLocalDpi xmlns:a14="http://schemas.microsoft.com/office/drawing/2010/main" xmlns="" val="0"/>
              </a:ext>
            </a:extLst>
          </a:blip>
          <a:srcRect/>
          <a:stretch/>
        </p:blipFill>
        <p:spPr>
          <a:xfrm>
            <a:off x="1324445" y="0"/>
            <a:ext cx="1747524" cy="2292094"/>
          </a:xfrm>
          <a:prstGeom prst="rect">
            <a:avLst/>
          </a:prstGeom>
        </p:spPr>
      </p:pic>
    </p:spTree>
    <p:extLst>
      <p:ext uri="{BB962C8B-B14F-4D97-AF65-F5344CB8AC3E}">
        <p14:creationId xmlns:p14="http://schemas.microsoft.com/office/powerpoint/2010/main" xmlns="" val="165975651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b"/>
          <a:lstStyle>
            <a:lvl1pPr>
              <a:defRPr sz="3200"/>
            </a:lvl1pPr>
          </a:lstStyle>
          <a:p>
            <a:pPr rtl="0"/>
            <a:r>
              <a:rPr lang="en-US" noProof="0" smtClean="0"/>
              <a:t>Click to edit Master title style</a:t>
            </a:r>
            <a:endParaRPr lang="en-GB" noProof="0" dirty="0"/>
          </a:p>
        </p:txBody>
      </p:sp>
      <p:sp>
        <p:nvSpPr>
          <p:cNvPr id="3" name="Picture Placeholder 2"/>
          <p:cNvSpPr>
            <a:spLocks noGrp="1"/>
          </p:cNvSpPr>
          <p:nvPr>
            <p:ph type="pic" idx="1"/>
          </p:nvPr>
        </p:nvSpPr>
        <p:spPr>
          <a:xfrm>
            <a:off x="4654671" y="1600199"/>
            <a:ext cx="6430912" cy="4572001"/>
          </a:xfrm>
        </p:spPr>
        <p:txBody>
          <a:bodyPr tIns="1188720" rtlCol="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n-US" noProof="0" smtClean="0"/>
              <a:t>Click icon to add picture</a:t>
            </a:r>
            <a:endParaRPr lang="en-GB" noProof="0" dirty="0"/>
          </a:p>
        </p:txBody>
      </p:sp>
      <p:sp>
        <p:nvSpPr>
          <p:cNvPr id="4" name="Text Placeholder 3"/>
          <p:cNvSpPr>
            <a:spLocks noGrp="1"/>
          </p:cNvSpPr>
          <p:nvPr>
            <p:ph type="body" sz="half" idx="2"/>
          </p:nvPr>
        </p:nvSpPr>
        <p:spPr>
          <a:xfrm>
            <a:off x="1104900" y="1600200"/>
            <a:ext cx="3396996" cy="4572000"/>
          </a:xfrm>
        </p:spPr>
        <p:txBody>
          <a:bodyPr rtlCol="0">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US" noProof="0" smtClean="0"/>
              <a:t>Click to edit Master text styles</a:t>
            </a:r>
          </a:p>
        </p:txBody>
      </p:sp>
      <p:sp>
        <p:nvSpPr>
          <p:cNvPr id="5" name="Date Placeholder 4"/>
          <p:cNvSpPr>
            <a:spLocks noGrp="1"/>
          </p:cNvSpPr>
          <p:nvPr>
            <p:ph type="dt" sz="half" idx="10"/>
          </p:nvPr>
        </p:nvSpPr>
        <p:spPr/>
        <p:txBody>
          <a:bodyPr rtlCol="0"/>
          <a:lstStyle>
            <a:lvl1pPr>
              <a:defRPr/>
            </a:lvl1pPr>
          </a:lstStyle>
          <a:p>
            <a:fld id="{EA17A61D-7B9C-429F-ACCF-69D4850EF890}" type="datetime1">
              <a:rPr lang="en-GB" noProof="0" smtClean="0"/>
              <a:pPr/>
              <a:t>18/05/2021</a:t>
            </a:fld>
            <a:endParaRPr lang="en-GB" noProof="0" dirty="0"/>
          </a:p>
        </p:txBody>
      </p:sp>
      <p:sp>
        <p:nvSpPr>
          <p:cNvPr id="6" name="Footer Placeholder 5"/>
          <p:cNvSpPr>
            <a:spLocks noGrp="1"/>
          </p:cNvSpPr>
          <p:nvPr>
            <p:ph type="ftr" sz="quarter" idx="11"/>
          </p:nvPr>
        </p:nvSpPr>
        <p:spPr/>
        <p:txBody>
          <a:bodyPr rtlCol="0"/>
          <a:lstStyle/>
          <a:p>
            <a:pPr rtl="0"/>
            <a:endParaRPr lang="en-GB" noProof="0" dirty="0"/>
          </a:p>
        </p:txBody>
      </p:sp>
      <p:sp>
        <p:nvSpPr>
          <p:cNvPr id="7" name="Slide Number Placeholder 6"/>
          <p:cNvSpPr>
            <a:spLocks noGrp="1"/>
          </p:cNvSpPr>
          <p:nvPr>
            <p:ph type="sldNum" sz="quarter" idx="12"/>
          </p:nvPr>
        </p:nvSpPr>
        <p:spPr/>
        <p:txBody>
          <a:bodyPr rtlCol="0"/>
          <a:lstStyle/>
          <a:p>
            <a:pPr rtl="0"/>
            <a:fld id="{0FF54DE5-C571-48E8-A5BC-B369434E2F44}" type="slidenum">
              <a:rPr lang="en-GB" noProof="0" smtClean="0"/>
              <a:pPr rtl="0"/>
              <a:t>‹#›</a:t>
            </a:fld>
            <a:endParaRPr lang="en-GB" noProof="0" dirty="0"/>
          </a:p>
        </p:txBody>
      </p:sp>
    </p:spTree>
    <p:extLst>
      <p:ext uri="{BB962C8B-B14F-4D97-AF65-F5344CB8AC3E}">
        <p14:creationId xmlns:p14="http://schemas.microsoft.com/office/powerpoint/2010/main" xmlns="" val="76963709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smtClean="0"/>
              <a:t>Click to edit Master title style</a:t>
            </a:r>
            <a:endParaRPr lang="en-GB" noProof="0" dirty="0"/>
          </a:p>
        </p:txBody>
      </p:sp>
      <p:sp>
        <p:nvSpPr>
          <p:cNvPr id="3" name="Vertical Text Placeholder 2"/>
          <p:cNvSpPr>
            <a:spLocks noGrp="1"/>
          </p:cNvSpPr>
          <p:nvPr>
            <p:ph type="body" orient="vert" idx="1"/>
          </p:nvPr>
        </p:nvSpPr>
        <p:spPr/>
        <p:txBody>
          <a:bodyPr vert="eaVert" rtlCol="0"/>
          <a:lstStyle/>
          <a:p>
            <a:pPr lvl="0" rtl="0"/>
            <a:r>
              <a:rPr lang="en-US" noProof="0" smtClean="0"/>
              <a:t>Click to edit Master text styles</a:t>
            </a:r>
          </a:p>
          <a:p>
            <a:pPr lvl="1" rtl="0"/>
            <a:r>
              <a:rPr lang="en-US" noProof="0" smtClean="0"/>
              <a:t>Second level</a:t>
            </a:r>
          </a:p>
          <a:p>
            <a:pPr lvl="2" rtl="0"/>
            <a:r>
              <a:rPr lang="en-US" noProof="0" smtClean="0"/>
              <a:t>Third level</a:t>
            </a:r>
          </a:p>
          <a:p>
            <a:pPr lvl="3" rtl="0"/>
            <a:r>
              <a:rPr lang="en-US" noProof="0" smtClean="0"/>
              <a:t>Fourth level</a:t>
            </a:r>
          </a:p>
          <a:p>
            <a:pPr lvl="4" rtl="0"/>
            <a:r>
              <a:rPr lang="en-US" noProof="0" smtClean="0"/>
              <a:t>Fifth level</a:t>
            </a:r>
            <a:endParaRPr lang="en-GB" noProof="0" dirty="0"/>
          </a:p>
        </p:txBody>
      </p:sp>
      <p:sp>
        <p:nvSpPr>
          <p:cNvPr id="4" name="Date Placeholder 3"/>
          <p:cNvSpPr>
            <a:spLocks noGrp="1"/>
          </p:cNvSpPr>
          <p:nvPr>
            <p:ph type="dt" sz="half" idx="10"/>
          </p:nvPr>
        </p:nvSpPr>
        <p:spPr/>
        <p:txBody>
          <a:bodyPr rtlCol="0"/>
          <a:lstStyle>
            <a:lvl1pPr>
              <a:defRPr/>
            </a:lvl1pPr>
          </a:lstStyle>
          <a:p>
            <a:fld id="{6B0C9D9D-358B-4B6B-9CB9-B14223D14AA3}" type="datetime1">
              <a:rPr lang="en-GB" noProof="0" smtClean="0"/>
              <a:pPr/>
              <a:t>18/05/2021</a:t>
            </a:fld>
            <a:endParaRPr lang="en-GB" noProof="0" dirty="0"/>
          </a:p>
        </p:txBody>
      </p:sp>
      <p:sp>
        <p:nvSpPr>
          <p:cNvPr id="5" name="Footer Placeholder 4"/>
          <p:cNvSpPr>
            <a:spLocks noGrp="1"/>
          </p:cNvSpPr>
          <p:nvPr>
            <p:ph type="ftr" sz="quarter" idx="11"/>
          </p:nvPr>
        </p:nvSpPr>
        <p:spPr/>
        <p:txBody>
          <a:bodyPr rtlCol="0"/>
          <a:lstStyle/>
          <a:p>
            <a:pPr rtl="0"/>
            <a:endParaRPr lang="en-GB" noProof="0" dirty="0"/>
          </a:p>
        </p:txBody>
      </p:sp>
      <p:sp>
        <p:nvSpPr>
          <p:cNvPr id="6" name="Slide Number Placeholder 5"/>
          <p:cNvSpPr>
            <a:spLocks noGrp="1"/>
          </p:cNvSpPr>
          <p:nvPr>
            <p:ph type="sldNum" sz="quarter" idx="12"/>
          </p:nvPr>
        </p:nvSpPr>
        <p:spPr/>
        <p:txBody>
          <a:bodyPr rtlCol="0"/>
          <a:lstStyle/>
          <a:p>
            <a:pPr rtl="0"/>
            <a:fld id="{0FF54DE5-C571-48E8-A5BC-B369434E2F44}" type="slidenum">
              <a:rPr lang="en-GB" noProof="0" smtClean="0"/>
              <a:pPr rtl="0"/>
              <a:t>‹#›</a:t>
            </a:fld>
            <a:endParaRPr lang="en-GB" noProof="0" dirty="0"/>
          </a:p>
        </p:txBody>
      </p:sp>
    </p:spTree>
    <p:extLst>
      <p:ext uri="{BB962C8B-B14F-4D97-AF65-F5344CB8AC3E}">
        <p14:creationId xmlns:p14="http://schemas.microsoft.com/office/powerpoint/2010/main" xmlns="" val="201207670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72600" y="365125"/>
            <a:ext cx="1714500" cy="5811838"/>
          </a:xfrm>
        </p:spPr>
        <p:txBody>
          <a:bodyPr vert="eaVert" rtlCol="0"/>
          <a:lstStyle/>
          <a:p>
            <a:pPr rtl="0"/>
            <a:r>
              <a:rPr lang="en-US" noProof="0" smtClean="0"/>
              <a:t>Click to edit Master title style</a:t>
            </a:r>
            <a:endParaRPr lang="en-GB" noProof="0" dirty="0"/>
          </a:p>
        </p:txBody>
      </p:sp>
      <p:sp>
        <p:nvSpPr>
          <p:cNvPr id="3" name="Vertical Text Placeholder 2"/>
          <p:cNvSpPr>
            <a:spLocks noGrp="1"/>
          </p:cNvSpPr>
          <p:nvPr>
            <p:ph type="body" orient="vert" idx="1"/>
          </p:nvPr>
        </p:nvSpPr>
        <p:spPr>
          <a:xfrm>
            <a:off x="1104900" y="365125"/>
            <a:ext cx="8098896" cy="5811838"/>
          </a:xfrm>
        </p:spPr>
        <p:txBody>
          <a:bodyPr vert="eaVert" rtlCol="0"/>
          <a:lstStyle/>
          <a:p>
            <a:pPr lvl="0" rtl="0"/>
            <a:r>
              <a:rPr lang="en-US" noProof="0" smtClean="0"/>
              <a:t>Click to edit Master text styles</a:t>
            </a:r>
          </a:p>
          <a:p>
            <a:pPr lvl="1" rtl="0"/>
            <a:r>
              <a:rPr lang="en-US" noProof="0" smtClean="0"/>
              <a:t>Second level</a:t>
            </a:r>
          </a:p>
          <a:p>
            <a:pPr lvl="2" rtl="0"/>
            <a:r>
              <a:rPr lang="en-US" noProof="0" smtClean="0"/>
              <a:t>Third level</a:t>
            </a:r>
          </a:p>
          <a:p>
            <a:pPr lvl="3" rtl="0"/>
            <a:r>
              <a:rPr lang="en-US" noProof="0" smtClean="0"/>
              <a:t>Fourth level</a:t>
            </a:r>
          </a:p>
          <a:p>
            <a:pPr lvl="4" rtl="0"/>
            <a:r>
              <a:rPr lang="en-US" noProof="0" smtClean="0"/>
              <a:t>Fifth level</a:t>
            </a:r>
            <a:endParaRPr lang="en-GB" noProof="0" dirty="0"/>
          </a:p>
        </p:txBody>
      </p:sp>
      <p:sp>
        <p:nvSpPr>
          <p:cNvPr id="4" name="Date Placeholder 3"/>
          <p:cNvSpPr>
            <a:spLocks noGrp="1"/>
          </p:cNvSpPr>
          <p:nvPr>
            <p:ph type="dt" sz="half" idx="10"/>
          </p:nvPr>
        </p:nvSpPr>
        <p:spPr/>
        <p:txBody>
          <a:bodyPr rtlCol="0"/>
          <a:lstStyle>
            <a:lvl1pPr>
              <a:defRPr/>
            </a:lvl1pPr>
          </a:lstStyle>
          <a:p>
            <a:fld id="{74F5FE40-BBFB-4CB9-AAA5-59BD3AE478A7}" type="datetime1">
              <a:rPr lang="en-GB" noProof="0" smtClean="0"/>
              <a:pPr/>
              <a:t>18/05/2021</a:t>
            </a:fld>
            <a:endParaRPr lang="en-GB" noProof="0" dirty="0"/>
          </a:p>
        </p:txBody>
      </p:sp>
      <p:sp>
        <p:nvSpPr>
          <p:cNvPr id="5" name="Footer Placeholder 4"/>
          <p:cNvSpPr>
            <a:spLocks noGrp="1"/>
          </p:cNvSpPr>
          <p:nvPr>
            <p:ph type="ftr" sz="quarter" idx="11"/>
          </p:nvPr>
        </p:nvSpPr>
        <p:spPr/>
        <p:txBody>
          <a:bodyPr rtlCol="0"/>
          <a:lstStyle/>
          <a:p>
            <a:pPr rtl="0"/>
            <a:endParaRPr lang="en-GB" noProof="0" dirty="0"/>
          </a:p>
        </p:txBody>
      </p:sp>
      <p:sp>
        <p:nvSpPr>
          <p:cNvPr id="6" name="Slide Number Placeholder 5"/>
          <p:cNvSpPr>
            <a:spLocks noGrp="1"/>
          </p:cNvSpPr>
          <p:nvPr>
            <p:ph type="sldNum" sz="quarter" idx="12"/>
          </p:nvPr>
        </p:nvSpPr>
        <p:spPr/>
        <p:txBody>
          <a:bodyPr rtlCol="0"/>
          <a:lstStyle/>
          <a:p>
            <a:pPr rtl="0"/>
            <a:fld id="{0FF54DE5-C571-48E8-A5BC-B369434E2F44}" type="slidenum">
              <a:rPr lang="en-GB" noProof="0" smtClean="0"/>
              <a:pPr rtl="0"/>
              <a:t>‹#›</a:t>
            </a:fld>
            <a:endParaRPr lang="en-GB" noProof="0" dirty="0"/>
          </a:p>
        </p:txBody>
      </p:sp>
      <p:grpSp>
        <p:nvGrpSpPr>
          <p:cNvPr id="7" name="Group 6"/>
          <p:cNvGrpSpPr/>
          <p:nvPr/>
        </p:nvGrpSpPr>
        <p:grpSpPr>
          <a:xfrm rot="5400000">
            <a:off x="6514047" y="3228843"/>
            <a:ext cx="5632704" cy="84403"/>
            <a:chOff x="1073150" y="1219201"/>
            <a:chExt cx="10058400" cy="63125"/>
          </a:xfrm>
        </p:grpSpPr>
        <p:cxnSp>
          <p:nvCxnSpPr>
            <p:cNvPr id="8" name="Straight Connector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44592712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smtClean="0"/>
              <a:t>Click to edit Master title style</a:t>
            </a:r>
            <a:endParaRPr lang="en-GB" noProof="0" dirty="0"/>
          </a:p>
        </p:txBody>
      </p:sp>
      <p:sp>
        <p:nvSpPr>
          <p:cNvPr id="3" name="Content Placeholder 2"/>
          <p:cNvSpPr>
            <a:spLocks noGrp="1"/>
          </p:cNvSpPr>
          <p:nvPr>
            <p:ph idx="1"/>
          </p:nvPr>
        </p:nvSpPr>
        <p:spPr/>
        <p:txBody>
          <a:bodyPr rtlCol="0"/>
          <a:lstStyle/>
          <a:p>
            <a:pPr lvl="0" rtl="0"/>
            <a:r>
              <a:rPr lang="en-US" noProof="0" smtClean="0"/>
              <a:t>Click to edit Master text styles</a:t>
            </a:r>
          </a:p>
          <a:p>
            <a:pPr lvl="1" rtl="0"/>
            <a:r>
              <a:rPr lang="en-US" noProof="0" smtClean="0"/>
              <a:t>Second level</a:t>
            </a:r>
          </a:p>
          <a:p>
            <a:pPr lvl="2" rtl="0"/>
            <a:r>
              <a:rPr lang="en-US" noProof="0" smtClean="0"/>
              <a:t>Third level</a:t>
            </a:r>
          </a:p>
          <a:p>
            <a:pPr lvl="3" rtl="0"/>
            <a:r>
              <a:rPr lang="en-US" noProof="0" smtClean="0"/>
              <a:t>Fourth level</a:t>
            </a:r>
          </a:p>
          <a:p>
            <a:pPr lvl="4" rtl="0"/>
            <a:r>
              <a:rPr lang="en-US" noProof="0" smtClean="0"/>
              <a:t>Fifth level</a:t>
            </a:r>
            <a:endParaRPr lang="en-GB" noProof="0" dirty="0"/>
          </a:p>
        </p:txBody>
      </p:sp>
      <p:sp>
        <p:nvSpPr>
          <p:cNvPr id="4" name="Date Placeholder 3"/>
          <p:cNvSpPr>
            <a:spLocks noGrp="1"/>
          </p:cNvSpPr>
          <p:nvPr>
            <p:ph type="dt" sz="half" idx="10"/>
          </p:nvPr>
        </p:nvSpPr>
        <p:spPr/>
        <p:txBody>
          <a:bodyPr rtlCol="0"/>
          <a:lstStyle>
            <a:lvl1pPr>
              <a:defRPr/>
            </a:lvl1pPr>
          </a:lstStyle>
          <a:p>
            <a:fld id="{45A2EB74-D6DB-40B9-8AC8-BA8DD588C21F}" type="datetime1">
              <a:rPr lang="en-GB" noProof="0" smtClean="0"/>
              <a:pPr/>
              <a:t>18/05/2021</a:t>
            </a:fld>
            <a:endParaRPr lang="en-GB" noProof="0" dirty="0"/>
          </a:p>
        </p:txBody>
      </p:sp>
      <p:sp>
        <p:nvSpPr>
          <p:cNvPr id="5" name="Footer Placeholder 4"/>
          <p:cNvSpPr>
            <a:spLocks noGrp="1"/>
          </p:cNvSpPr>
          <p:nvPr>
            <p:ph type="ftr" sz="quarter" idx="11"/>
          </p:nvPr>
        </p:nvSpPr>
        <p:spPr/>
        <p:txBody>
          <a:bodyPr rtlCol="0"/>
          <a:lstStyle/>
          <a:p>
            <a:pPr rtl="0"/>
            <a:endParaRPr lang="en-GB" noProof="0" dirty="0"/>
          </a:p>
        </p:txBody>
      </p:sp>
      <p:sp>
        <p:nvSpPr>
          <p:cNvPr id="6" name="Slide Number Placeholder 5"/>
          <p:cNvSpPr>
            <a:spLocks noGrp="1"/>
          </p:cNvSpPr>
          <p:nvPr>
            <p:ph type="sldNum" sz="quarter" idx="12"/>
          </p:nvPr>
        </p:nvSpPr>
        <p:spPr/>
        <p:txBody>
          <a:bodyPr rtlCol="0"/>
          <a:lstStyle/>
          <a:p>
            <a:pPr rtl="0"/>
            <a:fld id="{0FF54DE5-C571-48E8-A5BC-B369434E2F44}" type="slidenum">
              <a:rPr lang="en-GB" noProof="0" smtClean="0"/>
              <a:pPr rtl="0"/>
              <a:t>‹#›</a:t>
            </a:fld>
            <a:endParaRPr lang="en-GB" noProof="0" dirty="0"/>
          </a:p>
        </p:txBody>
      </p:sp>
    </p:spTree>
    <p:extLst>
      <p:ext uri="{BB962C8B-B14F-4D97-AF65-F5344CB8AC3E}">
        <p14:creationId xmlns:p14="http://schemas.microsoft.com/office/powerpoint/2010/main" xmlns="" val="378687682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Picture">
    <p:spTree>
      <p:nvGrpSpPr>
        <p:cNvPr id="1" name=""/>
        <p:cNvGrpSpPr/>
        <p:nvPr/>
      </p:nvGrpSpPr>
      <p:grpSpPr>
        <a:xfrm>
          <a:off x="0" y="0"/>
          <a:ext cx="0" cy="0"/>
          <a:chOff x="0" y="0"/>
          <a:chExt cx="0" cy="0"/>
        </a:xfrm>
      </p:grpSpPr>
      <p:grpSp>
        <p:nvGrpSpPr>
          <p:cNvPr id="13" name="Group 12"/>
          <p:cNvGrpSpPr/>
          <p:nvPr/>
        </p:nvGrpSpPr>
        <p:grpSpPr>
          <a:xfrm rot="10800000">
            <a:off x="0" y="5645510"/>
            <a:ext cx="12192000" cy="63125"/>
            <a:chOff x="507492" y="1501519"/>
            <a:chExt cx="8129016" cy="63125"/>
          </a:xfrm>
        </p:grpSpPr>
        <p:cxnSp>
          <p:nvCxnSpPr>
            <p:cNvPr id="17" name="Straight Connector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4" name="Group 13"/>
          <p:cNvGrpSpPr/>
          <p:nvPr/>
        </p:nvGrpSpPr>
        <p:grpSpPr>
          <a:xfrm>
            <a:off x="0" y="1143000"/>
            <a:ext cx="12192000" cy="63125"/>
            <a:chOff x="507492" y="1501519"/>
            <a:chExt cx="8129016" cy="63125"/>
          </a:xfrm>
        </p:grpSpPr>
        <p:cxnSp>
          <p:nvCxnSpPr>
            <p:cNvPr id="15" name="Straight Connector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8" name="Rectangle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2" name="Title 1"/>
          <p:cNvSpPr>
            <a:spLocks noGrp="1"/>
          </p:cNvSpPr>
          <p:nvPr>
            <p:ph type="ctrTitle"/>
          </p:nvPr>
        </p:nvSpPr>
        <p:spPr>
          <a:xfrm>
            <a:off x="1104900" y="2292094"/>
            <a:ext cx="5734050" cy="2219691"/>
          </a:xfrm>
        </p:spPr>
        <p:txBody>
          <a:bodyPr rtlCol="0" anchor="ctr">
            <a:normAutofit/>
          </a:bodyPr>
          <a:lstStyle>
            <a:lvl1pPr algn="l">
              <a:defRPr sz="4400" cap="all" baseline="0"/>
            </a:lvl1pPr>
          </a:lstStyle>
          <a:p>
            <a:pPr rtl="0"/>
            <a:r>
              <a:rPr lang="en-US" noProof="0" smtClean="0"/>
              <a:t>Click to edit Master title style</a:t>
            </a:r>
            <a:endParaRPr lang="en-GB" noProof="0" dirty="0"/>
          </a:p>
        </p:txBody>
      </p:sp>
      <p:sp>
        <p:nvSpPr>
          <p:cNvPr id="3" name="Subtitle 2"/>
          <p:cNvSpPr>
            <a:spLocks noGrp="1"/>
          </p:cNvSpPr>
          <p:nvPr>
            <p:ph type="subTitle" idx="1"/>
          </p:nvPr>
        </p:nvSpPr>
        <p:spPr>
          <a:xfrm>
            <a:off x="1104900" y="4511784"/>
            <a:ext cx="5734050" cy="955565"/>
          </a:xfrm>
        </p:spPr>
        <p:txBody>
          <a:bodyPr rtlCol="0">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US" noProof="0" smtClean="0"/>
              <a:t>Click to edit Master subtitle style</a:t>
            </a:r>
            <a:endParaRPr lang="en-GB" noProof="0" dirty="0"/>
          </a:p>
        </p:txBody>
      </p:sp>
      <p:pic>
        <p:nvPicPr>
          <p:cNvPr id="10" name="Picture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xmlns="">
                  <a14:imgLayer r:embed="rId3">
                    <a14:imgEffect>
                      <a14:saturation sat="30000"/>
                    </a14:imgEffect>
                  </a14:imgLayer>
                </a14:imgProps>
              </a:ext>
              <a:ext uri="{28A0092B-C50C-407E-A947-70E740481C1C}">
                <a14:useLocalDpi xmlns:a14="http://schemas.microsoft.com/office/drawing/2010/main" xmlns="" val="0"/>
              </a:ext>
            </a:extLst>
          </a:blip>
          <a:srcRect/>
          <a:stretch/>
        </p:blipFill>
        <p:spPr>
          <a:xfrm>
            <a:off x="1325880" y="0"/>
            <a:ext cx="1747524" cy="2292094"/>
          </a:xfrm>
          <a:prstGeom prst="rect">
            <a:avLst/>
          </a:prstGeom>
        </p:spPr>
      </p:pic>
      <p:sp>
        <p:nvSpPr>
          <p:cNvPr id="11" name="Picture Placeholder 10"/>
          <p:cNvSpPr>
            <a:spLocks noGrp="1"/>
          </p:cNvSpPr>
          <p:nvPr>
            <p:ph type="pic" sz="quarter" idx="13"/>
          </p:nvPr>
        </p:nvSpPr>
        <p:spPr>
          <a:xfrm>
            <a:off x="6981063" y="1310656"/>
            <a:ext cx="5210937" cy="4208604"/>
          </a:xfrm>
          <a:solidFill>
            <a:schemeClr val="tx1">
              <a:lumMod val="20000"/>
              <a:lumOff val="80000"/>
            </a:schemeClr>
          </a:solidFill>
        </p:spPr>
        <p:txBody>
          <a:bodyPr tIns="1005840" rtlCol="0"/>
          <a:lstStyle>
            <a:lvl1pPr marL="0" indent="0" algn="ctr">
              <a:buNone/>
              <a:defRPr/>
            </a:lvl1pPr>
          </a:lstStyle>
          <a:p>
            <a:pPr rtl="0"/>
            <a:r>
              <a:rPr lang="en-US" noProof="0" smtClean="0"/>
              <a:t>Click icon to add picture</a:t>
            </a:r>
            <a:endParaRPr lang="en-GB" noProof="0" dirty="0"/>
          </a:p>
        </p:txBody>
      </p:sp>
      <p:sp>
        <p:nvSpPr>
          <p:cNvPr id="19" name="Instructional Text"/>
          <p:cNvSpPr/>
          <p:nvPr/>
        </p:nvSpPr>
        <p:spPr>
          <a:xfrm>
            <a:off x="12344400" y="0"/>
            <a:ext cx="1295400" cy="68580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rtl="0"/>
            <a:r>
              <a:rPr lang="en-GB" sz="1200" b="1" i="1" noProof="0" dirty="0">
                <a:latin typeface="Arial" pitchFamily="34" charset="0"/>
                <a:cs typeface="Arial" pitchFamily="34" charset="0"/>
              </a:rPr>
              <a:t>NOTE:</a:t>
            </a:r>
          </a:p>
          <a:p>
            <a:pPr rtl="0"/>
            <a:r>
              <a:rPr lang="en-GB" sz="1200" i="1" noProof="0" dirty="0">
                <a:latin typeface="Arial" pitchFamily="34" charset="0"/>
                <a:cs typeface="Arial" pitchFamily="34" charset="0"/>
              </a:rPr>
              <a:t>To change the image on this slide, select the picture and delete it. Then click the Pictures icon in the placeholder to insert your own image.</a:t>
            </a:r>
          </a:p>
        </p:txBody>
      </p:sp>
    </p:spTree>
    <p:extLst>
      <p:ext uri="{BB962C8B-B14F-4D97-AF65-F5344CB8AC3E}">
        <p14:creationId xmlns:p14="http://schemas.microsoft.com/office/powerpoint/2010/main" xmlns="" val="267394360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2514600"/>
            <a:ext cx="12192000" cy="3194035"/>
            <a:chOff x="647402" y="2514600"/>
            <a:chExt cx="10838688" cy="3194035"/>
          </a:xfrm>
        </p:grpSpPr>
        <p:grpSp>
          <p:nvGrpSpPr>
            <p:cNvPr id="9" name="Group 8"/>
            <p:cNvGrpSpPr/>
            <p:nvPr/>
          </p:nvGrpSpPr>
          <p:grpSpPr>
            <a:xfrm>
              <a:off x="647402" y="2514600"/>
              <a:ext cx="10838688" cy="63125"/>
              <a:chOff x="507492" y="1501519"/>
              <a:chExt cx="8129016" cy="63125"/>
            </a:xfrm>
          </p:grpSpPr>
          <p:cxnSp>
            <p:nvCxnSpPr>
              <p:cNvPr id="14" name="Straight Connector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Rectangle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grpSp>
          <p:nvGrpSpPr>
            <p:cNvPr id="11" name="Group 10"/>
            <p:cNvGrpSpPr/>
            <p:nvPr/>
          </p:nvGrpSpPr>
          <p:grpSpPr>
            <a:xfrm rot="10800000">
              <a:off x="647402" y="5645510"/>
              <a:ext cx="10838688" cy="63125"/>
              <a:chOff x="507492" y="1501519"/>
              <a:chExt cx="8129016" cy="63125"/>
            </a:xfrm>
          </p:grpSpPr>
          <p:cxnSp>
            <p:nvCxnSpPr>
              <p:cNvPr id="12" name="Straight Connector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sp>
        <p:nvSpPr>
          <p:cNvPr id="2" name="Title 1"/>
          <p:cNvSpPr>
            <a:spLocks noGrp="1"/>
          </p:cNvSpPr>
          <p:nvPr>
            <p:ph type="title"/>
          </p:nvPr>
        </p:nvSpPr>
        <p:spPr>
          <a:xfrm>
            <a:off x="1104899" y="2971806"/>
            <a:ext cx="10071099" cy="1684150"/>
          </a:xfrm>
        </p:spPr>
        <p:txBody>
          <a:bodyPr rtlCol="0" anchor="ctr">
            <a:normAutofit/>
          </a:bodyPr>
          <a:lstStyle>
            <a:lvl1pPr>
              <a:defRPr sz="4400" cap="all" baseline="0">
                <a:solidFill>
                  <a:schemeClr val="bg1"/>
                </a:solidFill>
              </a:defRPr>
            </a:lvl1pPr>
          </a:lstStyle>
          <a:p>
            <a:pPr rtl="0"/>
            <a:r>
              <a:rPr lang="en-US" noProof="0" smtClean="0"/>
              <a:t>Click to edit Master title style</a:t>
            </a:r>
            <a:endParaRPr lang="en-GB" noProof="0" dirty="0"/>
          </a:p>
        </p:txBody>
      </p:sp>
      <p:sp>
        <p:nvSpPr>
          <p:cNvPr id="3" name="Text Placeholder 2"/>
          <p:cNvSpPr>
            <a:spLocks noGrp="1"/>
          </p:cNvSpPr>
          <p:nvPr>
            <p:ph type="body" idx="1"/>
          </p:nvPr>
        </p:nvSpPr>
        <p:spPr>
          <a:xfrm>
            <a:off x="1104899" y="4655956"/>
            <a:ext cx="10071099" cy="509750"/>
          </a:xfrm>
        </p:spPr>
        <p:txBody>
          <a:bodyPr rtlCol="0">
            <a:normAutofit/>
          </a:bodyPr>
          <a:lstStyle>
            <a:lvl1pPr marL="0" indent="0">
              <a:spcBef>
                <a:spcPts val="0"/>
              </a:spcBef>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US" noProof="0" smtClean="0"/>
              <a:t>Click to edit Master text styles</a:t>
            </a:r>
          </a:p>
        </p:txBody>
      </p:sp>
      <p:sp>
        <p:nvSpPr>
          <p:cNvPr id="4" name="Date Placeholder 3"/>
          <p:cNvSpPr>
            <a:spLocks noGrp="1"/>
          </p:cNvSpPr>
          <p:nvPr>
            <p:ph type="dt" sz="half" idx="10"/>
          </p:nvPr>
        </p:nvSpPr>
        <p:spPr/>
        <p:txBody>
          <a:bodyPr rtlCol="0"/>
          <a:lstStyle>
            <a:lvl1pPr>
              <a:defRPr/>
            </a:lvl1pPr>
          </a:lstStyle>
          <a:p>
            <a:fld id="{3CBF5231-8870-441E-8E82-3BE95C2D4F16}" type="datetime1">
              <a:rPr lang="en-GB" noProof="0" smtClean="0"/>
              <a:pPr/>
              <a:t>18/05/2021</a:t>
            </a:fld>
            <a:endParaRPr lang="en-GB" noProof="0" dirty="0"/>
          </a:p>
        </p:txBody>
      </p:sp>
      <p:sp>
        <p:nvSpPr>
          <p:cNvPr id="5" name="Footer Placeholder 4"/>
          <p:cNvSpPr>
            <a:spLocks noGrp="1"/>
          </p:cNvSpPr>
          <p:nvPr>
            <p:ph type="ftr" sz="quarter" idx="11"/>
          </p:nvPr>
        </p:nvSpPr>
        <p:spPr/>
        <p:txBody>
          <a:bodyPr rtlCol="0"/>
          <a:lstStyle/>
          <a:p>
            <a:pPr rtl="0"/>
            <a:endParaRPr lang="en-GB" noProof="0" dirty="0"/>
          </a:p>
        </p:txBody>
      </p:sp>
      <p:sp>
        <p:nvSpPr>
          <p:cNvPr id="6" name="Slide Number Placeholder 5"/>
          <p:cNvSpPr>
            <a:spLocks noGrp="1"/>
          </p:cNvSpPr>
          <p:nvPr>
            <p:ph type="sldNum" sz="quarter" idx="12"/>
          </p:nvPr>
        </p:nvSpPr>
        <p:spPr/>
        <p:txBody>
          <a:bodyPr rtlCol="0"/>
          <a:lstStyle/>
          <a:p>
            <a:pPr rtl="0"/>
            <a:fld id="{0FF54DE5-C571-48E8-A5BC-B369434E2F44}" type="slidenum">
              <a:rPr lang="en-GB" noProof="0" smtClean="0"/>
              <a:pPr rtl="0"/>
              <a:t>‹#›</a:t>
            </a:fld>
            <a:endParaRPr lang="en-GB" noProof="0" dirty="0"/>
          </a:p>
        </p:txBody>
      </p:sp>
      <p:pic>
        <p:nvPicPr>
          <p:cNvPr id="7" name="Picture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xmlns="" val="0"/>
              </a:ext>
            </a:extLst>
          </a:blip>
          <a:stretch>
            <a:fillRect/>
          </a:stretch>
        </p:blipFill>
        <p:spPr>
          <a:xfrm>
            <a:off x="1325880" y="0"/>
            <a:ext cx="1783188" cy="2971806"/>
          </a:xfrm>
          <a:prstGeom prst="rect">
            <a:avLst/>
          </a:prstGeom>
        </p:spPr>
      </p:pic>
    </p:spTree>
    <p:extLst>
      <p:ext uri="{BB962C8B-B14F-4D97-AF65-F5344CB8AC3E}">
        <p14:creationId xmlns:p14="http://schemas.microsoft.com/office/powerpoint/2010/main" xmlns="" val="360267880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smtClean="0"/>
              <a:t>Click to edit Master title style</a:t>
            </a:r>
            <a:endParaRPr lang="en-GB" noProof="0" dirty="0"/>
          </a:p>
        </p:txBody>
      </p:sp>
      <p:sp>
        <p:nvSpPr>
          <p:cNvPr id="3" name="Content Placeholder 2"/>
          <p:cNvSpPr>
            <a:spLocks noGrp="1"/>
          </p:cNvSpPr>
          <p:nvPr>
            <p:ph sz="half" idx="1"/>
          </p:nvPr>
        </p:nvSpPr>
        <p:spPr>
          <a:xfrm>
            <a:off x="1104900" y="1600200"/>
            <a:ext cx="4914900" cy="4571999"/>
          </a:xfrm>
        </p:spPr>
        <p:txBody>
          <a:bodyPr rtlCol="0"/>
          <a:lstStyle>
            <a:lvl5pPr>
              <a:defRPr/>
            </a:lvl5pPr>
            <a:lvl6pPr>
              <a:defRPr/>
            </a:lvl6pPr>
            <a:lvl7pPr>
              <a:defRPr/>
            </a:lvl7pPr>
            <a:lvl8pPr>
              <a:defRPr/>
            </a:lvl8pPr>
            <a:lvl9pPr>
              <a:defRPr/>
            </a:lvl9pPr>
          </a:lstStyle>
          <a:p>
            <a:pPr lvl="0" rtl="0"/>
            <a:r>
              <a:rPr lang="en-US" noProof="0" smtClean="0"/>
              <a:t>Click to edit Master text styles</a:t>
            </a:r>
          </a:p>
          <a:p>
            <a:pPr lvl="1" rtl="0"/>
            <a:r>
              <a:rPr lang="en-US" noProof="0" smtClean="0"/>
              <a:t>Second level</a:t>
            </a:r>
          </a:p>
          <a:p>
            <a:pPr lvl="2" rtl="0"/>
            <a:r>
              <a:rPr lang="en-US" noProof="0" smtClean="0"/>
              <a:t>Third level</a:t>
            </a:r>
          </a:p>
          <a:p>
            <a:pPr lvl="3" rtl="0"/>
            <a:r>
              <a:rPr lang="en-US" noProof="0" smtClean="0"/>
              <a:t>Fourth level</a:t>
            </a:r>
          </a:p>
          <a:p>
            <a:pPr lvl="4" rtl="0"/>
            <a:r>
              <a:rPr lang="en-US" noProof="0" smtClean="0"/>
              <a:t>Fifth level</a:t>
            </a:r>
            <a:endParaRPr lang="en-GB" noProof="0" dirty="0"/>
          </a:p>
        </p:txBody>
      </p:sp>
      <p:sp>
        <p:nvSpPr>
          <p:cNvPr id="4" name="Content Placeholder 3"/>
          <p:cNvSpPr>
            <a:spLocks noGrp="1"/>
          </p:cNvSpPr>
          <p:nvPr>
            <p:ph sz="half" idx="2"/>
          </p:nvPr>
        </p:nvSpPr>
        <p:spPr>
          <a:xfrm>
            <a:off x="6172200" y="1600200"/>
            <a:ext cx="4914900" cy="4571999"/>
          </a:xfrm>
        </p:spPr>
        <p:txBody>
          <a:bodyPr rtlCol="0"/>
          <a:lstStyle>
            <a:lvl5pPr>
              <a:defRPr/>
            </a:lvl5pPr>
            <a:lvl6pPr>
              <a:defRPr/>
            </a:lvl6pPr>
            <a:lvl7pPr>
              <a:defRPr/>
            </a:lvl7pPr>
            <a:lvl8pPr>
              <a:defRPr/>
            </a:lvl8pPr>
          </a:lstStyle>
          <a:p>
            <a:pPr lvl="0" rtl="0"/>
            <a:r>
              <a:rPr lang="en-US" noProof="0" smtClean="0"/>
              <a:t>Click to edit Master text styles</a:t>
            </a:r>
          </a:p>
          <a:p>
            <a:pPr lvl="1" rtl="0"/>
            <a:r>
              <a:rPr lang="en-US" noProof="0" smtClean="0"/>
              <a:t>Second level</a:t>
            </a:r>
          </a:p>
          <a:p>
            <a:pPr lvl="2" rtl="0"/>
            <a:r>
              <a:rPr lang="en-US" noProof="0" smtClean="0"/>
              <a:t>Third level</a:t>
            </a:r>
          </a:p>
          <a:p>
            <a:pPr lvl="3" rtl="0"/>
            <a:r>
              <a:rPr lang="en-US" noProof="0" smtClean="0"/>
              <a:t>Fourth level</a:t>
            </a:r>
          </a:p>
          <a:p>
            <a:pPr lvl="4" rtl="0"/>
            <a:r>
              <a:rPr lang="en-US" noProof="0" smtClean="0"/>
              <a:t>Fifth level</a:t>
            </a:r>
            <a:endParaRPr lang="en-GB" noProof="0" dirty="0"/>
          </a:p>
        </p:txBody>
      </p:sp>
      <p:sp>
        <p:nvSpPr>
          <p:cNvPr id="5" name="Date Placeholder 4"/>
          <p:cNvSpPr>
            <a:spLocks noGrp="1"/>
          </p:cNvSpPr>
          <p:nvPr>
            <p:ph type="dt" sz="half" idx="10"/>
          </p:nvPr>
        </p:nvSpPr>
        <p:spPr/>
        <p:txBody>
          <a:bodyPr rtlCol="0"/>
          <a:lstStyle>
            <a:lvl1pPr>
              <a:defRPr/>
            </a:lvl1pPr>
          </a:lstStyle>
          <a:p>
            <a:fld id="{70E5344F-59C3-4858-8571-433797DFCF9E}" type="datetime1">
              <a:rPr lang="en-GB" noProof="0" smtClean="0"/>
              <a:pPr/>
              <a:t>18/05/2021</a:t>
            </a:fld>
            <a:endParaRPr lang="en-GB" noProof="0" dirty="0"/>
          </a:p>
        </p:txBody>
      </p:sp>
      <p:sp>
        <p:nvSpPr>
          <p:cNvPr id="6" name="Footer Placeholder 5"/>
          <p:cNvSpPr>
            <a:spLocks noGrp="1"/>
          </p:cNvSpPr>
          <p:nvPr>
            <p:ph type="ftr" sz="quarter" idx="11"/>
          </p:nvPr>
        </p:nvSpPr>
        <p:spPr/>
        <p:txBody>
          <a:bodyPr rtlCol="0"/>
          <a:lstStyle/>
          <a:p>
            <a:pPr rtl="0"/>
            <a:endParaRPr lang="en-GB" noProof="0" dirty="0"/>
          </a:p>
        </p:txBody>
      </p:sp>
      <p:sp>
        <p:nvSpPr>
          <p:cNvPr id="7" name="Slide Number Placeholder 6"/>
          <p:cNvSpPr>
            <a:spLocks noGrp="1"/>
          </p:cNvSpPr>
          <p:nvPr>
            <p:ph type="sldNum" sz="quarter" idx="12"/>
          </p:nvPr>
        </p:nvSpPr>
        <p:spPr/>
        <p:txBody>
          <a:bodyPr rtlCol="0"/>
          <a:lstStyle/>
          <a:p>
            <a:pPr rtl="0"/>
            <a:fld id="{0FF54DE5-C571-48E8-A5BC-B369434E2F44}" type="slidenum">
              <a:rPr lang="en-GB" noProof="0" smtClean="0"/>
              <a:pPr rtl="0"/>
              <a:t>‹#›</a:t>
            </a:fld>
            <a:endParaRPr lang="en-GB" noProof="0" dirty="0"/>
          </a:p>
        </p:txBody>
      </p:sp>
    </p:spTree>
    <p:extLst>
      <p:ext uri="{BB962C8B-B14F-4D97-AF65-F5344CB8AC3E}">
        <p14:creationId xmlns:p14="http://schemas.microsoft.com/office/powerpoint/2010/main" xmlns="" val="352779106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smtClean="0"/>
              <a:t>Click to edit Master title style</a:t>
            </a:r>
            <a:endParaRPr lang="en-GB" noProof="0" dirty="0"/>
          </a:p>
        </p:txBody>
      </p:sp>
      <p:sp>
        <p:nvSpPr>
          <p:cNvPr id="3" name="Text Placeholder 2"/>
          <p:cNvSpPr>
            <a:spLocks noGrp="1"/>
          </p:cNvSpPr>
          <p:nvPr>
            <p:ph type="body" idx="1"/>
          </p:nvPr>
        </p:nvSpPr>
        <p:spPr>
          <a:xfrm>
            <a:off x="1104900" y="1600200"/>
            <a:ext cx="4919472" cy="823912"/>
          </a:xfrm>
        </p:spPr>
        <p:txBody>
          <a:bodyPr rtlCol="0"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noProof="0" smtClean="0"/>
              <a:t>Click to edit Master text styles</a:t>
            </a:r>
          </a:p>
        </p:txBody>
      </p:sp>
      <p:sp>
        <p:nvSpPr>
          <p:cNvPr id="4" name="Content Placeholder 3"/>
          <p:cNvSpPr>
            <a:spLocks noGrp="1"/>
          </p:cNvSpPr>
          <p:nvPr>
            <p:ph sz="half" idx="2"/>
          </p:nvPr>
        </p:nvSpPr>
        <p:spPr>
          <a:xfrm>
            <a:off x="1104900" y="2424112"/>
            <a:ext cx="4919472" cy="3748088"/>
          </a:xfrm>
        </p:spPr>
        <p:txBody>
          <a:bodyPr rtlCol="0"/>
          <a:lstStyle/>
          <a:p>
            <a:pPr lvl="0" rtl="0"/>
            <a:r>
              <a:rPr lang="en-US" noProof="0" smtClean="0"/>
              <a:t>Click to edit Master text styles</a:t>
            </a:r>
          </a:p>
          <a:p>
            <a:pPr lvl="1" rtl="0"/>
            <a:r>
              <a:rPr lang="en-US" noProof="0" smtClean="0"/>
              <a:t>Second level</a:t>
            </a:r>
          </a:p>
          <a:p>
            <a:pPr lvl="2" rtl="0"/>
            <a:r>
              <a:rPr lang="en-US" noProof="0" smtClean="0"/>
              <a:t>Third level</a:t>
            </a:r>
          </a:p>
          <a:p>
            <a:pPr lvl="3" rtl="0"/>
            <a:r>
              <a:rPr lang="en-US" noProof="0" smtClean="0"/>
              <a:t>Fourth level</a:t>
            </a:r>
          </a:p>
          <a:p>
            <a:pPr lvl="4" rtl="0"/>
            <a:r>
              <a:rPr lang="en-US" noProof="0" smtClean="0"/>
              <a:t>Fifth level</a:t>
            </a:r>
            <a:endParaRPr lang="en-GB" noProof="0" dirty="0"/>
          </a:p>
        </p:txBody>
      </p:sp>
      <p:sp>
        <p:nvSpPr>
          <p:cNvPr id="5" name="Text Placeholder 4"/>
          <p:cNvSpPr>
            <a:spLocks noGrp="1"/>
          </p:cNvSpPr>
          <p:nvPr>
            <p:ph type="body" sz="quarter" idx="3"/>
          </p:nvPr>
        </p:nvSpPr>
        <p:spPr>
          <a:xfrm>
            <a:off x="6166110" y="1600200"/>
            <a:ext cx="4919472" cy="823912"/>
          </a:xfrm>
        </p:spPr>
        <p:txBody>
          <a:bodyPr rtlCol="0"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noProof="0" smtClean="0"/>
              <a:t>Click to edit Master text styles</a:t>
            </a:r>
          </a:p>
        </p:txBody>
      </p:sp>
      <p:sp>
        <p:nvSpPr>
          <p:cNvPr id="6" name="Content Placeholder 5"/>
          <p:cNvSpPr>
            <a:spLocks noGrp="1"/>
          </p:cNvSpPr>
          <p:nvPr>
            <p:ph sz="quarter" idx="4"/>
          </p:nvPr>
        </p:nvSpPr>
        <p:spPr>
          <a:xfrm>
            <a:off x="6166110" y="2424112"/>
            <a:ext cx="4919472" cy="3748088"/>
          </a:xfrm>
        </p:spPr>
        <p:txBody>
          <a:bodyPr rtlCol="0"/>
          <a:lstStyle/>
          <a:p>
            <a:pPr lvl="0" rtl="0"/>
            <a:r>
              <a:rPr lang="en-US" noProof="0" smtClean="0"/>
              <a:t>Click to edit Master text styles</a:t>
            </a:r>
          </a:p>
          <a:p>
            <a:pPr lvl="1" rtl="0"/>
            <a:r>
              <a:rPr lang="en-US" noProof="0" smtClean="0"/>
              <a:t>Second level</a:t>
            </a:r>
          </a:p>
          <a:p>
            <a:pPr lvl="2" rtl="0"/>
            <a:r>
              <a:rPr lang="en-US" noProof="0" smtClean="0"/>
              <a:t>Third level</a:t>
            </a:r>
          </a:p>
          <a:p>
            <a:pPr lvl="3" rtl="0"/>
            <a:r>
              <a:rPr lang="en-US" noProof="0" smtClean="0"/>
              <a:t>Fourth level</a:t>
            </a:r>
          </a:p>
          <a:p>
            <a:pPr lvl="4" rtl="0"/>
            <a:r>
              <a:rPr lang="en-US" noProof="0" smtClean="0"/>
              <a:t>Fifth level</a:t>
            </a:r>
            <a:endParaRPr lang="en-GB" noProof="0" dirty="0"/>
          </a:p>
        </p:txBody>
      </p:sp>
      <p:sp>
        <p:nvSpPr>
          <p:cNvPr id="7" name="Date Placeholder 6"/>
          <p:cNvSpPr>
            <a:spLocks noGrp="1"/>
          </p:cNvSpPr>
          <p:nvPr>
            <p:ph type="dt" sz="half" idx="10"/>
          </p:nvPr>
        </p:nvSpPr>
        <p:spPr/>
        <p:txBody>
          <a:bodyPr rtlCol="0"/>
          <a:lstStyle>
            <a:lvl1pPr>
              <a:defRPr/>
            </a:lvl1pPr>
          </a:lstStyle>
          <a:p>
            <a:fld id="{77B145EF-5566-469D-AEC4-BEBCB09EDC55}" type="datetime1">
              <a:rPr lang="en-GB" noProof="0" smtClean="0"/>
              <a:pPr/>
              <a:t>18/05/2021</a:t>
            </a:fld>
            <a:endParaRPr lang="en-GB" noProof="0" dirty="0"/>
          </a:p>
        </p:txBody>
      </p:sp>
      <p:sp>
        <p:nvSpPr>
          <p:cNvPr id="8" name="Footer Placeholder 7"/>
          <p:cNvSpPr>
            <a:spLocks noGrp="1"/>
          </p:cNvSpPr>
          <p:nvPr>
            <p:ph type="ftr" sz="quarter" idx="11"/>
          </p:nvPr>
        </p:nvSpPr>
        <p:spPr/>
        <p:txBody>
          <a:bodyPr rtlCol="0"/>
          <a:lstStyle/>
          <a:p>
            <a:pPr rtl="0"/>
            <a:endParaRPr lang="en-GB" noProof="0" dirty="0"/>
          </a:p>
        </p:txBody>
      </p:sp>
      <p:sp>
        <p:nvSpPr>
          <p:cNvPr id="9" name="Slide Number Placeholder 8"/>
          <p:cNvSpPr>
            <a:spLocks noGrp="1"/>
          </p:cNvSpPr>
          <p:nvPr>
            <p:ph type="sldNum" sz="quarter" idx="12"/>
          </p:nvPr>
        </p:nvSpPr>
        <p:spPr/>
        <p:txBody>
          <a:bodyPr rtlCol="0"/>
          <a:lstStyle/>
          <a:p>
            <a:pPr rtl="0"/>
            <a:fld id="{0FF54DE5-C571-48E8-A5BC-B369434E2F44}" type="slidenum">
              <a:rPr lang="en-GB" noProof="0" smtClean="0"/>
              <a:pPr rtl="0"/>
              <a:t>‹#›</a:t>
            </a:fld>
            <a:endParaRPr lang="en-GB" noProof="0" dirty="0"/>
          </a:p>
        </p:txBody>
      </p:sp>
    </p:spTree>
    <p:extLst>
      <p:ext uri="{BB962C8B-B14F-4D97-AF65-F5344CB8AC3E}">
        <p14:creationId xmlns:p14="http://schemas.microsoft.com/office/powerpoint/2010/main" xmlns="" val="397101610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smtClean="0"/>
              <a:t>Click to edit Master title style</a:t>
            </a:r>
            <a:endParaRPr lang="en-GB" noProof="0" dirty="0"/>
          </a:p>
        </p:txBody>
      </p:sp>
      <p:sp>
        <p:nvSpPr>
          <p:cNvPr id="3" name="Date Placeholder 2"/>
          <p:cNvSpPr>
            <a:spLocks noGrp="1"/>
          </p:cNvSpPr>
          <p:nvPr>
            <p:ph type="dt" sz="half" idx="10"/>
          </p:nvPr>
        </p:nvSpPr>
        <p:spPr/>
        <p:txBody>
          <a:bodyPr rtlCol="0"/>
          <a:lstStyle>
            <a:lvl1pPr>
              <a:defRPr/>
            </a:lvl1pPr>
          </a:lstStyle>
          <a:p>
            <a:fld id="{FE16BA12-8505-4D9F-A29D-C64373B3BF05}" type="datetime1">
              <a:rPr lang="en-GB" noProof="0" smtClean="0"/>
              <a:pPr/>
              <a:t>18/05/2021</a:t>
            </a:fld>
            <a:endParaRPr lang="en-GB" noProof="0" dirty="0"/>
          </a:p>
        </p:txBody>
      </p:sp>
      <p:sp>
        <p:nvSpPr>
          <p:cNvPr id="4" name="Footer Placeholder 3"/>
          <p:cNvSpPr>
            <a:spLocks noGrp="1"/>
          </p:cNvSpPr>
          <p:nvPr>
            <p:ph type="ftr" sz="quarter" idx="11"/>
          </p:nvPr>
        </p:nvSpPr>
        <p:spPr/>
        <p:txBody>
          <a:bodyPr rtlCol="0"/>
          <a:lstStyle/>
          <a:p>
            <a:pPr rtl="0"/>
            <a:endParaRPr lang="en-GB" noProof="0" dirty="0"/>
          </a:p>
        </p:txBody>
      </p:sp>
      <p:sp>
        <p:nvSpPr>
          <p:cNvPr id="5" name="Slide Number Placeholder 4"/>
          <p:cNvSpPr>
            <a:spLocks noGrp="1"/>
          </p:cNvSpPr>
          <p:nvPr>
            <p:ph type="sldNum" sz="quarter" idx="12"/>
          </p:nvPr>
        </p:nvSpPr>
        <p:spPr/>
        <p:txBody>
          <a:bodyPr rtlCol="0"/>
          <a:lstStyle/>
          <a:p>
            <a:pPr rtl="0"/>
            <a:fld id="{0FF54DE5-C571-48E8-A5BC-B369434E2F44}" type="slidenum">
              <a:rPr lang="en-GB" noProof="0" smtClean="0"/>
              <a:pPr rtl="0"/>
              <a:t>‹#›</a:t>
            </a:fld>
            <a:endParaRPr lang="en-GB" noProof="0" dirty="0"/>
          </a:p>
        </p:txBody>
      </p:sp>
    </p:spTree>
    <p:extLst>
      <p:ext uri="{BB962C8B-B14F-4D97-AF65-F5344CB8AC3E}">
        <p14:creationId xmlns:p14="http://schemas.microsoft.com/office/powerpoint/2010/main" xmlns="" val="175811152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rtlCol="0"/>
          <a:lstStyle>
            <a:lvl1pPr>
              <a:defRPr/>
            </a:lvl1pPr>
          </a:lstStyle>
          <a:p>
            <a:fld id="{770D8CA9-C44B-4D4A-A5C1-973DB36DB758}" type="datetime1">
              <a:rPr lang="en-GB" noProof="0" smtClean="0"/>
              <a:pPr/>
              <a:t>18/05/2021</a:t>
            </a:fld>
            <a:endParaRPr lang="en-GB" noProof="0" dirty="0"/>
          </a:p>
        </p:txBody>
      </p:sp>
      <p:sp>
        <p:nvSpPr>
          <p:cNvPr id="3" name="Footer Placeholder 2"/>
          <p:cNvSpPr>
            <a:spLocks noGrp="1"/>
          </p:cNvSpPr>
          <p:nvPr>
            <p:ph type="ftr" sz="quarter" idx="11"/>
          </p:nvPr>
        </p:nvSpPr>
        <p:spPr/>
        <p:txBody>
          <a:bodyPr rtlCol="0"/>
          <a:lstStyle/>
          <a:p>
            <a:pPr rtl="0"/>
            <a:endParaRPr lang="en-GB" noProof="0" dirty="0"/>
          </a:p>
        </p:txBody>
      </p:sp>
      <p:sp>
        <p:nvSpPr>
          <p:cNvPr id="4" name="Slide Number Placeholder 3"/>
          <p:cNvSpPr>
            <a:spLocks noGrp="1"/>
          </p:cNvSpPr>
          <p:nvPr>
            <p:ph type="sldNum" sz="quarter" idx="12"/>
          </p:nvPr>
        </p:nvSpPr>
        <p:spPr/>
        <p:txBody>
          <a:bodyPr rtlCol="0"/>
          <a:lstStyle/>
          <a:p>
            <a:pPr rtl="0"/>
            <a:fld id="{0FF54DE5-C571-48E8-A5BC-B369434E2F44}" type="slidenum">
              <a:rPr lang="en-GB" noProof="0" smtClean="0"/>
              <a:pPr rtl="0"/>
              <a:t>‹#›</a:t>
            </a:fld>
            <a:endParaRPr lang="en-GB" noProof="0" dirty="0"/>
          </a:p>
        </p:txBody>
      </p:sp>
    </p:spTree>
    <p:extLst>
      <p:ext uri="{BB962C8B-B14F-4D97-AF65-F5344CB8AC3E}">
        <p14:creationId xmlns:p14="http://schemas.microsoft.com/office/powerpoint/2010/main" xmlns="" val="30241692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b"/>
          <a:lstStyle>
            <a:lvl1pPr>
              <a:defRPr sz="3200"/>
            </a:lvl1pPr>
          </a:lstStyle>
          <a:p>
            <a:pPr rtl="0"/>
            <a:r>
              <a:rPr lang="en-US" noProof="0" smtClean="0"/>
              <a:t>Click to edit Master title style</a:t>
            </a:r>
            <a:endParaRPr lang="en-GB" noProof="0" dirty="0"/>
          </a:p>
        </p:txBody>
      </p:sp>
      <p:sp>
        <p:nvSpPr>
          <p:cNvPr id="3" name="Content Placeholder 2"/>
          <p:cNvSpPr>
            <a:spLocks noGrp="1"/>
          </p:cNvSpPr>
          <p:nvPr>
            <p:ph idx="1"/>
          </p:nvPr>
        </p:nvSpPr>
        <p:spPr>
          <a:xfrm>
            <a:off x="5641848" y="1600199"/>
            <a:ext cx="5445252" cy="4572001"/>
          </a:xfrm>
        </p:spPr>
        <p:txBody>
          <a:bodyPr rtlCol="0">
            <a:normAutofit/>
          </a:bodyPr>
          <a:lstStyle>
            <a:lvl1pPr>
              <a:defRPr sz="2000"/>
            </a:lvl1pPr>
            <a:lvl2pPr>
              <a:defRPr sz="16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en-US" noProof="0" smtClean="0"/>
              <a:t>Click to edit Master text styles</a:t>
            </a:r>
          </a:p>
          <a:p>
            <a:pPr lvl="1" rtl="0"/>
            <a:r>
              <a:rPr lang="en-US" noProof="0" smtClean="0"/>
              <a:t>Second level</a:t>
            </a:r>
          </a:p>
          <a:p>
            <a:pPr lvl="2" rtl="0"/>
            <a:r>
              <a:rPr lang="en-US" noProof="0" smtClean="0"/>
              <a:t>Third level</a:t>
            </a:r>
          </a:p>
          <a:p>
            <a:pPr lvl="3" rtl="0"/>
            <a:r>
              <a:rPr lang="en-US" noProof="0" smtClean="0"/>
              <a:t>Fourth level</a:t>
            </a:r>
          </a:p>
          <a:p>
            <a:pPr lvl="4" rtl="0"/>
            <a:r>
              <a:rPr lang="en-US" noProof="0" smtClean="0"/>
              <a:t>Fifth level</a:t>
            </a:r>
            <a:endParaRPr lang="en-GB" noProof="0" dirty="0"/>
          </a:p>
        </p:txBody>
      </p:sp>
      <p:sp>
        <p:nvSpPr>
          <p:cNvPr id="4" name="Text Placeholder 3"/>
          <p:cNvSpPr>
            <a:spLocks noGrp="1"/>
          </p:cNvSpPr>
          <p:nvPr>
            <p:ph type="body" sz="half" idx="2"/>
          </p:nvPr>
        </p:nvSpPr>
        <p:spPr>
          <a:xfrm>
            <a:off x="1104900" y="1600200"/>
            <a:ext cx="4384548" cy="4572000"/>
          </a:xfrm>
        </p:spPr>
        <p:txBody>
          <a:bodyPr rtlCol="0">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US" noProof="0" smtClean="0"/>
              <a:t>Click to edit Master text styles</a:t>
            </a:r>
          </a:p>
        </p:txBody>
      </p:sp>
      <p:sp>
        <p:nvSpPr>
          <p:cNvPr id="5" name="Date Placeholder 4"/>
          <p:cNvSpPr>
            <a:spLocks noGrp="1"/>
          </p:cNvSpPr>
          <p:nvPr>
            <p:ph type="dt" sz="half" idx="10"/>
          </p:nvPr>
        </p:nvSpPr>
        <p:spPr/>
        <p:txBody>
          <a:bodyPr rtlCol="0"/>
          <a:lstStyle>
            <a:lvl1pPr>
              <a:defRPr/>
            </a:lvl1pPr>
          </a:lstStyle>
          <a:p>
            <a:fld id="{1224CF92-45F0-4F21-AF38-1A81E82CAE2B}" type="datetime1">
              <a:rPr lang="en-GB" noProof="0" smtClean="0"/>
              <a:pPr/>
              <a:t>18/05/2021</a:t>
            </a:fld>
            <a:endParaRPr lang="en-GB" noProof="0" dirty="0"/>
          </a:p>
        </p:txBody>
      </p:sp>
      <p:sp>
        <p:nvSpPr>
          <p:cNvPr id="6" name="Footer Placeholder 5"/>
          <p:cNvSpPr>
            <a:spLocks noGrp="1"/>
          </p:cNvSpPr>
          <p:nvPr>
            <p:ph type="ftr" sz="quarter" idx="11"/>
          </p:nvPr>
        </p:nvSpPr>
        <p:spPr/>
        <p:txBody>
          <a:bodyPr rtlCol="0"/>
          <a:lstStyle/>
          <a:p>
            <a:pPr rtl="0"/>
            <a:endParaRPr lang="en-GB" noProof="0" dirty="0"/>
          </a:p>
        </p:txBody>
      </p:sp>
      <p:sp>
        <p:nvSpPr>
          <p:cNvPr id="7" name="Slide Number Placeholder 6"/>
          <p:cNvSpPr>
            <a:spLocks noGrp="1"/>
          </p:cNvSpPr>
          <p:nvPr>
            <p:ph type="sldNum" sz="quarter" idx="12"/>
          </p:nvPr>
        </p:nvSpPr>
        <p:spPr/>
        <p:txBody>
          <a:bodyPr rtlCol="0"/>
          <a:lstStyle/>
          <a:p>
            <a:pPr rtl="0"/>
            <a:fld id="{0FF54DE5-C571-48E8-A5BC-B369434E2F44}" type="slidenum">
              <a:rPr lang="en-GB" noProof="0" smtClean="0"/>
              <a:pPr rtl="0"/>
              <a:t>‹#›</a:t>
            </a:fld>
            <a:endParaRPr lang="en-GB" noProof="0" dirty="0"/>
          </a:p>
        </p:txBody>
      </p:sp>
    </p:spTree>
    <p:extLst>
      <p:ext uri="{BB962C8B-B14F-4D97-AF65-F5344CB8AC3E}">
        <p14:creationId xmlns:p14="http://schemas.microsoft.com/office/powerpoint/2010/main" xmlns="" val="376976468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04900" y="76200"/>
            <a:ext cx="9980682" cy="1096962"/>
          </a:xfrm>
          <a:prstGeom prst="rect">
            <a:avLst/>
          </a:prstGeom>
        </p:spPr>
        <p:txBody>
          <a:bodyPr vert="horz" lIns="0" tIns="45720" rIns="0" bIns="45720" rtlCol="0" anchor="b">
            <a:normAutofit/>
          </a:bodyPr>
          <a:lstStyle/>
          <a:p>
            <a:pPr rtl="0"/>
            <a:r>
              <a:rPr lang="en-US" noProof="0" smtClean="0"/>
              <a:t>Click to edit Master title style</a:t>
            </a:r>
            <a:endParaRPr lang="en-GB" noProof="0" dirty="0"/>
          </a:p>
        </p:txBody>
      </p:sp>
      <p:sp>
        <p:nvSpPr>
          <p:cNvPr id="3" name="Text Placeholder 2"/>
          <p:cNvSpPr>
            <a:spLocks noGrp="1"/>
          </p:cNvSpPr>
          <p:nvPr>
            <p:ph type="body" idx="1"/>
          </p:nvPr>
        </p:nvSpPr>
        <p:spPr>
          <a:xfrm>
            <a:off x="1104900" y="1600200"/>
            <a:ext cx="9982200" cy="4572000"/>
          </a:xfrm>
          <a:prstGeom prst="rect">
            <a:avLst/>
          </a:prstGeom>
        </p:spPr>
        <p:txBody>
          <a:bodyPr vert="horz" lIns="0" tIns="45720" rIns="0" bIns="45720" rtlCol="0">
            <a:normAutofit/>
          </a:bodyPr>
          <a:lstStyle/>
          <a:p>
            <a:pPr lvl="0" rtl="0"/>
            <a:r>
              <a:rPr lang="en-US" noProof="0" smtClean="0"/>
              <a:t>Click to edit Master text styles</a:t>
            </a:r>
          </a:p>
          <a:p>
            <a:pPr lvl="1" rtl="0"/>
            <a:r>
              <a:rPr lang="en-US" noProof="0" smtClean="0"/>
              <a:t>Second level</a:t>
            </a:r>
          </a:p>
          <a:p>
            <a:pPr lvl="2" rtl="0"/>
            <a:r>
              <a:rPr lang="en-US" noProof="0" smtClean="0"/>
              <a:t>Third level</a:t>
            </a:r>
          </a:p>
          <a:p>
            <a:pPr lvl="3" rtl="0"/>
            <a:r>
              <a:rPr lang="en-US" noProof="0" smtClean="0"/>
              <a:t>Fourth level</a:t>
            </a:r>
          </a:p>
          <a:p>
            <a:pPr lvl="4" rtl="0"/>
            <a:r>
              <a:rPr lang="en-US" noProof="0" smtClean="0"/>
              <a:t>Fifth level</a:t>
            </a:r>
            <a:endParaRPr lang="en-GB" noProof="0" dirty="0"/>
          </a:p>
        </p:txBody>
      </p:sp>
      <p:sp>
        <p:nvSpPr>
          <p:cNvPr id="4" name="Date Placeholder 3"/>
          <p:cNvSpPr>
            <a:spLocks noGrp="1"/>
          </p:cNvSpPr>
          <p:nvPr>
            <p:ph type="dt" sz="half" idx="2"/>
          </p:nvPr>
        </p:nvSpPr>
        <p:spPr>
          <a:xfrm>
            <a:off x="1104899" y="6356351"/>
            <a:ext cx="1829559" cy="365125"/>
          </a:xfrm>
          <a:prstGeom prst="rect">
            <a:avLst/>
          </a:prstGeom>
        </p:spPr>
        <p:txBody>
          <a:bodyPr vert="horz" lIns="0" tIns="45720" rIns="0" bIns="45720" rtlCol="0" anchor="ctr"/>
          <a:lstStyle>
            <a:lvl1pPr algn="l">
              <a:defRPr sz="1200">
                <a:solidFill>
                  <a:schemeClr val="tx1">
                    <a:lumMod val="75000"/>
                  </a:schemeClr>
                </a:solidFill>
              </a:defRPr>
            </a:lvl1pPr>
          </a:lstStyle>
          <a:p>
            <a:fld id="{2FEB5231-77C7-46B6-AE08-DF88FFC67703}" type="datetime1">
              <a:rPr lang="en-GB" noProof="0" smtClean="0"/>
              <a:pPr/>
              <a:t>18/05/2021</a:t>
            </a:fld>
            <a:endParaRPr lang="en-GB" noProof="0" dirty="0"/>
          </a:p>
        </p:txBody>
      </p:sp>
      <p:sp>
        <p:nvSpPr>
          <p:cNvPr id="5" name="Footer Placeholder 4"/>
          <p:cNvSpPr>
            <a:spLocks noGrp="1"/>
          </p:cNvSpPr>
          <p:nvPr>
            <p:ph type="ftr" sz="quarter" idx="3"/>
          </p:nvPr>
        </p:nvSpPr>
        <p:spPr>
          <a:xfrm>
            <a:off x="2934459" y="6356350"/>
            <a:ext cx="6323082" cy="365126"/>
          </a:xfrm>
          <a:prstGeom prst="rect">
            <a:avLst/>
          </a:prstGeom>
        </p:spPr>
        <p:txBody>
          <a:bodyPr vert="horz" lIns="0" tIns="45720" rIns="0" bIns="45720" rtlCol="0" anchor="ctr"/>
          <a:lstStyle>
            <a:lvl1pPr algn="ctr">
              <a:defRPr sz="1200">
                <a:solidFill>
                  <a:schemeClr val="tx1">
                    <a:lumMod val="75000"/>
                  </a:schemeClr>
                </a:solidFill>
              </a:defRPr>
            </a:lvl1pPr>
          </a:lstStyle>
          <a:p>
            <a:endParaRPr lang="en-GB" noProof="0" dirty="0"/>
          </a:p>
        </p:txBody>
      </p:sp>
      <p:sp>
        <p:nvSpPr>
          <p:cNvPr id="6" name="Slide Number Placeholder 5"/>
          <p:cNvSpPr>
            <a:spLocks noGrp="1"/>
          </p:cNvSpPr>
          <p:nvPr>
            <p:ph type="sldNum" sz="quarter" idx="4"/>
          </p:nvPr>
        </p:nvSpPr>
        <p:spPr>
          <a:xfrm>
            <a:off x="9256782" y="6356351"/>
            <a:ext cx="1828800" cy="365125"/>
          </a:xfrm>
          <a:prstGeom prst="rect">
            <a:avLst/>
          </a:prstGeom>
        </p:spPr>
        <p:txBody>
          <a:bodyPr vert="horz" lIns="0" tIns="45720" rIns="0" bIns="45720" rtlCol="0" anchor="ctr"/>
          <a:lstStyle>
            <a:lvl1pPr algn="r">
              <a:defRPr sz="1200">
                <a:solidFill>
                  <a:schemeClr val="tx1">
                    <a:lumMod val="75000"/>
                  </a:schemeClr>
                </a:solidFill>
              </a:defRPr>
            </a:lvl1pPr>
          </a:lstStyle>
          <a:p>
            <a:fld id="{0FF54DE5-C571-48E8-A5BC-B369434E2F44}" type="slidenum">
              <a:rPr lang="en-GB" noProof="0" smtClean="0"/>
              <a:pPr/>
              <a:t>‹#›</a:t>
            </a:fld>
            <a:endParaRPr lang="en-GB" noProof="0" dirty="0"/>
          </a:p>
        </p:txBody>
      </p:sp>
      <p:grpSp>
        <p:nvGrpSpPr>
          <p:cNvPr id="15" name="Group 14"/>
          <p:cNvGrpSpPr/>
          <p:nvPr/>
        </p:nvGrpSpPr>
        <p:grpSpPr>
          <a:xfrm>
            <a:off x="1103376" y="1219201"/>
            <a:ext cx="9985248" cy="84403"/>
            <a:chOff x="1073150" y="1219201"/>
            <a:chExt cx="10058400" cy="63125"/>
          </a:xfrm>
        </p:grpSpPr>
        <p:cxnSp>
          <p:nvCxnSpPr>
            <p:cNvPr id="13" name="Straight Connector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hf sldNum="0" hdr="0" ftr="0"/>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pos="696">
          <p15:clr>
            <a:srgbClr val="F26B43"/>
          </p15:clr>
        </p15:guide>
        <p15:guide id="2" pos="6984">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rgbClr val="FF0000"/>
                </a:solidFill>
              </a:rPr>
              <a:t>What Is Information Security </a:t>
            </a:r>
            <a:endParaRPr lang="ar-IQ" dirty="0">
              <a:solidFill>
                <a:srgbClr val="FF0000"/>
              </a:solidFill>
            </a:endParaRPr>
          </a:p>
        </p:txBody>
      </p:sp>
      <p:sp>
        <p:nvSpPr>
          <p:cNvPr id="4" name="Date Placeholder 3"/>
          <p:cNvSpPr>
            <a:spLocks noGrp="1"/>
          </p:cNvSpPr>
          <p:nvPr>
            <p:ph type="dt" sz="half" idx="10"/>
          </p:nvPr>
        </p:nvSpPr>
        <p:spPr/>
        <p:txBody>
          <a:bodyPr/>
          <a:lstStyle/>
          <a:p>
            <a:fld id="{22B4CE67-49A1-4954-B535-D011B21685D9}" type="datetime1">
              <a:rPr lang="en-GB" noProof="0" smtClean="0"/>
              <a:pPr/>
              <a:t>18/05/2021</a:t>
            </a:fld>
            <a:endParaRPr lang="en-GB" noProof="0"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104900" y="609600"/>
            <a:ext cx="9980682" cy="1676400"/>
          </a:xfrm>
        </p:spPr>
        <p:txBody>
          <a:bodyPr rtlCol="0">
            <a:noAutofit/>
          </a:bodyPr>
          <a:lstStyle/>
          <a:p>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
            </a:r>
            <a:br>
              <a:rPr lang="en-US" b="1" dirty="0">
                <a:latin typeface="Times New Roman" panose="02020603050405020304" pitchFamily="18" charset="0"/>
                <a:cs typeface="Times New Roman" panose="02020603050405020304" pitchFamily="18" charset="0"/>
              </a:rPr>
            </a:b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r>
              <a:rPr lang="en-US" b="1" dirty="0" smtClean="0">
                <a:solidFill>
                  <a:srgbClr val="0070C0"/>
                </a:solidFill>
                <a:latin typeface="Times New Roman" panose="02020603050405020304" pitchFamily="18" charset="0"/>
                <a:cs typeface="Times New Roman" panose="02020603050405020304" pitchFamily="18" charset="0"/>
              </a:rPr>
              <a:t>Confidentiality</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dirty="0">
                <a:solidFill>
                  <a:srgbClr val="0070C0"/>
                </a:solidFill>
                <a:latin typeface="Times New Roman" panose="02020603050405020304" pitchFamily="18" charset="0"/>
                <a:cs typeface="Times New Roman" panose="02020603050405020304" pitchFamily="18" charset="0"/>
              </a:rPr>
              <a:t/>
            </a:r>
            <a:br>
              <a:rPr lang="en-US" dirty="0">
                <a:solidFill>
                  <a:srgbClr val="0070C0"/>
                </a:solidFill>
                <a:latin typeface="Times New Roman" panose="02020603050405020304" pitchFamily="18" charset="0"/>
                <a:cs typeface="Times New Roman" panose="02020603050405020304" pitchFamily="18" charset="0"/>
              </a:rPr>
            </a:br>
            <a:endParaRPr lang="en-US" dirty="0">
              <a:solidFill>
                <a:srgbClr val="0070C0"/>
              </a:solidFill>
              <a:latin typeface="Times New Roman" panose="02020603050405020304" pitchFamily="18" charset="0"/>
              <a:cs typeface="Times New Roman" panose="02020603050405020304" pitchFamily="18" charset="0"/>
            </a:endParaRPr>
          </a:p>
        </p:txBody>
      </p:sp>
      <p:sp>
        <p:nvSpPr>
          <p:cNvPr id="14" name="Content Placeholder 13"/>
          <p:cNvSpPr>
            <a:spLocks noGrp="1"/>
          </p:cNvSpPr>
          <p:nvPr>
            <p:ph idx="1"/>
          </p:nvPr>
        </p:nvSpPr>
        <p:spPr/>
        <p:txBody>
          <a:bodyPr rtlCol="0">
            <a:noAutofit/>
          </a:bodyPr>
          <a:lstStyle/>
          <a:p>
            <a:pPr marL="0" indent="0" algn="just">
              <a:buNone/>
            </a:pPr>
            <a:r>
              <a:rPr lang="en-US" sz="2400" dirty="0" smtClean="0"/>
              <a:t>Protecting </a:t>
            </a:r>
            <a:r>
              <a:rPr lang="en-US" sz="2400" dirty="0"/>
              <a:t>private data is the process of ensuring data confidentiality. Organizations </a:t>
            </a:r>
            <a:r>
              <a:rPr lang="en-US" sz="2400" dirty="0" smtClean="0"/>
              <a:t>must use </a:t>
            </a:r>
            <a:r>
              <a:rPr lang="en-US" sz="2400" dirty="0"/>
              <a:t>proper security controls specific to </a:t>
            </a:r>
            <a:r>
              <a:rPr lang="en-US" sz="2400" dirty="0" smtClean="0"/>
              <a:t>this concern</a:t>
            </a:r>
            <a:r>
              <a:rPr lang="en-US" sz="2400" dirty="0"/>
              <a:t>. Some examples include the following</a:t>
            </a:r>
            <a:r>
              <a:rPr lang="en-US" sz="2400" dirty="0" smtClean="0"/>
              <a:t>:</a:t>
            </a:r>
          </a:p>
          <a:p>
            <a:pPr marL="396875" algn="just"/>
            <a:r>
              <a:rPr lang="en-US" sz="2400" dirty="0" smtClean="0"/>
              <a:t>Adopting </a:t>
            </a:r>
            <a:r>
              <a:rPr lang="en-US" sz="2400" dirty="0"/>
              <a:t>a </a:t>
            </a:r>
            <a:r>
              <a:rPr lang="en-US" sz="2400" b="1" dirty="0">
                <a:solidFill>
                  <a:srgbClr val="FF0000"/>
                </a:solidFill>
              </a:rPr>
              <a:t>data classification standard </a:t>
            </a:r>
            <a:r>
              <a:rPr lang="en-US" sz="2400" dirty="0"/>
              <a:t>that defines how to treat data throughout your IT infrastructure. </a:t>
            </a:r>
            <a:endParaRPr lang="en-US" sz="2400" dirty="0" smtClean="0"/>
          </a:p>
          <a:p>
            <a:pPr marL="396875" algn="just"/>
            <a:r>
              <a:rPr lang="en-US" sz="2400" dirty="0">
                <a:solidFill>
                  <a:srgbClr val="FF0000"/>
                </a:solidFill>
              </a:rPr>
              <a:t>Limiting access </a:t>
            </a:r>
            <a:r>
              <a:rPr lang="en-US" sz="2400" dirty="0"/>
              <a:t>to systems and applications that house confidential data to only </a:t>
            </a:r>
            <a:r>
              <a:rPr lang="en-US" sz="2400" dirty="0" smtClean="0"/>
              <a:t>those authorized </a:t>
            </a:r>
            <a:r>
              <a:rPr lang="en-US" sz="2400" dirty="0"/>
              <a:t>to use that data</a:t>
            </a:r>
            <a:r>
              <a:rPr lang="en-US" sz="2400" dirty="0" smtClean="0"/>
              <a:t>.</a:t>
            </a:r>
          </a:p>
          <a:p>
            <a:pPr marL="396875"/>
            <a:r>
              <a:rPr lang="en-US" sz="2400" dirty="0">
                <a:solidFill>
                  <a:srgbClr val="FF0000"/>
                </a:solidFill>
              </a:rPr>
              <a:t>Encrypting data </a:t>
            </a:r>
            <a:r>
              <a:rPr lang="en-US" sz="2400" dirty="0"/>
              <a:t>that cross the public Internet</a:t>
            </a:r>
            <a:r>
              <a:rPr lang="en-US" sz="2400" dirty="0" smtClean="0"/>
              <a:t>.</a:t>
            </a:r>
          </a:p>
          <a:p>
            <a:pPr marL="396875" algn="just"/>
            <a:r>
              <a:rPr lang="en-US" sz="2400" dirty="0"/>
              <a:t>Encrypting data that are stored within databases and </a:t>
            </a:r>
            <a:r>
              <a:rPr lang="en-US" sz="2400" dirty="0" smtClean="0"/>
              <a:t>storage devices.</a:t>
            </a:r>
          </a:p>
          <a:p>
            <a:pPr marL="396875" algn="just"/>
            <a:r>
              <a:rPr lang="en-US" sz="2400" dirty="0"/>
              <a:t/>
            </a:r>
            <a:br>
              <a:rPr lang="en-US" sz="2400" dirty="0"/>
            </a:br>
            <a:r>
              <a:rPr lang="en-US" sz="2400" dirty="0"/>
              <a:t/>
            </a:r>
            <a:br>
              <a:rPr lang="en-US" sz="2400" dirty="0"/>
            </a:br>
            <a:r>
              <a:rPr lang="en-US" sz="2400" dirty="0"/>
              <a:t/>
            </a:r>
            <a:br>
              <a:rPr lang="en-US" sz="2400" dirty="0"/>
            </a:br>
            <a:r>
              <a:rPr lang="en-US" sz="2400" dirty="0"/>
              <a:t/>
            </a:r>
            <a:br>
              <a:rPr lang="en-US" sz="2400" dirty="0"/>
            </a:br>
            <a:r>
              <a:rPr lang="en-US" sz="2400" dirty="0"/>
              <a:t/>
            </a:r>
            <a:br>
              <a:rPr lang="en-US" sz="2400" dirty="0"/>
            </a:br>
            <a:r>
              <a:rPr lang="en-US" sz="2400" dirty="0"/>
              <a:t/>
            </a:r>
            <a:br>
              <a:rPr lang="en-US" sz="2400" dirty="0"/>
            </a:br>
            <a:r>
              <a:rPr lang="en-US" sz="2400" dirty="0"/>
              <a:t/>
            </a:r>
            <a:br>
              <a:rPr lang="en-US" sz="2400" dirty="0"/>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04985175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p:txBody>
          <a:bodyPr rtlCol="0">
            <a:noAutofit/>
          </a:bodyPr>
          <a:lstStyle/>
          <a:p>
            <a:pPr marL="0" indent="0" algn="just" fontAlgn="base">
              <a:buNone/>
            </a:pPr>
            <a:r>
              <a:rPr lang="en-US" sz="2400" b="1" dirty="0" smtClean="0">
                <a:solidFill>
                  <a:srgbClr val="FF0000"/>
                </a:solidFill>
              </a:rPr>
              <a:t>Integrity</a:t>
            </a:r>
            <a:r>
              <a:rPr lang="en-US" sz="2400" b="1" dirty="0" smtClean="0"/>
              <a:t> </a:t>
            </a:r>
            <a:r>
              <a:rPr lang="en-US" sz="2400" dirty="0" smtClean="0"/>
              <a:t>of </a:t>
            </a:r>
            <a:r>
              <a:rPr lang="en-US" sz="2400" dirty="0"/>
              <a:t>information refers to protecting information from </a:t>
            </a:r>
            <a:r>
              <a:rPr lang="en-US" sz="2400" dirty="0" smtClean="0"/>
              <a:t>being </a:t>
            </a:r>
            <a:r>
              <a:rPr lang="en-US" sz="2400" dirty="0"/>
              <a:t>modified by unauthorized </a:t>
            </a:r>
            <a:r>
              <a:rPr lang="en-US" sz="2400" dirty="0" smtClean="0"/>
              <a:t>parties as illustrated by figure below:</a:t>
            </a:r>
          </a:p>
          <a:p>
            <a:pPr marL="0" indent="0" algn="just" fontAlgn="base">
              <a:buNone/>
            </a:pPr>
            <a:r>
              <a:rPr lang="en-US" sz="2400" dirty="0"/>
              <a:t/>
            </a:r>
            <a:br>
              <a:rPr lang="en-US" sz="2400" dirty="0"/>
            </a:br>
            <a:endParaRPr lang="en-US" sz="2400" dirty="0"/>
          </a:p>
          <a:p>
            <a:pPr marL="0" indent="0">
              <a:buNone/>
            </a:pPr>
            <a:endParaRPr lang="en-US" sz="2400" dirty="0" smtClean="0"/>
          </a:p>
          <a:p>
            <a:pPr marL="0" indent="0">
              <a:buNone/>
            </a:pPr>
            <a:endParaRPr lang="en-US" sz="2400" dirty="0"/>
          </a:p>
          <a:p>
            <a:pPr marL="0" indent="0">
              <a:buNone/>
            </a:pPr>
            <a:endParaRPr lang="en-US" sz="2400" dirty="0" smtClean="0"/>
          </a:p>
          <a:p>
            <a:pPr marL="0" indent="0" algn="just">
              <a:buNone/>
            </a:pPr>
            <a:r>
              <a:rPr lang="en-US" sz="2400" dirty="0" smtClean="0"/>
              <a:t>corruption </a:t>
            </a:r>
            <a:r>
              <a:rPr lang="en-US" sz="2400" dirty="0"/>
              <a:t>of data integrity are serious </a:t>
            </a:r>
            <a:r>
              <a:rPr lang="en-US" sz="2400" dirty="0" smtClean="0"/>
              <a:t>threats </a:t>
            </a:r>
            <a:r>
              <a:rPr lang="en-US" sz="2400" dirty="0"/>
              <a:t>to an </a:t>
            </a:r>
            <a:r>
              <a:rPr lang="en-US" sz="2400" dirty="0" smtClean="0"/>
              <a:t>organization, especially </a:t>
            </a:r>
            <a:r>
              <a:rPr lang="en-US" sz="2400" dirty="0"/>
              <a:t>if the data are critical to business operations</a:t>
            </a:r>
            <a:r>
              <a:rPr lang="en-US" sz="2400" dirty="0" smtClean="0"/>
              <a:t>.</a:t>
            </a:r>
          </a:p>
          <a:p>
            <a:pPr marL="0" indent="0" algn="just">
              <a:buNone/>
            </a:pPr>
            <a:r>
              <a:rPr lang="en-US" sz="2400" dirty="0"/>
              <a:t/>
            </a:r>
            <a:br>
              <a:rPr lang="en-US" sz="2400" dirty="0"/>
            </a:br>
            <a:r>
              <a:rPr lang="en-US" sz="2400" dirty="0"/>
              <a:t/>
            </a:r>
            <a:br>
              <a:rPr lang="en-US" sz="2400" dirty="0"/>
            </a:br>
            <a:r>
              <a:rPr lang="en-US" sz="2400" dirty="0"/>
              <a:t/>
            </a:r>
            <a:br>
              <a:rPr lang="en-US" sz="2400" dirty="0"/>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lang="en-GB" sz="2400" dirty="0">
              <a:latin typeface="Times New Roman" panose="02020603050405020304" pitchFamily="18" charset="0"/>
              <a:cs typeface="Times New Roman" panose="02020603050405020304" pitchFamily="18" charset="0"/>
            </a:endParaRPr>
          </a:p>
        </p:txBody>
      </p:sp>
      <p:sp>
        <p:nvSpPr>
          <p:cNvPr id="4" name="Rectangle 3"/>
          <p:cNvSpPr/>
          <p:nvPr/>
        </p:nvSpPr>
        <p:spPr>
          <a:xfrm>
            <a:off x="1104900" y="777240"/>
            <a:ext cx="9982200" cy="579120"/>
          </a:xfrm>
          <a:prstGeom prst="rect">
            <a:avLst/>
          </a:prstGeom>
          <a:no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en-US" sz="2800" b="1" dirty="0">
                <a:solidFill>
                  <a:srgbClr val="0070C0"/>
                </a:solidFill>
                <a:latin typeface="Times New Roman" panose="02020603050405020304" pitchFamily="18" charset="0"/>
                <a:cs typeface="Times New Roman" panose="02020603050405020304" pitchFamily="18" charset="0"/>
              </a:rPr>
              <a:t>Integrity</a:t>
            </a:r>
            <a:r>
              <a:rPr lang="en-US" dirty="0"/>
              <a:t/>
            </a:r>
            <a:br>
              <a:rPr lang="en-US" dirty="0"/>
            </a:b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362620" y="2468881"/>
            <a:ext cx="5205487" cy="2623990"/>
          </a:xfrm>
          <a:prstGeom prst="rect">
            <a:avLst/>
          </a:prstGeom>
        </p:spPr>
      </p:pic>
    </p:spTree>
    <p:extLst>
      <p:ext uri="{BB962C8B-B14F-4D97-AF65-F5344CB8AC3E}">
        <p14:creationId xmlns:p14="http://schemas.microsoft.com/office/powerpoint/2010/main" xmlns="" val="31201253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p:txBody>
          <a:bodyPr rtlCol="0">
            <a:noAutofit/>
          </a:bodyPr>
          <a:lstStyle/>
          <a:p>
            <a:pPr marL="0" indent="0" algn="just">
              <a:buNone/>
            </a:pPr>
            <a:r>
              <a:rPr lang="en-US" sz="2400" b="1" dirty="0">
                <a:solidFill>
                  <a:srgbClr val="FF0000"/>
                </a:solidFill>
              </a:rPr>
              <a:t>Availability</a:t>
            </a:r>
            <a:r>
              <a:rPr lang="en-US" sz="2400" b="1" dirty="0"/>
              <a:t> </a:t>
            </a:r>
            <a:r>
              <a:rPr lang="en-US" sz="2400" dirty="0"/>
              <a:t>is a common term in everyday life. For example, you</a:t>
            </a:r>
            <a:br>
              <a:rPr lang="en-US" sz="2400" dirty="0"/>
            </a:br>
            <a:r>
              <a:rPr lang="en-US" sz="2400" dirty="0"/>
              <a:t>probably pay attention to the availability of </a:t>
            </a:r>
            <a:endParaRPr lang="en-US" sz="2400" dirty="0" smtClean="0"/>
          </a:p>
          <a:p>
            <a:pPr marL="457200" algn="just"/>
            <a:r>
              <a:rPr lang="en-US" sz="2400" dirty="0" smtClean="0"/>
              <a:t>your </a:t>
            </a:r>
            <a:r>
              <a:rPr lang="en-US" sz="2400" dirty="0"/>
              <a:t>Internet </a:t>
            </a:r>
            <a:r>
              <a:rPr lang="en-US" sz="2400" dirty="0" smtClean="0"/>
              <a:t>service.</a:t>
            </a:r>
          </a:p>
          <a:p>
            <a:pPr marL="457200" algn="just"/>
            <a:r>
              <a:rPr lang="en-US" sz="2400" dirty="0"/>
              <a:t>TV </a:t>
            </a:r>
            <a:r>
              <a:rPr lang="en-US" sz="2400" dirty="0" smtClean="0"/>
              <a:t>service</a:t>
            </a:r>
            <a:r>
              <a:rPr lang="en-US" sz="2400" dirty="0"/>
              <a:t>.</a:t>
            </a:r>
          </a:p>
          <a:p>
            <a:pPr marL="457200" algn="just"/>
            <a:r>
              <a:rPr lang="en-US" sz="2400" dirty="0"/>
              <a:t>cell phone service.</a:t>
            </a:r>
          </a:p>
          <a:p>
            <a:pPr marL="0" indent="0" algn="just">
              <a:buNone/>
            </a:pPr>
            <a:r>
              <a:rPr lang="en-US" sz="2400" dirty="0" smtClean="0"/>
              <a:t> </a:t>
            </a:r>
            <a:r>
              <a:rPr lang="en-US" sz="2400" dirty="0"/>
              <a:t>In the context of information security</a:t>
            </a:r>
            <a:r>
              <a:rPr lang="en-US" sz="2400" dirty="0" smtClean="0"/>
              <a:t>, </a:t>
            </a:r>
            <a:r>
              <a:rPr lang="en-US" sz="2400" dirty="0"/>
              <a:t>availability is generally expressed as the amount of time users </a:t>
            </a:r>
            <a:r>
              <a:rPr lang="en-US" sz="2400" dirty="0" smtClean="0"/>
              <a:t>can </a:t>
            </a:r>
            <a:r>
              <a:rPr lang="en-US" sz="2400" dirty="0"/>
              <a:t>use a system, application, and </a:t>
            </a:r>
            <a:r>
              <a:rPr lang="en-US" sz="2400" dirty="0" smtClean="0"/>
              <a:t>data:</a:t>
            </a:r>
          </a:p>
          <a:p>
            <a:pPr marL="0" indent="0" algn="just">
              <a:buNone/>
            </a:pPr>
            <a:r>
              <a:rPr lang="en-US" sz="2400" dirty="0"/>
              <a:t/>
            </a:r>
            <a:br>
              <a:rPr lang="en-US" sz="2400" dirty="0"/>
            </a:br>
            <a:r>
              <a:rPr lang="en-US" sz="2400" dirty="0"/>
              <a:t/>
            </a:r>
            <a:br>
              <a:rPr lang="en-US" sz="2400" dirty="0"/>
            </a:br>
            <a:r>
              <a:rPr lang="en-US" sz="2400" dirty="0"/>
              <a:t/>
            </a:r>
            <a:br>
              <a:rPr lang="en-US" sz="2400" dirty="0"/>
            </a:br>
            <a:r>
              <a:rPr lang="en-US" sz="2400" dirty="0"/>
              <a:t/>
            </a:r>
            <a:br>
              <a:rPr lang="en-US" sz="2400" dirty="0"/>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lang="en-GB" sz="2400" dirty="0">
              <a:latin typeface="Times New Roman" panose="02020603050405020304" pitchFamily="18" charset="0"/>
              <a:cs typeface="Times New Roman" panose="02020603050405020304" pitchFamily="18" charset="0"/>
            </a:endParaRPr>
          </a:p>
        </p:txBody>
      </p:sp>
      <p:sp>
        <p:nvSpPr>
          <p:cNvPr id="4" name="Rectangle 3"/>
          <p:cNvSpPr/>
          <p:nvPr/>
        </p:nvSpPr>
        <p:spPr>
          <a:xfrm>
            <a:off x="1104900" y="777240"/>
            <a:ext cx="9982200" cy="579120"/>
          </a:xfrm>
          <a:prstGeom prst="rect">
            <a:avLst/>
          </a:prstGeom>
          <a:no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en-US" sz="2800" b="1" dirty="0" smtClean="0">
                <a:solidFill>
                  <a:srgbClr val="0070C0"/>
                </a:solidFill>
              </a:rPr>
              <a:t>Availability</a:t>
            </a:r>
            <a:r>
              <a:rPr lang="en-US" dirty="0">
                <a:solidFill>
                  <a:srgbClr val="00B0F0"/>
                </a:solidFill>
              </a:rPr>
              <a:t/>
            </a:r>
            <a:br>
              <a:rPr lang="en-US" dirty="0">
                <a:solidFill>
                  <a:srgbClr val="00B0F0"/>
                </a:solidFill>
              </a:rPr>
            </a:br>
            <a:endParaRPr lang="en-US" dirty="0">
              <a:solidFill>
                <a:srgbClr val="00B0F0"/>
              </a:solidFill>
            </a:endParaRPr>
          </a:p>
        </p:txBody>
      </p:sp>
    </p:spTree>
    <p:extLst>
      <p:ext uri="{BB962C8B-B14F-4D97-AF65-F5344CB8AC3E}">
        <p14:creationId xmlns:p14="http://schemas.microsoft.com/office/powerpoint/2010/main" xmlns="" val="401635929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04900" y="1630680"/>
            <a:ext cx="9982200" cy="4572000"/>
          </a:xfrm>
        </p:spPr>
        <p:txBody>
          <a:bodyPr rtlCol="0">
            <a:noAutofit/>
          </a:bodyPr>
          <a:lstStyle/>
          <a:p>
            <a:pPr marL="0" indent="0" algn="just">
              <a:buNone/>
            </a:pPr>
            <a:r>
              <a:rPr lang="en-US" sz="2400" dirty="0"/>
              <a:t>What role do the three tenets of systems security play in a </a:t>
            </a:r>
            <a:r>
              <a:rPr lang="en-US" sz="2400" dirty="0" smtClean="0"/>
              <a:t>typical IT </a:t>
            </a:r>
            <a:r>
              <a:rPr lang="en-US" sz="2400" dirty="0"/>
              <a:t>infrastructure? </a:t>
            </a:r>
            <a:r>
              <a:rPr lang="en-US" sz="2400" dirty="0" smtClean="0"/>
              <a:t>First, let’s </a:t>
            </a:r>
            <a:r>
              <a:rPr lang="en-US" sz="2400" dirty="0"/>
              <a:t>review what a typical IT infrastructure looks like</a:t>
            </a:r>
            <a:r>
              <a:rPr lang="en-US" sz="2400" dirty="0" smtClean="0"/>
              <a:t>.</a:t>
            </a:r>
          </a:p>
          <a:p>
            <a:pPr marL="0" indent="0" algn="just">
              <a:buNone/>
            </a:pPr>
            <a:r>
              <a:rPr lang="en-US" sz="2400" dirty="0"/>
              <a:t/>
            </a:r>
            <a:br>
              <a:rPr lang="en-US" sz="2400" dirty="0"/>
            </a:br>
            <a:r>
              <a:rPr lang="en-US" sz="2400" dirty="0"/>
              <a:t/>
            </a:r>
            <a:br>
              <a:rPr lang="en-US" sz="2400" dirty="0"/>
            </a:br>
            <a:r>
              <a:rPr lang="en-US" sz="2400" dirty="0"/>
              <a:t/>
            </a:r>
            <a:br>
              <a:rPr lang="en-US" sz="2400" dirty="0"/>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lang="en-GB" sz="2400" dirty="0">
              <a:latin typeface="Times New Roman" panose="02020603050405020304" pitchFamily="18" charset="0"/>
              <a:cs typeface="Times New Roman" panose="02020603050405020304" pitchFamily="18" charset="0"/>
            </a:endParaRPr>
          </a:p>
        </p:txBody>
      </p:sp>
      <p:sp>
        <p:nvSpPr>
          <p:cNvPr id="4" name="Rectangle 3"/>
          <p:cNvSpPr/>
          <p:nvPr/>
        </p:nvSpPr>
        <p:spPr>
          <a:xfrm>
            <a:off x="1104900" y="0"/>
            <a:ext cx="9982200" cy="579120"/>
          </a:xfrm>
          <a:prstGeom prst="rect">
            <a:avLst/>
          </a:prstGeom>
          <a:no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endParaRPr lang="en-US" sz="2800" b="1" dirty="0" smtClean="0">
              <a:solidFill>
                <a:srgbClr val="0070C0"/>
              </a:solidFill>
              <a:latin typeface="Times New Roman" panose="02020603050405020304" pitchFamily="18" charset="0"/>
              <a:cs typeface="Times New Roman" panose="02020603050405020304" pitchFamily="18" charset="0"/>
            </a:endParaRPr>
          </a:p>
          <a:p>
            <a:endParaRPr lang="en-US" sz="2800" b="1" dirty="0">
              <a:solidFill>
                <a:srgbClr val="0070C0"/>
              </a:solidFill>
              <a:latin typeface="Times New Roman" panose="02020603050405020304" pitchFamily="18" charset="0"/>
              <a:cs typeface="Times New Roman" panose="02020603050405020304" pitchFamily="18" charset="0"/>
            </a:endParaRPr>
          </a:p>
          <a:p>
            <a:endParaRPr lang="en-US" sz="2800" b="1" dirty="0" smtClean="0">
              <a:solidFill>
                <a:srgbClr val="0070C0"/>
              </a:solidFill>
              <a:latin typeface="Times New Roman" panose="02020603050405020304" pitchFamily="18" charset="0"/>
              <a:cs typeface="Times New Roman" panose="02020603050405020304" pitchFamily="18" charset="0"/>
            </a:endParaRPr>
          </a:p>
          <a:p>
            <a:r>
              <a:rPr lang="en-US" sz="2800" b="1" dirty="0" smtClean="0">
                <a:solidFill>
                  <a:srgbClr val="0070C0"/>
                </a:solidFill>
                <a:latin typeface="Times New Roman" panose="02020603050405020304" pitchFamily="18" charset="0"/>
                <a:cs typeface="Times New Roman" panose="02020603050405020304" pitchFamily="18" charset="0"/>
              </a:rPr>
              <a:t>The </a:t>
            </a:r>
            <a:r>
              <a:rPr lang="en-US" sz="2800" b="1" dirty="0">
                <a:solidFill>
                  <a:srgbClr val="0070C0"/>
                </a:solidFill>
                <a:latin typeface="Times New Roman" panose="02020603050405020304" pitchFamily="18" charset="0"/>
                <a:cs typeface="Times New Roman" panose="02020603050405020304" pitchFamily="18" charset="0"/>
              </a:rPr>
              <a:t>Seven Domains of a Typical IT </a:t>
            </a:r>
            <a:r>
              <a:rPr lang="en-US" sz="2800" b="1" dirty="0" smtClean="0">
                <a:solidFill>
                  <a:srgbClr val="0070C0"/>
                </a:solidFill>
                <a:latin typeface="Times New Roman" panose="02020603050405020304" pitchFamily="18" charset="0"/>
                <a:cs typeface="Times New Roman" panose="02020603050405020304" pitchFamily="18" charset="0"/>
              </a:rPr>
              <a:t>Infrastructure</a:t>
            </a:r>
            <a:endParaRPr lang="en-US" sz="2800" dirty="0">
              <a:solidFill>
                <a:srgbClr val="0070C0"/>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2986476" y="2690312"/>
            <a:ext cx="6219048" cy="3619048"/>
          </a:xfrm>
          <a:prstGeom prst="rect">
            <a:avLst/>
          </a:prstGeom>
        </p:spPr>
      </p:pic>
    </p:spTree>
    <p:extLst>
      <p:ext uri="{BB962C8B-B14F-4D97-AF65-F5344CB8AC3E}">
        <p14:creationId xmlns:p14="http://schemas.microsoft.com/office/powerpoint/2010/main" xmlns="" val="285771480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04900" y="1584960"/>
            <a:ext cx="9982200" cy="4572000"/>
          </a:xfrm>
        </p:spPr>
        <p:txBody>
          <a:bodyPr rtlCol="0">
            <a:noAutofit/>
          </a:bodyPr>
          <a:lstStyle/>
          <a:p>
            <a:pPr algn="just"/>
            <a:r>
              <a:rPr lang="en-US" sz="2400" dirty="0">
                <a:latin typeface="Times New Roman" pitchFamily="18" charset="0"/>
                <a:cs typeface="Times New Roman" pitchFamily="18" charset="0"/>
              </a:rPr>
              <a:t>The User Domain defines the people who access an organization’s information </a:t>
            </a:r>
            <a:r>
              <a:rPr lang="en-US" sz="2400" dirty="0" smtClean="0">
                <a:latin typeface="Times New Roman" pitchFamily="18" charset="0"/>
                <a:cs typeface="Times New Roman" pitchFamily="18" charset="0"/>
              </a:rPr>
              <a:t>system. </a:t>
            </a:r>
          </a:p>
          <a:p>
            <a:pPr algn="just"/>
            <a:r>
              <a:rPr lang="en-US" sz="2400" dirty="0" smtClean="0">
                <a:latin typeface="Times New Roman" pitchFamily="18" charset="0"/>
                <a:cs typeface="Times New Roman" pitchFamily="18" charset="0"/>
              </a:rPr>
              <a:t>The </a:t>
            </a:r>
            <a:r>
              <a:rPr lang="en-US" sz="2400" dirty="0">
                <a:latin typeface="Times New Roman" pitchFamily="18" charset="0"/>
                <a:cs typeface="Times New Roman" pitchFamily="18" charset="0"/>
              </a:rPr>
              <a:t>User Domain is where you will find an acceptable use policy (</a:t>
            </a:r>
            <a:r>
              <a:rPr lang="en-US" sz="2400" dirty="0">
                <a:solidFill>
                  <a:srgbClr val="FF0000"/>
                </a:solidFill>
                <a:latin typeface="Times New Roman" pitchFamily="18" charset="0"/>
                <a:cs typeface="Times New Roman" pitchFamily="18" charset="0"/>
              </a:rPr>
              <a:t>AUP</a:t>
            </a:r>
            <a:r>
              <a:rPr lang="en-US" sz="2400" dirty="0">
                <a:latin typeface="Times New Roman" pitchFamily="18" charset="0"/>
                <a:cs typeface="Times New Roman" pitchFamily="18" charset="0"/>
              </a:rPr>
              <a:t>). An AUP </a:t>
            </a:r>
            <a:r>
              <a:rPr lang="en-US" sz="2400" dirty="0" smtClean="0">
                <a:latin typeface="Times New Roman" pitchFamily="18" charset="0"/>
                <a:cs typeface="Times New Roman" pitchFamily="18" charset="0"/>
              </a:rPr>
              <a:t>defines what </a:t>
            </a:r>
            <a:r>
              <a:rPr lang="en-US" sz="2400" dirty="0">
                <a:latin typeface="Times New Roman" pitchFamily="18" charset="0"/>
                <a:cs typeface="Times New Roman" pitchFamily="18" charset="0"/>
              </a:rPr>
              <a:t>users are allowed and not allowed to do with organization-owned IT assets. It’s like </a:t>
            </a:r>
            <a:r>
              <a:rPr lang="en-US" sz="2400" dirty="0" smtClean="0">
                <a:latin typeface="Times New Roman" pitchFamily="18" charset="0"/>
                <a:cs typeface="Times New Roman" pitchFamily="18" charset="0"/>
              </a:rPr>
              <a:t>a rule </a:t>
            </a:r>
            <a:r>
              <a:rPr lang="en-US" sz="2400" dirty="0">
                <a:latin typeface="Times New Roman" pitchFamily="18" charset="0"/>
                <a:cs typeface="Times New Roman" pitchFamily="18" charset="0"/>
              </a:rPr>
              <a:t>book that employees must follow. Violation of these rules can be grounds for </a:t>
            </a:r>
            <a:r>
              <a:rPr lang="en-US" sz="2400" dirty="0" smtClean="0">
                <a:latin typeface="Times New Roman" pitchFamily="18" charset="0"/>
                <a:cs typeface="Times New Roman" pitchFamily="18" charset="0"/>
              </a:rPr>
              <a:t>dismissal. This </a:t>
            </a:r>
            <a:r>
              <a:rPr lang="en-US" sz="2400" dirty="0">
                <a:latin typeface="Times New Roman" pitchFamily="18" charset="0"/>
                <a:cs typeface="Times New Roman" pitchFamily="18" charset="0"/>
              </a:rPr>
              <a:t>is where the first layer of defense </a:t>
            </a:r>
            <a:r>
              <a:rPr lang="en-US" sz="2400" dirty="0" smtClean="0">
                <a:latin typeface="Times New Roman" pitchFamily="18" charset="0"/>
                <a:cs typeface="Times New Roman" pitchFamily="18" charset="0"/>
              </a:rPr>
              <a:t>starts </a:t>
            </a:r>
            <a:r>
              <a:rPr lang="en-US" sz="2400" dirty="0">
                <a:latin typeface="Times New Roman" pitchFamily="18" charset="0"/>
                <a:cs typeface="Times New Roman" pitchFamily="18" charset="0"/>
              </a:rPr>
              <a:t>for a layered security strategy</a:t>
            </a:r>
            <a:r>
              <a:rPr lang="en-US" sz="2400" dirty="0" smtClean="0">
                <a:latin typeface="Times New Roman" pitchFamily="18" charset="0"/>
                <a:cs typeface="Times New Roman" pitchFamily="18" charset="0"/>
              </a:rPr>
              <a:t>.</a:t>
            </a:r>
          </a:p>
          <a:p>
            <a:pPr algn="just"/>
            <a:endParaRPr lang="en-US" sz="2400" dirty="0" smtClean="0">
              <a:latin typeface="Times New Roman" pitchFamily="18" charset="0"/>
              <a:cs typeface="Times New Roman" pitchFamily="18" charset="0"/>
            </a:endParaRPr>
          </a:p>
          <a:p>
            <a:pPr algn="just">
              <a:buNone/>
            </a:pPr>
            <a:endParaRPr lang="en-GB" sz="2400" dirty="0">
              <a:latin typeface="Times New Roman" pitchFamily="18" charset="0"/>
              <a:cs typeface="Times New Roman" pitchFamily="18" charset="0"/>
            </a:endParaRPr>
          </a:p>
        </p:txBody>
      </p:sp>
      <p:sp>
        <p:nvSpPr>
          <p:cNvPr id="4" name="Rectangle 3"/>
          <p:cNvSpPr/>
          <p:nvPr/>
        </p:nvSpPr>
        <p:spPr>
          <a:xfrm>
            <a:off x="1104900" y="453164"/>
            <a:ext cx="9982200" cy="579120"/>
          </a:xfrm>
          <a:prstGeom prst="rect">
            <a:avLst/>
          </a:prstGeom>
          <a:no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endParaRPr lang="en-US" sz="2800" b="1" dirty="0">
              <a:solidFill>
                <a:srgbClr val="0070C0"/>
              </a:solidFill>
              <a:latin typeface="Times New Roman" panose="02020603050405020304" pitchFamily="18" charset="0"/>
              <a:cs typeface="Times New Roman" panose="02020603050405020304" pitchFamily="18" charset="0"/>
            </a:endParaRPr>
          </a:p>
          <a:p>
            <a:endParaRPr lang="en-US" sz="2800" b="1" dirty="0" smtClean="0">
              <a:solidFill>
                <a:srgbClr val="0070C0"/>
              </a:solidFill>
              <a:latin typeface="Times New Roman" panose="02020603050405020304" pitchFamily="18" charset="0"/>
              <a:cs typeface="Times New Roman" panose="02020603050405020304" pitchFamily="18" charset="0"/>
            </a:endParaRPr>
          </a:p>
          <a:p>
            <a:r>
              <a:rPr lang="en-US" sz="2800" b="1" dirty="0">
                <a:solidFill>
                  <a:srgbClr val="0070C0"/>
                </a:solidFill>
                <a:latin typeface="Times New Roman" panose="02020603050405020304" pitchFamily="18" charset="0"/>
                <a:cs typeface="Times New Roman" panose="02020603050405020304" pitchFamily="18" charset="0"/>
              </a:rPr>
              <a:t>User Domain</a:t>
            </a:r>
            <a:r>
              <a:rPr lang="en-US" sz="2800" dirty="0">
                <a:solidFill>
                  <a:srgbClr val="0070C0"/>
                </a:solidFill>
                <a:latin typeface="Times New Roman" panose="02020603050405020304" pitchFamily="18" charset="0"/>
                <a:cs typeface="Times New Roman" panose="02020603050405020304" pitchFamily="18" charset="0"/>
              </a:rPr>
              <a:t/>
            </a:r>
            <a:br>
              <a:rPr lang="en-US" sz="2800" dirty="0">
                <a:solidFill>
                  <a:srgbClr val="0070C0"/>
                </a:solidFill>
                <a:latin typeface="Times New Roman" panose="02020603050405020304" pitchFamily="18" charset="0"/>
                <a:cs typeface="Times New Roman" panose="02020603050405020304" pitchFamily="18" charset="0"/>
              </a:rPr>
            </a:br>
            <a:r>
              <a:rPr lang="en-US" sz="2800" dirty="0">
                <a:solidFill>
                  <a:srgbClr val="0070C0"/>
                </a:solidFill>
                <a:latin typeface="Times New Roman" panose="02020603050405020304" pitchFamily="18" charset="0"/>
                <a:cs typeface="Times New Roman" panose="02020603050405020304" pitchFamily="18" charset="0"/>
              </a:rPr>
              <a:t/>
            </a:r>
            <a:br>
              <a:rPr lang="en-US"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04611002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04900" y="453164"/>
            <a:ext cx="9982200" cy="579120"/>
          </a:xfrm>
          <a:prstGeom prst="rect">
            <a:avLst/>
          </a:prstGeom>
          <a:no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endParaRPr lang="en-US" sz="2800" b="1" dirty="0">
              <a:solidFill>
                <a:srgbClr val="0070C0"/>
              </a:solidFill>
              <a:latin typeface="Times New Roman" panose="02020603050405020304" pitchFamily="18" charset="0"/>
              <a:cs typeface="Times New Roman" panose="02020603050405020304" pitchFamily="18" charset="0"/>
            </a:endParaRPr>
          </a:p>
          <a:p>
            <a:endParaRPr lang="en-US" sz="2800" b="1" dirty="0" smtClean="0">
              <a:solidFill>
                <a:srgbClr val="0070C0"/>
              </a:solidFill>
              <a:latin typeface="Times New Roman" panose="02020603050405020304" pitchFamily="18" charset="0"/>
              <a:cs typeface="Times New Roman" panose="02020603050405020304" pitchFamily="18" charset="0"/>
            </a:endParaRPr>
          </a:p>
          <a:p>
            <a:r>
              <a:rPr lang="en-US" sz="2800" b="1" dirty="0">
                <a:solidFill>
                  <a:srgbClr val="0070C0"/>
                </a:solidFill>
                <a:latin typeface="Times New Roman" panose="02020603050405020304" pitchFamily="18" charset="0"/>
                <a:cs typeface="Times New Roman" panose="02020603050405020304" pitchFamily="18" charset="0"/>
              </a:rPr>
              <a:t>User Domain</a:t>
            </a:r>
            <a:r>
              <a:rPr lang="en-US" sz="2800" dirty="0">
                <a:solidFill>
                  <a:srgbClr val="0070C0"/>
                </a:solidFill>
                <a:latin typeface="Times New Roman" panose="02020603050405020304" pitchFamily="18" charset="0"/>
                <a:cs typeface="Times New Roman" panose="02020603050405020304" pitchFamily="18" charset="0"/>
              </a:rPr>
              <a:t/>
            </a:r>
            <a:br>
              <a:rPr lang="en-US" sz="2800" dirty="0">
                <a:solidFill>
                  <a:srgbClr val="0070C0"/>
                </a:solidFill>
                <a:latin typeface="Times New Roman" panose="02020603050405020304" pitchFamily="18" charset="0"/>
                <a:cs typeface="Times New Roman" panose="02020603050405020304" pitchFamily="18" charset="0"/>
              </a:rPr>
            </a:br>
            <a:r>
              <a:rPr lang="en-US" sz="2800" dirty="0">
                <a:solidFill>
                  <a:srgbClr val="0070C0"/>
                </a:solidFill>
                <a:latin typeface="Times New Roman" panose="02020603050405020304" pitchFamily="18" charset="0"/>
                <a:cs typeface="Times New Roman" panose="02020603050405020304" pitchFamily="18" charset="0"/>
              </a:rPr>
              <a:t/>
            </a:r>
            <a:br>
              <a:rPr lang="en-US"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graphicFrame>
        <p:nvGraphicFramePr>
          <p:cNvPr id="6" name="Table 5"/>
          <p:cNvGraphicFramePr>
            <a:graphicFrameLocks noGrp="1"/>
          </p:cNvGraphicFramePr>
          <p:nvPr/>
        </p:nvGraphicFramePr>
        <p:xfrm>
          <a:off x="1078171" y="1579475"/>
          <a:ext cx="10058402" cy="3931920"/>
        </p:xfrm>
        <a:graphic>
          <a:graphicData uri="http://schemas.openxmlformats.org/drawingml/2006/table">
            <a:tbl>
              <a:tblPr rtl="1" firstRow="1" bandRow="1">
                <a:tableStyleId>{16D9F66E-5EB9-4882-86FB-DCBF35E3C3E4}</a:tableStyleId>
              </a:tblPr>
              <a:tblGrid>
                <a:gridCol w="6400800"/>
                <a:gridCol w="3657602"/>
              </a:tblGrid>
              <a:tr h="370840">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1800" b="1" kern="1200" baseline="0" dirty="0" smtClean="0">
                          <a:solidFill>
                            <a:schemeClr val="dk1"/>
                          </a:solidFill>
                          <a:latin typeface="Times New Roman" pitchFamily="18" charset="0"/>
                          <a:ea typeface="+mn-ea"/>
                          <a:cs typeface="Times New Roman" pitchFamily="18" charset="0"/>
                        </a:rPr>
                        <a:t>MITIGATION 	</a:t>
                      </a:r>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1800" b="1" kern="1200" baseline="0" dirty="0" smtClean="0">
                          <a:solidFill>
                            <a:schemeClr val="dk1"/>
                          </a:solidFill>
                          <a:latin typeface="Times New Roman" pitchFamily="18" charset="0"/>
                          <a:ea typeface="+mn-ea"/>
                          <a:cs typeface="Times New Roman" pitchFamily="18" charset="0"/>
                        </a:rPr>
                        <a:t>RISK, THREAT, OR VULNERABILITY 	</a:t>
                      </a:r>
                    </a:p>
                  </a:txBody>
                  <a:tcPr/>
                </a:tc>
              </a:tr>
              <a:tr h="370840">
                <a:tc>
                  <a:txBody>
                    <a:bodyPr/>
                    <a:lstStyle/>
                    <a:p>
                      <a:pPr algn="just"/>
                      <a:r>
                        <a:rPr lang="en-US" sz="1800" kern="1200" baseline="0" dirty="0" smtClean="0">
                          <a:solidFill>
                            <a:schemeClr val="dk1"/>
                          </a:solidFill>
                          <a:latin typeface="+mn-lt"/>
                          <a:ea typeface="+mn-ea"/>
                          <a:cs typeface="+mn-cs"/>
                        </a:rPr>
                        <a:t>Conduct security awareness training, display security awareness posters, and send email reminders to employees. 	</a:t>
                      </a:r>
                    </a:p>
                    <a:p>
                      <a:pPr algn="just" rtl="1"/>
                      <a:endParaRPr lang="ar-IQ" dirty="0">
                        <a:latin typeface="Times New Roman" pitchFamily="18" charset="0"/>
                        <a:cs typeface="Times New Roman" pitchFamily="18" charset="0"/>
                      </a:endParaRPr>
                    </a:p>
                  </a:txBody>
                  <a:tcPr/>
                </a:tc>
                <a:tc>
                  <a:txBody>
                    <a:bodyPr/>
                    <a:lstStyle/>
                    <a:p>
                      <a:r>
                        <a:rPr lang="en-US" sz="1800" kern="1200" baseline="0" dirty="0" smtClean="0">
                          <a:solidFill>
                            <a:schemeClr val="dk1"/>
                          </a:solidFill>
                          <a:latin typeface="+mn-lt"/>
                          <a:ea typeface="+mn-ea"/>
                          <a:cs typeface="+mn-cs"/>
                        </a:rPr>
                        <a:t>Lack of user awareness 	</a:t>
                      </a:r>
                    </a:p>
                    <a:p>
                      <a:pPr algn="just" rtl="1"/>
                      <a:endParaRPr lang="ar-IQ" dirty="0">
                        <a:latin typeface="Times New Roman" pitchFamily="18" charset="0"/>
                        <a:cs typeface="Times New Roman" pitchFamily="18" charset="0"/>
                      </a:endParaRPr>
                    </a:p>
                  </a:txBody>
                  <a:tcPr/>
                </a:tc>
              </a:tr>
              <a:tr h="37084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Disable internal CD drives and USB ports. Enable automatic antivirus scans for inserted media drives 	</a:t>
                      </a:r>
                    </a:p>
                    <a:p>
                      <a:pPr algn="just" rtl="1"/>
                      <a:endParaRPr lang="ar-IQ" dirty="0">
                        <a:latin typeface="Times New Roman" pitchFamily="18" charset="0"/>
                        <a:cs typeface="Times New Roman" pitchFamily="18"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User insertion of CDs and USB drives with personal photos, music, and videos 	</a:t>
                      </a:r>
                    </a:p>
                    <a:p>
                      <a:pPr algn="just" rtl="1"/>
                      <a:endParaRPr lang="ar-IQ" dirty="0">
                        <a:latin typeface="Times New Roman" pitchFamily="18" charset="0"/>
                        <a:cs typeface="Times New Roman" pitchFamily="18" charset="0"/>
                      </a:endParaRPr>
                    </a:p>
                  </a:txBody>
                  <a:tcPr/>
                </a:tc>
              </a:tr>
              <a:tr h="37084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Place employee on probation, review AUP and employee manual, discuss during performance reviews. 	</a:t>
                      </a:r>
                    </a:p>
                    <a:p>
                      <a:pPr algn="just" rtl="1"/>
                      <a:endParaRPr lang="ar-IQ" dirty="0">
                        <a:latin typeface="Times New Roman" pitchFamily="18" charset="0"/>
                        <a:cs typeface="Times New Roman" pitchFamily="18"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Security policy violations 	</a:t>
                      </a:r>
                    </a:p>
                    <a:p>
                      <a:pPr algn="just" rtl="1"/>
                      <a:endParaRPr lang="ar-IQ" dirty="0">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xmlns="" val="404611002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04900" y="1392455"/>
            <a:ext cx="9982200" cy="4572000"/>
          </a:xfrm>
        </p:spPr>
        <p:txBody>
          <a:bodyPr rtlCol="0">
            <a:noAutofit/>
          </a:bodyPr>
          <a:lstStyle/>
          <a:p>
            <a:pPr marL="0" indent="0" algn="just">
              <a:buNone/>
            </a:pPr>
            <a:r>
              <a:rPr lang="en-US" sz="2400" dirty="0">
                <a:latin typeface="Times New Roman" panose="02020603050405020304" pitchFamily="18" charset="0"/>
                <a:cs typeface="Times New Roman" panose="02020603050405020304" pitchFamily="18" charset="0"/>
              </a:rPr>
              <a:t>A </a:t>
            </a:r>
            <a:r>
              <a:rPr lang="en-US" sz="2400" b="1" dirty="0">
                <a:solidFill>
                  <a:srgbClr val="FF0000"/>
                </a:solidFill>
                <a:latin typeface="Times New Roman" panose="02020603050405020304" pitchFamily="18" charset="0"/>
                <a:cs typeface="Times New Roman" panose="02020603050405020304" pitchFamily="18" charset="0"/>
              </a:rPr>
              <a:t>workstation</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can be a desktop computer, a laptop computer, a special-purpose terminal, or any other device that connects to your network. Workstation computers are generally thin clients or thick clients</a:t>
            </a:r>
            <a:r>
              <a:rPr lang="en-US" sz="2400" dirty="0" smtClean="0">
                <a:latin typeface="Times New Roman" panose="02020603050405020304" pitchFamily="18" charset="0"/>
                <a:cs typeface="Times New Roman" panose="02020603050405020304" pitchFamily="18" charset="0"/>
              </a:rPr>
              <a:t>.</a:t>
            </a:r>
          </a:p>
          <a:p>
            <a:pPr marL="457200" algn="just"/>
            <a:r>
              <a:rPr lang="en-US" sz="2400" dirty="0">
                <a:latin typeface="Times New Roman" panose="02020603050405020304" pitchFamily="18" charset="0"/>
                <a:cs typeface="Times New Roman" panose="02020603050405020304" pitchFamily="18" charset="0"/>
              </a:rPr>
              <a:t>A </a:t>
            </a:r>
            <a:r>
              <a:rPr lang="en-US" sz="2400" b="1" dirty="0">
                <a:solidFill>
                  <a:srgbClr val="FF0000"/>
                </a:solidFill>
                <a:latin typeface="Times New Roman" panose="02020603050405020304" pitchFamily="18" charset="0"/>
                <a:cs typeface="Times New Roman" panose="02020603050405020304" pitchFamily="18" charset="0"/>
              </a:rPr>
              <a:t>thin client</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is software or an actual computer </a:t>
            </a:r>
            <a:r>
              <a:rPr lang="en-US" sz="2400" dirty="0" smtClean="0">
                <a:latin typeface="Times New Roman" panose="02020603050405020304" pitchFamily="18" charset="0"/>
                <a:cs typeface="Times New Roman" panose="02020603050405020304" pitchFamily="18" charset="0"/>
              </a:rPr>
              <a:t>with no </a:t>
            </a:r>
            <a:r>
              <a:rPr lang="en-US" sz="2400" dirty="0">
                <a:latin typeface="Times New Roman" panose="02020603050405020304" pitchFamily="18" charset="0"/>
                <a:cs typeface="Times New Roman" panose="02020603050405020304" pitchFamily="18" charset="0"/>
              </a:rPr>
              <a:t>hard drive that runs on a network and relies on a server to provide </a:t>
            </a:r>
            <a:r>
              <a:rPr lang="en-US" sz="2400" dirty="0" smtClean="0">
                <a:latin typeface="Times New Roman" panose="02020603050405020304" pitchFamily="18" charset="0"/>
                <a:cs typeface="Times New Roman" panose="02020603050405020304" pitchFamily="18" charset="0"/>
              </a:rPr>
              <a:t>applications, data, </a:t>
            </a:r>
            <a:r>
              <a:rPr lang="en-US" sz="2400" dirty="0">
                <a:latin typeface="Times New Roman" panose="02020603050405020304" pitchFamily="18" charset="0"/>
                <a:cs typeface="Times New Roman" panose="02020603050405020304" pitchFamily="18" charset="0"/>
              </a:rPr>
              <a:t>and all processing. </a:t>
            </a:r>
            <a:endParaRPr lang="en-US" sz="2400" dirty="0" smtClean="0">
              <a:latin typeface="Times New Roman" panose="02020603050405020304" pitchFamily="18" charset="0"/>
              <a:cs typeface="Times New Roman" panose="02020603050405020304" pitchFamily="18" charset="0"/>
            </a:endParaRPr>
          </a:p>
          <a:p>
            <a:pPr marL="457200" algn="just"/>
            <a:r>
              <a:rPr lang="en-US" sz="2400" dirty="0" smtClean="0">
                <a:latin typeface="Times New Roman" panose="02020603050405020304" pitchFamily="18" charset="0"/>
                <a:cs typeface="Times New Roman" panose="02020603050405020304" pitchFamily="18" charset="0"/>
              </a:rPr>
              <a:t>A </a:t>
            </a:r>
            <a:r>
              <a:rPr lang="en-US" sz="2400" b="1" dirty="0" smtClean="0">
                <a:solidFill>
                  <a:srgbClr val="FF0000"/>
                </a:solidFill>
                <a:latin typeface="Times New Roman" panose="02020603050405020304" pitchFamily="18" charset="0"/>
                <a:cs typeface="Times New Roman" panose="02020603050405020304" pitchFamily="18" charset="0"/>
              </a:rPr>
              <a:t>thick </a:t>
            </a:r>
            <a:r>
              <a:rPr lang="en-US" sz="2400" b="1" dirty="0">
                <a:solidFill>
                  <a:srgbClr val="FF0000"/>
                </a:solidFill>
                <a:latin typeface="Times New Roman" panose="02020603050405020304" pitchFamily="18" charset="0"/>
                <a:cs typeface="Times New Roman" panose="02020603050405020304" pitchFamily="18" charset="0"/>
              </a:rPr>
              <a:t>client </a:t>
            </a:r>
            <a:r>
              <a:rPr lang="en-US" sz="2400" dirty="0">
                <a:latin typeface="Times New Roman" panose="02020603050405020304" pitchFamily="18" charset="0"/>
                <a:cs typeface="Times New Roman" panose="02020603050405020304" pitchFamily="18" charset="0"/>
              </a:rPr>
              <a:t>is more fully featured hardware that </a:t>
            </a:r>
            <a:r>
              <a:rPr lang="en-US" sz="2400" dirty="0" smtClean="0">
                <a:latin typeface="Times New Roman" panose="02020603050405020304" pitchFamily="18" charset="0"/>
                <a:cs typeface="Times New Roman" panose="02020603050405020304" pitchFamily="18" charset="0"/>
              </a:rPr>
              <a:t>contains a </a:t>
            </a:r>
            <a:r>
              <a:rPr lang="en-US" sz="2400" dirty="0">
                <a:latin typeface="Times New Roman" panose="02020603050405020304" pitchFamily="18" charset="0"/>
                <a:cs typeface="Times New Roman" panose="02020603050405020304" pitchFamily="18" charset="0"/>
              </a:rPr>
              <a:t>hard drive and applications and processes data locally, going to the server mainly </a:t>
            </a:r>
            <a:r>
              <a:rPr lang="en-US" sz="2400" dirty="0" smtClean="0">
                <a:latin typeface="Times New Roman" panose="02020603050405020304" pitchFamily="18" charset="0"/>
                <a:cs typeface="Times New Roman" panose="02020603050405020304" pitchFamily="18" charset="0"/>
              </a:rPr>
              <a:t>for file </a:t>
            </a:r>
            <a:r>
              <a:rPr lang="en-US" sz="2400" dirty="0">
                <a:latin typeface="Times New Roman" panose="02020603050405020304" pitchFamily="18" charset="0"/>
                <a:cs typeface="Times New Roman" panose="02020603050405020304" pitchFamily="18" charset="0"/>
              </a:rPr>
              <a:t>storage. An ordinary PC is an example of a thick client</a:t>
            </a:r>
            <a:r>
              <a:rPr lang="en-US" sz="2400" dirty="0" smtClean="0">
                <a:latin typeface="Times New Roman" panose="02020603050405020304" pitchFamily="18" charset="0"/>
                <a:cs typeface="Times New Roman" panose="02020603050405020304" pitchFamily="18" charset="0"/>
              </a:rPr>
              <a:t>.</a:t>
            </a:r>
          </a:p>
          <a:p>
            <a:pPr indent="0" algn="just">
              <a:buNone/>
            </a:pPr>
            <a:r>
              <a:rPr lang="en-US" sz="2400" dirty="0">
                <a:latin typeface="Times New Roman" panose="02020603050405020304" pitchFamily="18" charset="0"/>
                <a:cs typeface="Times New Roman" panose="02020603050405020304" pitchFamily="18" charset="0"/>
              </a:rPr>
              <a:t>Other devices that can </a:t>
            </a:r>
            <a:r>
              <a:rPr lang="en-US" sz="2400" dirty="0" smtClean="0">
                <a:latin typeface="Times New Roman" panose="02020603050405020304" pitchFamily="18" charset="0"/>
                <a:cs typeface="Times New Roman" panose="02020603050405020304" pitchFamily="18" charset="0"/>
              </a:rPr>
              <a:t>be considered </a:t>
            </a:r>
            <a:r>
              <a:rPr lang="en-US" sz="2400" dirty="0">
                <a:latin typeface="Times New Roman" panose="02020603050405020304" pitchFamily="18" charset="0"/>
                <a:cs typeface="Times New Roman" panose="02020603050405020304" pitchFamily="18" charset="0"/>
              </a:rPr>
              <a:t>workstations are </a:t>
            </a:r>
            <a:r>
              <a:rPr lang="en-US" sz="2400" dirty="0">
                <a:solidFill>
                  <a:srgbClr val="FF0000"/>
                </a:solidFill>
                <a:latin typeface="Times New Roman" panose="02020603050405020304" pitchFamily="18" charset="0"/>
                <a:cs typeface="Times New Roman" panose="02020603050405020304" pitchFamily="18" charset="0"/>
              </a:rPr>
              <a:t>personal digital assistants (PDAs)</a:t>
            </a:r>
            <a:r>
              <a:rPr lang="en-US" sz="2400" dirty="0">
                <a:latin typeface="Times New Roman" panose="02020603050405020304" pitchFamily="18" charset="0"/>
                <a:cs typeface="Times New Roman" panose="02020603050405020304" pitchFamily="18" charset="0"/>
              </a:rPr>
              <a:t>, </a:t>
            </a:r>
            <a:r>
              <a:rPr lang="en-US" sz="2400" dirty="0">
                <a:solidFill>
                  <a:srgbClr val="FF0000"/>
                </a:solidFill>
                <a:latin typeface="Times New Roman" panose="02020603050405020304" pitchFamily="18" charset="0"/>
                <a:cs typeface="Times New Roman" panose="02020603050405020304" pitchFamily="18" charset="0"/>
              </a:rPr>
              <a:t>smartphones</a:t>
            </a:r>
            <a:r>
              <a:rPr lang="en-US" sz="2400" dirty="0">
                <a:latin typeface="Times New Roman" panose="02020603050405020304" pitchFamily="18" charset="0"/>
                <a:cs typeface="Times New Roman" panose="02020603050405020304" pitchFamily="18" charset="0"/>
              </a:rPr>
              <a:t>, and </a:t>
            </a:r>
            <a:r>
              <a:rPr lang="en-US" sz="2400" dirty="0" smtClean="0">
                <a:solidFill>
                  <a:srgbClr val="FF0000"/>
                </a:solidFill>
                <a:latin typeface="Times New Roman" panose="02020603050405020304" pitchFamily="18" charset="0"/>
                <a:cs typeface="Times New Roman" panose="02020603050405020304" pitchFamily="18" charset="0"/>
              </a:rPr>
              <a:t>tablet PCs</a:t>
            </a:r>
            <a:r>
              <a:rPr lang="en-US" sz="2400" dirty="0">
                <a:latin typeface="Times New Roman" panose="02020603050405020304" pitchFamily="18" charset="0"/>
                <a:cs typeface="Times New Roman" panose="02020603050405020304" pitchFamily="18" charset="0"/>
              </a:rPr>
              <a:t>. </a:t>
            </a:r>
            <a:endParaRPr lang="en-GB" sz="2400" dirty="0">
              <a:latin typeface="Times New Roman" panose="02020603050405020304" pitchFamily="18" charset="0"/>
              <a:cs typeface="Times New Roman" panose="02020603050405020304" pitchFamily="18" charset="0"/>
            </a:endParaRPr>
          </a:p>
        </p:txBody>
      </p:sp>
      <p:sp>
        <p:nvSpPr>
          <p:cNvPr id="4" name="Rectangle 3"/>
          <p:cNvSpPr/>
          <p:nvPr/>
        </p:nvSpPr>
        <p:spPr>
          <a:xfrm>
            <a:off x="1104900" y="575084"/>
            <a:ext cx="9982200" cy="579120"/>
          </a:xfrm>
          <a:prstGeom prst="rect">
            <a:avLst/>
          </a:prstGeom>
          <a:no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endParaRPr lang="en-US" sz="2800" b="1" dirty="0">
              <a:solidFill>
                <a:srgbClr val="0070C0"/>
              </a:solidFill>
              <a:latin typeface="Times New Roman" panose="02020603050405020304" pitchFamily="18" charset="0"/>
              <a:cs typeface="Times New Roman" panose="02020603050405020304" pitchFamily="18" charset="0"/>
            </a:endParaRPr>
          </a:p>
          <a:p>
            <a:endParaRPr lang="en-US" sz="2800" b="1" dirty="0" smtClean="0">
              <a:solidFill>
                <a:srgbClr val="0070C0"/>
              </a:solidFill>
              <a:latin typeface="Times New Roman" panose="02020603050405020304" pitchFamily="18" charset="0"/>
              <a:cs typeface="Times New Roman" panose="02020603050405020304" pitchFamily="18" charset="0"/>
            </a:endParaRPr>
          </a:p>
          <a:p>
            <a:r>
              <a:rPr lang="en-US" sz="2800" b="1" dirty="0" smtClean="0">
                <a:solidFill>
                  <a:srgbClr val="0070C0"/>
                </a:solidFill>
                <a:latin typeface="Times New Roman" panose="02020603050405020304" pitchFamily="18" charset="0"/>
                <a:cs typeface="Times New Roman" panose="02020603050405020304" pitchFamily="18" charset="0"/>
              </a:rPr>
              <a:t>Workstation Domain</a:t>
            </a:r>
            <a:r>
              <a:rPr lang="en-US" sz="2800" dirty="0">
                <a:solidFill>
                  <a:srgbClr val="0070C0"/>
                </a:solidFill>
                <a:latin typeface="Times New Roman" panose="02020603050405020304" pitchFamily="18" charset="0"/>
                <a:cs typeface="Times New Roman" panose="02020603050405020304" pitchFamily="18" charset="0"/>
              </a:rPr>
              <a:t/>
            </a:r>
            <a:br>
              <a:rPr lang="en-US" sz="2800" dirty="0">
                <a:solidFill>
                  <a:srgbClr val="0070C0"/>
                </a:solidFill>
                <a:latin typeface="Times New Roman" panose="02020603050405020304" pitchFamily="18" charset="0"/>
                <a:cs typeface="Times New Roman" panose="02020603050405020304" pitchFamily="18" charset="0"/>
              </a:rPr>
            </a:br>
            <a:r>
              <a:rPr lang="en-US" sz="2800" dirty="0">
                <a:solidFill>
                  <a:srgbClr val="0070C0"/>
                </a:solidFill>
                <a:latin typeface="Times New Roman" panose="02020603050405020304" pitchFamily="18" charset="0"/>
                <a:cs typeface="Times New Roman" panose="02020603050405020304" pitchFamily="18" charset="0"/>
              </a:rPr>
              <a:t/>
            </a:r>
            <a:br>
              <a:rPr lang="en-US"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41142852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04900" y="575084"/>
            <a:ext cx="9982200" cy="579120"/>
          </a:xfrm>
          <a:prstGeom prst="rect">
            <a:avLst/>
          </a:prstGeom>
          <a:no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endParaRPr lang="en-US" sz="2800" b="1" dirty="0">
              <a:solidFill>
                <a:srgbClr val="0070C0"/>
              </a:solidFill>
              <a:latin typeface="Times New Roman" panose="02020603050405020304" pitchFamily="18" charset="0"/>
              <a:cs typeface="Times New Roman" panose="02020603050405020304" pitchFamily="18" charset="0"/>
            </a:endParaRPr>
          </a:p>
          <a:p>
            <a:endParaRPr lang="en-US" sz="2800" b="1" dirty="0" smtClean="0">
              <a:solidFill>
                <a:srgbClr val="0070C0"/>
              </a:solidFill>
              <a:latin typeface="Times New Roman" panose="02020603050405020304" pitchFamily="18" charset="0"/>
              <a:cs typeface="Times New Roman" panose="02020603050405020304" pitchFamily="18" charset="0"/>
            </a:endParaRPr>
          </a:p>
          <a:p>
            <a:r>
              <a:rPr lang="en-US" sz="2800" b="1" dirty="0" smtClean="0">
                <a:solidFill>
                  <a:srgbClr val="0070C0"/>
                </a:solidFill>
                <a:latin typeface="Times New Roman" panose="02020603050405020304" pitchFamily="18" charset="0"/>
                <a:cs typeface="Times New Roman" panose="02020603050405020304" pitchFamily="18" charset="0"/>
              </a:rPr>
              <a:t>Workstation Domain</a:t>
            </a:r>
            <a:r>
              <a:rPr lang="en-US" sz="2800" dirty="0">
                <a:solidFill>
                  <a:srgbClr val="0070C0"/>
                </a:solidFill>
                <a:latin typeface="Times New Roman" panose="02020603050405020304" pitchFamily="18" charset="0"/>
                <a:cs typeface="Times New Roman" panose="02020603050405020304" pitchFamily="18" charset="0"/>
              </a:rPr>
              <a:t/>
            </a:r>
            <a:br>
              <a:rPr lang="en-US" sz="2800" dirty="0">
                <a:solidFill>
                  <a:srgbClr val="0070C0"/>
                </a:solidFill>
                <a:latin typeface="Times New Roman" panose="02020603050405020304" pitchFamily="18" charset="0"/>
                <a:cs typeface="Times New Roman" panose="02020603050405020304" pitchFamily="18" charset="0"/>
              </a:rPr>
            </a:br>
            <a:r>
              <a:rPr lang="en-US" sz="2800" dirty="0">
                <a:solidFill>
                  <a:srgbClr val="0070C0"/>
                </a:solidFill>
                <a:latin typeface="Times New Roman" panose="02020603050405020304" pitchFamily="18" charset="0"/>
                <a:cs typeface="Times New Roman" panose="02020603050405020304" pitchFamily="18" charset="0"/>
              </a:rPr>
              <a:t/>
            </a:r>
            <a:br>
              <a:rPr lang="en-US"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nvGraphicFramePr>
        <p:xfrm>
          <a:off x="1078171" y="1579475"/>
          <a:ext cx="10058402" cy="4754880"/>
        </p:xfrm>
        <a:graphic>
          <a:graphicData uri="http://schemas.openxmlformats.org/drawingml/2006/table">
            <a:tbl>
              <a:tblPr rtl="1" firstRow="1" bandRow="1">
                <a:tableStyleId>{16D9F66E-5EB9-4882-86FB-DCBF35E3C3E4}</a:tableStyleId>
              </a:tblPr>
              <a:tblGrid>
                <a:gridCol w="6400800"/>
                <a:gridCol w="3657602"/>
              </a:tblGrid>
              <a:tr h="630652">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1800" b="1" kern="1200" baseline="0" dirty="0" smtClean="0">
                          <a:solidFill>
                            <a:schemeClr val="dk1"/>
                          </a:solidFill>
                          <a:latin typeface="Times New Roman" pitchFamily="18" charset="0"/>
                          <a:ea typeface="+mn-ea"/>
                          <a:cs typeface="Times New Roman" pitchFamily="18" charset="0"/>
                        </a:rPr>
                        <a:t>MITIGATION 	</a:t>
                      </a:r>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1800" b="1" kern="1200" baseline="0" dirty="0" smtClean="0">
                          <a:solidFill>
                            <a:schemeClr val="dk1"/>
                          </a:solidFill>
                          <a:latin typeface="Times New Roman" pitchFamily="18" charset="0"/>
                          <a:ea typeface="+mn-ea"/>
                          <a:cs typeface="Times New Roman" pitchFamily="18" charset="0"/>
                        </a:rPr>
                        <a:t>RISK, THREAT, OR VULNERABILITY 	</a:t>
                      </a:r>
                    </a:p>
                  </a:txBody>
                  <a:tcPr/>
                </a:tc>
              </a:tr>
              <a:tr h="1171212">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Enable password protection on workstations for access. Enable auto screen lockout for inactive times. Disable system admin rights for users. 	</a:t>
                      </a:r>
                    </a:p>
                    <a:p>
                      <a:pPr algn="just" rtl="1"/>
                      <a:endParaRPr lang="ar-IQ" dirty="0">
                        <a:latin typeface="Times New Roman" pitchFamily="18" charset="0"/>
                        <a:cs typeface="Times New Roman" pitchFamily="18"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Unauthorized access to workstation 	</a:t>
                      </a:r>
                    </a:p>
                    <a:p>
                      <a:pPr algn="just" rtl="1"/>
                      <a:endParaRPr lang="ar-IQ" dirty="0">
                        <a:latin typeface="Times New Roman" pitchFamily="18" charset="0"/>
                        <a:cs typeface="Times New Roman" pitchFamily="18" charset="0"/>
                      </a:endParaRPr>
                    </a:p>
                  </a:txBody>
                  <a:tcPr/>
                </a:tc>
              </a:tr>
              <a:tr h="1441491">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Define strict access control policies, standards, procedures, and guidelines. Implement a second level or layer of authentication to applications that contain sensitive data (e.g., </a:t>
                      </a:r>
                      <a:r>
                        <a:rPr lang="en-US" sz="1800" b="1" kern="1200" baseline="0" dirty="0" smtClean="0">
                          <a:solidFill>
                            <a:schemeClr val="dk1"/>
                          </a:solidFill>
                          <a:latin typeface="+mn-lt"/>
                          <a:ea typeface="+mn-ea"/>
                          <a:cs typeface="+mn-cs"/>
                        </a:rPr>
                        <a:t>two-step authentication). 	</a:t>
                      </a:r>
                    </a:p>
                    <a:p>
                      <a:pPr algn="just" rtl="1"/>
                      <a:endParaRPr lang="ar-IQ" dirty="0">
                        <a:latin typeface="Times New Roman" pitchFamily="18" charset="0"/>
                        <a:cs typeface="Times New Roman" pitchFamily="18"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Unauthorized access to systems, applications, and data 	</a:t>
                      </a:r>
                    </a:p>
                    <a:p>
                      <a:pPr algn="just" rtl="1"/>
                      <a:endParaRPr lang="ar-IQ" dirty="0">
                        <a:latin typeface="Times New Roman" pitchFamily="18" charset="0"/>
                        <a:cs typeface="Times New Roman" pitchFamily="18" charset="0"/>
                      </a:endParaRPr>
                    </a:p>
                  </a:txBody>
                  <a:tcPr/>
                </a:tc>
              </a:tr>
              <a:tr h="1441491">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Deactivate all CD, DVD, and USB ports. Enable automatic antivirus scans for inserted CDs, DVDs, and USB thumb drives that have files. 	</a:t>
                      </a:r>
                    </a:p>
                    <a:p>
                      <a:pPr algn="just" rtl="1"/>
                      <a:endParaRPr lang="ar-IQ" dirty="0">
                        <a:latin typeface="Times New Roman" pitchFamily="18" charset="0"/>
                        <a:cs typeface="Times New Roman" pitchFamily="18" charset="0"/>
                      </a:endParaRPr>
                    </a:p>
                  </a:txBody>
                  <a:tcPr/>
                </a:tc>
                <a:tc>
                  <a:txBody>
                    <a:bodyPr/>
                    <a:lstStyle/>
                    <a:p>
                      <a:pPr marL="0" marR="0" indent="0" algn="just" defTabSz="914400" rtl="1"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User insertion of CDs, digital video discs (DVDs), or universal serial bus (USB) thumb drives into the organization’s computers 	</a:t>
                      </a:r>
                    </a:p>
                  </a:txBody>
                  <a:tcPr/>
                </a:tc>
              </a:tr>
            </a:tbl>
          </a:graphicData>
        </a:graphic>
      </p:graphicFrame>
    </p:spTree>
    <p:extLst>
      <p:ext uri="{BB962C8B-B14F-4D97-AF65-F5344CB8AC3E}">
        <p14:creationId xmlns:p14="http://schemas.microsoft.com/office/powerpoint/2010/main" xmlns="" val="341142852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04900" y="1392455"/>
            <a:ext cx="9982200" cy="4572000"/>
          </a:xfrm>
        </p:spPr>
        <p:txBody>
          <a:bodyPr rtlCol="0">
            <a:noAutofit/>
          </a:bodyPr>
          <a:lstStyle/>
          <a:p>
            <a:pPr marL="0" indent="0" algn="just">
              <a:buNone/>
            </a:pPr>
            <a:r>
              <a:rPr lang="en-US" sz="2400" dirty="0">
                <a:latin typeface="Times New Roman" panose="02020603050405020304" pitchFamily="18" charset="0"/>
                <a:cs typeface="Times New Roman" panose="02020603050405020304" pitchFamily="18" charset="0"/>
              </a:rPr>
              <a:t>A </a:t>
            </a:r>
            <a:r>
              <a:rPr lang="en-US" sz="2400" b="1" dirty="0">
                <a:latin typeface="Times New Roman" panose="02020603050405020304" pitchFamily="18" charset="0"/>
                <a:cs typeface="Times New Roman" panose="02020603050405020304" pitchFamily="18" charset="0"/>
              </a:rPr>
              <a:t>local area network (LAN) </a:t>
            </a:r>
            <a:r>
              <a:rPr lang="en-US" sz="2400" dirty="0">
                <a:latin typeface="Times New Roman" panose="02020603050405020304" pitchFamily="18" charset="0"/>
                <a:cs typeface="Times New Roman" panose="02020603050405020304" pitchFamily="18" charset="0"/>
              </a:rPr>
              <a:t>is a collection of computers connected </a:t>
            </a:r>
            <a:r>
              <a:rPr lang="en-US" sz="2400" dirty="0" smtClean="0">
                <a:latin typeface="Times New Roman" panose="02020603050405020304" pitchFamily="18" charset="0"/>
                <a:cs typeface="Times New Roman" panose="02020603050405020304" pitchFamily="18" charset="0"/>
              </a:rPr>
              <a:t>to one </a:t>
            </a:r>
            <a:r>
              <a:rPr lang="en-US" sz="2400" dirty="0">
                <a:latin typeface="Times New Roman" panose="02020603050405020304" pitchFamily="18" charset="0"/>
                <a:cs typeface="Times New Roman" panose="02020603050405020304" pitchFamily="18" charset="0"/>
              </a:rPr>
              <a:t>another or to </a:t>
            </a:r>
            <a:r>
              <a:rPr lang="en-US" sz="2400" dirty="0" smtClean="0">
                <a:latin typeface="Times New Roman" panose="02020603050405020304" pitchFamily="18" charset="0"/>
                <a:cs typeface="Times New Roman" panose="02020603050405020304" pitchFamily="18" charset="0"/>
              </a:rPr>
              <a:t>a common </a:t>
            </a:r>
            <a:r>
              <a:rPr lang="en-US" sz="2400" dirty="0">
                <a:latin typeface="Times New Roman" panose="02020603050405020304" pitchFamily="18" charset="0"/>
                <a:cs typeface="Times New Roman" panose="02020603050405020304" pitchFamily="18" charset="0"/>
              </a:rPr>
              <a:t>connection medium</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The physical part of the LAN Domain consists of the </a:t>
            </a:r>
            <a:r>
              <a:rPr lang="en-US" sz="2400" dirty="0" smtClean="0">
                <a:latin typeface="Times New Roman" panose="02020603050405020304" pitchFamily="18" charset="0"/>
                <a:cs typeface="Times New Roman" panose="02020603050405020304" pitchFamily="18" charset="0"/>
              </a:rPr>
              <a:t>following:</a:t>
            </a:r>
          </a:p>
          <a:p>
            <a:r>
              <a:rPr lang="en-US" sz="2400" dirty="0">
                <a:solidFill>
                  <a:srgbClr val="FF0000"/>
                </a:solidFill>
                <a:latin typeface="Times New Roman" panose="02020603050405020304" pitchFamily="18" charset="0"/>
                <a:cs typeface="Times New Roman" panose="02020603050405020304" pitchFamily="18" charset="0"/>
              </a:rPr>
              <a:t>Network interface card (</a:t>
            </a:r>
            <a:r>
              <a:rPr lang="en-US" sz="2400" dirty="0" smtClean="0">
                <a:solidFill>
                  <a:srgbClr val="FF0000"/>
                </a:solidFill>
                <a:latin typeface="Times New Roman" panose="02020603050405020304" pitchFamily="18" charset="0"/>
                <a:cs typeface="Times New Roman" panose="02020603050405020304" pitchFamily="18" charset="0"/>
              </a:rPr>
              <a:t>NIC).</a:t>
            </a:r>
          </a:p>
          <a:p>
            <a:r>
              <a:rPr lang="en-US" sz="2400" dirty="0" smtClean="0">
                <a:solidFill>
                  <a:srgbClr val="FF0000"/>
                </a:solidFill>
                <a:latin typeface="Times New Roman" panose="02020603050405020304" pitchFamily="18" charset="0"/>
                <a:cs typeface="Times New Roman" panose="02020603050405020304" pitchFamily="18" charset="0"/>
              </a:rPr>
              <a:t>Cabling.</a:t>
            </a:r>
            <a:endParaRPr lang="en-US" sz="2400" dirty="0" smtClean="0">
              <a:latin typeface="Times New Roman" panose="02020603050405020304" pitchFamily="18" charset="0"/>
              <a:cs typeface="Times New Roman" panose="02020603050405020304" pitchFamily="18" charset="0"/>
            </a:endParaRPr>
          </a:p>
          <a:p>
            <a:r>
              <a:rPr lang="en-US" sz="2400" dirty="0" smtClean="0">
                <a:solidFill>
                  <a:srgbClr val="FF0000"/>
                </a:solidFill>
                <a:latin typeface="Times New Roman" panose="02020603050405020304" pitchFamily="18" charset="0"/>
                <a:cs typeface="Times New Roman" panose="02020603050405020304" pitchFamily="18" charset="0"/>
              </a:rPr>
              <a:t>LAN switch.</a:t>
            </a:r>
          </a:p>
          <a:p>
            <a:r>
              <a:rPr lang="en-US" sz="2400" dirty="0">
                <a:solidFill>
                  <a:srgbClr val="FF0000"/>
                </a:solidFill>
                <a:latin typeface="Times New Roman" panose="02020603050405020304" pitchFamily="18" charset="0"/>
                <a:cs typeface="Times New Roman" panose="02020603050405020304" pitchFamily="18" charset="0"/>
              </a:rPr>
              <a:t>Wireless access points (</a:t>
            </a:r>
            <a:r>
              <a:rPr lang="en-US" sz="2400" dirty="0" smtClean="0">
                <a:solidFill>
                  <a:srgbClr val="FF0000"/>
                </a:solidFill>
                <a:latin typeface="Times New Roman" panose="02020603050405020304" pitchFamily="18" charset="0"/>
                <a:cs typeface="Times New Roman" panose="02020603050405020304" pitchFamily="18" charset="0"/>
              </a:rPr>
              <a:t>WAPs).</a:t>
            </a:r>
          </a:p>
          <a:p>
            <a:r>
              <a:rPr lang="en-US" sz="2400" dirty="0">
                <a:solidFill>
                  <a:srgbClr val="FF0000"/>
                </a:solidFill>
                <a:latin typeface="Times New Roman" panose="02020603050405020304" pitchFamily="18" charset="0"/>
                <a:cs typeface="Times New Roman" panose="02020603050405020304" pitchFamily="18" charset="0"/>
              </a:rPr>
              <a:t>File server and print </a:t>
            </a:r>
            <a:r>
              <a:rPr lang="en-US" sz="2400" dirty="0" smtClean="0">
                <a:solidFill>
                  <a:srgbClr val="FF0000"/>
                </a:solidFill>
                <a:latin typeface="Times New Roman" panose="02020603050405020304" pitchFamily="18" charset="0"/>
                <a:cs typeface="Times New Roman" panose="02020603050405020304" pitchFamily="18" charset="0"/>
              </a:rPr>
              <a:t>server.</a:t>
            </a:r>
          </a:p>
          <a:p>
            <a:pPr marL="0" indent="0" algn="just">
              <a:buNone/>
            </a:pP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lang="en-GB" sz="2400" dirty="0">
              <a:latin typeface="Times New Roman" panose="02020603050405020304" pitchFamily="18" charset="0"/>
              <a:cs typeface="Times New Roman" panose="02020603050405020304" pitchFamily="18" charset="0"/>
            </a:endParaRPr>
          </a:p>
        </p:txBody>
      </p:sp>
      <p:sp>
        <p:nvSpPr>
          <p:cNvPr id="4" name="Rectangle 3"/>
          <p:cNvSpPr/>
          <p:nvPr/>
        </p:nvSpPr>
        <p:spPr>
          <a:xfrm>
            <a:off x="1104900" y="575084"/>
            <a:ext cx="9982200" cy="579120"/>
          </a:xfrm>
          <a:prstGeom prst="rect">
            <a:avLst/>
          </a:prstGeom>
          <a:no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endParaRPr lang="en-US" sz="2800" b="1" dirty="0">
              <a:solidFill>
                <a:srgbClr val="0070C0"/>
              </a:solidFill>
              <a:latin typeface="Times New Roman" panose="02020603050405020304" pitchFamily="18" charset="0"/>
              <a:cs typeface="Times New Roman" panose="02020603050405020304" pitchFamily="18" charset="0"/>
            </a:endParaRPr>
          </a:p>
          <a:p>
            <a:endParaRPr lang="en-US" sz="2800" b="1" dirty="0" smtClean="0">
              <a:solidFill>
                <a:srgbClr val="0070C0"/>
              </a:solidFill>
              <a:latin typeface="Times New Roman" panose="02020603050405020304" pitchFamily="18" charset="0"/>
              <a:cs typeface="Times New Roman" panose="02020603050405020304" pitchFamily="18" charset="0"/>
            </a:endParaRPr>
          </a:p>
          <a:p>
            <a:r>
              <a:rPr lang="en-US" sz="2800" b="1" dirty="0" smtClean="0">
                <a:solidFill>
                  <a:srgbClr val="0070C0"/>
                </a:solidFill>
                <a:latin typeface="Times New Roman" panose="02020603050405020304" pitchFamily="18" charset="0"/>
                <a:cs typeface="Times New Roman" panose="02020603050405020304" pitchFamily="18" charset="0"/>
              </a:rPr>
              <a:t>LAN Domain</a:t>
            </a:r>
            <a:r>
              <a:rPr lang="en-US" sz="2800" dirty="0">
                <a:solidFill>
                  <a:srgbClr val="0070C0"/>
                </a:solidFill>
                <a:latin typeface="Times New Roman" panose="02020603050405020304" pitchFamily="18" charset="0"/>
                <a:cs typeface="Times New Roman" panose="02020603050405020304" pitchFamily="18" charset="0"/>
              </a:rPr>
              <a:t/>
            </a:r>
            <a:br>
              <a:rPr lang="en-US" sz="2800" dirty="0">
                <a:solidFill>
                  <a:srgbClr val="0070C0"/>
                </a:solidFill>
                <a:latin typeface="Times New Roman" panose="02020603050405020304" pitchFamily="18" charset="0"/>
                <a:cs typeface="Times New Roman" panose="02020603050405020304" pitchFamily="18" charset="0"/>
              </a:rPr>
            </a:br>
            <a:r>
              <a:rPr lang="en-US" sz="2800" dirty="0">
                <a:solidFill>
                  <a:srgbClr val="0070C0"/>
                </a:solidFill>
                <a:latin typeface="Times New Roman" panose="02020603050405020304" pitchFamily="18" charset="0"/>
                <a:cs typeface="Times New Roman" panose="02020603050405020304" pitchFamily="18" charset="0"/>
              </a:rPr>
              <a:t/>
            </a:r>
            <a:br>
              <a:rPr lang="en-US"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44734976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04900" y="1514375"/>
            <a:ext cx="9982200" cy="1474485"/>
          </a:xfrm>
        </p:spPr>
        <p:txBody>
          <a:bodyPr rtlCol="0">
            <a:noAutofit/>
          </a:bodyPr>
          <a:lstStyle/>
          <a:p>
            <a:pPr marL="0" indent="0" algn="just">
              <a:buNone/>
            </a:pPr>
            <a:r>
              <a:rPr lang="en-US" sz="2200" dirty="0">
                <a:solidFill>
                  <a:srgbClr val="FF0000"/>
                </a:solidFill>
                <a:latin typeface="Times New Roman" panose="02020603050405020304" pitchFamily="18" charset="0"/>
                <a:cs typeface="Times New Roman" panose="02020603050405020304" pitchFamily="18" charset="0"/>
              </a:rPr>
              <a:t>LAN system administration </a:t>
            </a:r>
            <a:r>
              <a:rPr lang="en-US" sz="2200" dirty="0">
                <a:latin typeface="Times New Roman" panose="02020603050405020304" pitchFamily="18" charset="0"/>
                <a:cs typeface="Times New Roman" panose="02020603050405020304" pitchFamily="18" charset="0"/>
              </a:rPr>
              <a:t>includes maintaining the master lists of user accounts and access rights. In the LAN Domain, two-step authentication might be required. Two-step authentication is like a gate whereby the user must confirm his or her identity a second time. This mitigates the risk of unauthorized physical access.</a:t>
            </a:r>
          </a:p>
          <a:p>
            <a:pPr marL="0" indent="0" algn="just">
              <a:buNone/>
            </a:pP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lang="en-GB" sz="2400" dirty="0">
              <a:latin typeface="Times New Roman" panose="02020603050405020304" pitchFamily="18" charset="0"/>
              <a:cs typeface="Times New Roman" panose="02020603050405020304" pitchFamily="18" charset="0"/>
            </a:endParaRPr>
          </a:p>
        </p:txBody>
      </p:sp>
      <p:sp>
        <p:nvSpPr>
          <p:cNvPr id="4" name="Rectangle 3"/>
          <p:cNvSpPr/>
          <p:nvPr/>
        </p:nvSpPr>
        <p:spPr>
          <a:xfrm>
            <a:off x="1104900" y="407444"/>
            <a:ext cx="9982200" cy="579120"/>
          </a:xfrm>
          <a:prstGeom prst="rect">
            <a:avLst/>
          </a:prstGeom>
          <a:no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endParaRPr lang="en-US" sz="2800" b="1" dirty="0">
              <a:solidFill>
                <a:srgbClr val="0070C0"/>
              </a:solidFill>
              <a:latin typeface="Times New Roman" panose="02020603050405020304" pitchFamily="18" charset="0"/>
              <a:cs typeface="Times New Roman" panose="02020603050405020304" pitchFamily="18" charset="0"/>
            </a:endParaRPr>
          </a:p>
          <a:p>
            <a:endParaRPr lang="en-US" sz="2800" b="1" dirty="0" smtClean="0">
              <a:solidFill>
                <a:srgbClr val="0070C0"/>
              </a:solidFill>
              <a:latin typeface="Times New Roman" panose="02020603050405020304" pitchFamily="18" charset="0"/>
              <a:cs typeface="Times New Roman" panose="02020603050405020304" pitchFamily="18" charset="0"/>
            </a:endParaRPr>
          </a:p>
          <a:p>
            <a:r>
              <a:rPr lang="en-US" sz="2800" b="1" dirty="0" smtClean="0">
                <a:solidFill>
                  <a:srgbClr val="0070C0"/>
                </a:solidFill>
                <a:latin typeface="Times New Roman" panose="02020603050405020304" pitchFamily="18" charset="0"/>
                <a:cs typeface="Times New Roman" panose="02020603050405020304" pitchFamily="18" charset="0"/>
              </a:rPr>
              <a:t>LAN Domain</a:t>
            </a:r>
            <a:r>
              <a:rPr lang="en-US" sz="2800" dirty="0">
                <a:solidFill>
                  <a:srgbClr val="0070C0"/>
                </a:solidFill>
                <a:latin typeface="Times New Roman" panose="02020603050405020304" pitchFamily="18" charset="0"/>
                <a:cs typeface="Times New Roman" panose="02020603050405020304" pitchFamily="18" charset="0"/>
              </a:rPr>
              <a:t/>
            </a:r>
            <a:br>
              <a:rPr lang="en-US"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nvGraphicFramePr>
        <p:xfrm>
          <a:off x="1105466" y="2938364"/>
          <a:ext cx="10058402" cy="3840480"/>
        </p:xfrm>
        <a:graphic>
          <a:graphicData uri="http://schemas.openxmlformats.org/drawingml/2006/table">
            <a:tbl>
              <a:tblPr rtl="1" firstRow="1" bandRow="1">
                <a:tableStyleId>{16D9F66E-5EB9-4882-86FB-DCBF35E3C3E4}</a:tableStyleId>
              </a:tblPr>
              <a:tblGrid>
                <a:gridCol w="6400800"/>
                <a:gridCol w="3657602"/>
              </a:tblGrid>
              <a:tr h="576182">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1800" b="1" kern="1200" baseline="0" dirty="0" smtClean="0">
                          <a:solidFill>
                            <a:schemeClr val="dk1"/>
                          </a:solidFill>
                          <a:latin typeface="Times New Roman" pitchFamily="18" charset="0"/>
                          <a:ea typeface="+mn-ea"/>
                          <a:cs typeface="Times New Roman" pitchFamily="18" charset="0"/>
                        </a:rPr>
                        <a:t>MITIGATION 	</a:t>
                      </a:r>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1800" b="1" kern="1200" baseline="0" dirty="0" smtClean="0">
                          <a:solidFill>
                            <a:schemeClr val="dk1"/>
                          </a:solidFill>
                          <a:latin typeface="Times New Roman" pitchFamily="18" charset="0"/>
                          <a:ea typeface="+mn-ea"/>
                          <a:cs typeface="Times New Roman" pitchFamily="18" charset="0"/>
                        </a:rPr>
                        <a:t>RISK, THREAT, OR VULNERABILITY 	</a:t>
                      </a:r>
                    </a:p>
                  </a:txBody>
                  <a:tcPr/>
                </a:tc>
              </a:tr>
              <a:tr h="1070052">
                <a:tc>
                  <a:txBody>
                    <a:bodyPr/>
                    <a:lstStyle/>
                    <a:p>
                      <a:r>
                        <a:rPr lang="en-US" sz="1800" kern="1200" baseline="0" dirty="0" smtClean="0">
                          <a:solidFill>
                            <a:schemeClr val="dk1"/>
                          </a:solidFill>
                          <a:latin typeface="+mn-lt"/>
                          <a:ea typeface="+mn-ea"/>
                          <a:cs typeface="+mn-cs"/>
                        </a:rPr>
                        <a:t>Make sure wiring closets, data centers, and computer rooms are secure. Do not allow anyone access without proper ID. 	</a:t>
                      </a:r>
                    </a:p>
                    <a:p>
                      <a:pPr algn="just" rtl="1"/>
                      <a:endParaRPr lang="ar-IQ" dirty="0">
                        <a:latin typeface="Times New Roman" pitchFamily="18" charset="0"/>
                        <a:cs typeface="Times New Roman" pitchFamily="18" charset="0"/>
                      </a:endParaRPr>
                    </a:p>
                  </a:txBody>
                  <a:tcPr/>
                </a:tc>
                <a:tc>
                  <a:txBody>
                    <a:bodyPr/>
                    <a:lstStyle/>
                    <a:p>
                      <a:r>
                        <a:rPr lang="en-US" sz="1800" kern="1200" baseline="0" dirty="0" smtClean="0">
                          <a:solidFill>
                            <a:schemeClr val="dk1"/>
                          </a:solidFill>
                          <a:latin typeface="+mn-lt"/>
                          <a:ea typeface="+mn-ea"/>
                          <a:cs typeface="+mn-cs"/>
                        </a:rPr>
                        <a:t>Unauthorized access to LAN 	</a:t>
                      </a:r>
                    </a:p>
                    <a:p>
                      <a:pPr algn="just" rtl="1"/>
                      <a:endParaRPr lang="ar-IQ" dirty="0">
                        <a:latin typeface="Times New Roman" pitchFamily="18" charset="0"/>
                        <a:cs typeface="Times New Roman" pitchFamily="18" charset="0"/>
                      </a:endParaRPr>
                    </a:p>
                  </a:txBody>
                  <a:tcPr/>
                </a:tc>
              </a:tr>
              <a:tr h="1297589">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Define strict access control policies, standards, procedures, and guidelines. Implement a second-level identity check to gain access to sensitive systems, applications, and data. Restrict users from access to LAN folders and read/write/delete privileges on specific documents as needed. 	</a:t>
                      </a:r>
                    </a:p>
                    <a:p>
                      <a:pPr algn="just" rtl="0"/>
                      <a:endParaRPr lang="ar-IQ" dirty="0">
                        <a:latin typeface="Times New Roman" pitchFamily="18" charset="0"/>
                        <a:cs typeface="Times New Roman" pitchFamily="18"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Unauthorized access to systems, applications, and data 	</a:t>
                      </a:r>
                    </a:p>
                    <a:p>
                      <a:pPr algn="just" rtl="0"/>
                      <a:endParaRPr lang="ar-IQ" dirty="0">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xmlns="" val="253049467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104900" y="594360"/>
            <a:ext cx="9980682" cy="960120"/>
          </a:xfrm>
        </p:spPr>
        <p:txBody>
          <a:bodyPr rtlCol="0">
            <a:noAutofit/>
          </a:bodyPr>
          <a:lstStyle/>
          <a:p>
            <a:r>
              <a:rPr lang="en-US" b="1" dirty="0" smtClean="0">
                <a:solidFill>
                  <a:srgbClr val="0070C0"/>
                </a:solidFill>
              </a:rPr>
              <a:t/>
            </a:r>
            <a:br>
              <a:rPr lang="en-US" b="1" dirty="0" smtClean="0">
                <a:solidFill>
                  <a:srgbClr val="0070C0"/>
                </a:solidFill>
              </a:rPr>
            </a:br>
            <a:r>
              <a:rPr lang="en-US" b="1" dirty="0">
                <a:solidFill>
                  <a:srgbClr val="0070C0"/>
                </a:solidFill>
              </a:rPr>
              <a:t/>
            </a:r>
            <a:br>
              <a:rPr lang="en-US" b="1" dirty="0">
                <a:solidFill>
                  <a:srgbClr val="0070C0"/>
                </a:solidFill>
              </a:rPr>
            </a:br>
            <a:r>
              <a:rPr lang="en-US" b="1" dirty="0" smtClean="0">
                <a:solidFill>
                  <a:srgbClr val="0070C0"/>
                </a:solidFill>
              </a:rPr>
              <a:t/>
            </a:r>
            <a:br>
              <a:rPr lang="en-US" b="1" dirty="0" smtClean="0">
                <a:solidFill>
                  <a:srgbClr val="0070C0"/>
                </a:solidFill>
              </a:rPr>
            </a:br>
            <a:r>
              <a:rPr lang="en-US" b="1" dirty="0" smtClean="0">
                <a:solidFill>
                  <a:srgbClr val="0070C0"/>
                </a:solidFill>
              </a:rPr>
              <a:t>Chapter </a:t>
            </a:r>
            <a:r>
              <a:rPr lang="en-US" b="1" dirty="0">
                <a:solidFill>
                  <a:srgbClr val="0070C0"/>
                </a:solidFill>
              </a:rPr>
              <a:t>1 Topics</a:t>
            </a:r>
            <a:r>
              <a:rPr lang="en-US" dirty="0">
                <a:solidFill>
                  <a:srgbClr val="0070C0"/>
                </a:solidFill>
              </a:rPr>
              <a:t/>
            </a:r>
            <a:br>
              <a:rPr lang="en-US" dirty="0">
                <a:solidFill>
                  <a:srgbClr val="0070C0"/>
                </a:solidFill>
              </a:rPr>
            </a:br>
            <a:endParaRPr lang="en-US" dirty="0">
              <a:solidFill>
                <a:srgbClr val="0070C0"/>
              </a:solidFill>
            </a:endParaRPr>
          </a:p>
        </p:txBody>
      </p:sp>
      <p:sp>
        <p:nvSpPr>
          <p:cNvPr id="14" name="Content Placeholder 13"/>
          <p:cNvSpPr>
            <a:spLocks noGrp="1"/>
          </p:cNvSpPr>
          <p:nvPr>
            <p:ph idx="1"/>
          </p:nvPr>
        </p:nvSpPr>
        <p:spPr/>
        <p:txBody>
          <a:bodyPr rtlCol="0">
            <a:noAutofit/>
          </a:bodyPr>
          <a:lstStyle/>
          <a:p>
            <a:pPr marL="0" indent="0">
              <a:buNone/>
            </a:pPr>
            <a:r>
              <a:rPr lang="en-US" sz="2400" dirty="0">
                <a:latin typeface="Times New Roman" panose="02020603050405020304" pitchFamily="18" charset="0"/>
                <a:cs typeface="Times New Roman" panose="02020603050405020304" pitchFamily="18" charset="0"/>
              </a:rPr>
              <a:t>This chapter covers the following topics and concepts</a:t>
            </a:r>
            <a:r>
              <a:rPr lang="en-US" sz="2400" dirty="0" smtClean="0">
                <a:latin typeface="Times New Roman" panose="02020603050405020304" pitchFamily="18" charset="0"/>
                <a:cs typeface="Times New Roman" panose="02020603050405020304" pitchFamily="18" charset="0"/>
              </a:rPr>
              <a:t>:</a:t>
            </a:r>
          </a:p>
          <a:p>
            <a:pPr marL="457200"/>
            <a:r>
              <a:rPr lang="en-US" sz="2400" dirty="0" smtClean="0">
                <a:latin typeface="Times New Roman" panose="02020603050405020304" pitchFamily="18" charset="0"/>
                <a:cs typeface="Times New Roman" panose="02020603050405020304" pitchFamily="18" charset="0"/>
              </a:rPr>
              <a:t>What </a:t>
            </a:r>
            <a:r>
              <a:rPr lang="en-US" sz="2400" dirty="0">
                <a:latin typeface="Times New Roman" panose="02020603050405020304" pitchFamily="18" charset="0"/>
                <a:cs typeface="Times New Roman" panose="02020603050405020304" pitchFamily="18" charset="0"/>
              </a:rPr>
              <a:t>unauthorized access and data breaches </a:t>
            </a:r>
            <a:r>
              <a:rPr lang="en-US" sz="2400" dirty="0" smtClean="0">
                <a:latin typeface="Times New Roman" panose="02020603050405020304" pitchFamily="18" charset="0"/>
                <a:cs typeface="Times New Roman" panose="02020603050405020304" pitchFamily="18" charset="0"/>
              </a:rPr>
              <a:t>are</a:t>
            </a:r>
          </a:p>
          <a:p>
            <a:pPr marL="457200"/>
            <a:r>
              <a:rPr lang="en-US" sz="2400" dirty="0">
                <a:latin typeface="Times New Roman" panose="02020603050405020304" pitchFamily="18" charset="0"/>
                <a:cs typeface="Times New Roman" panose="02020603050405020304" pitchFamily="18" charset="0"/>
              </a:rPr>
              <a:t>What information systems security is</a:t>
            </a:r>
          </a:p>
          <a:p>
            <a:pPr marL="457200"/>
            <a:r>
              <a:rPr lang="en-US" sz="2400" dirty="0">
                <a:latin typeface="Times New Roman" panose="02020603050405020304" pitchFamily="18" charset="0"/>
                <a:cs typeface="Times New Roman" panose="02020603050405020304" pitchFamily="18" charset="0"/>
              </a:rPr>
              <a:t>What the tenets of information systems security are</a:t>
            </a:r>
          </a:p>
          <a:p>
            <a:pPr marL="457200"/>
            <a:r>
              <a:rPr lang="en-US" sz="2400" dirty="0">
                <a:latin typeface="Times New Roman" panose="02020603050405020304" pitchFamily="18" charset="0"/>
                <a:cs typeface="Times New Roman" panose="02020603050405020304" pitchFamily="18" charset="0"/>
              </a:rPr>
              <a:t>What the seven domains of an IT infrastructure are</a:t>
            </a:r>
          </a:p>
          <a:p>
            <a:pPr marL="457200"/>
            <a:r>
              <a:rPr lang="en-US" sz="2400" dirty="0">
                <a:latin typeface="Times New Roman" panose="02020603050405020304" pitchFamily="18" charset="0"/>
                <a:cs typeface="Times New Roman" panose="02020603050405020304" pitchFamily="18" charset="0"/>
              </a:rPr>
              <a:t>What the weakest link in an IT infrastructure is</a:t>
            </a:r>
          </a:p>
          <a:p>
            <a:pPr marL="457200"/>
            <a:r>
              <a:rPr lang="en-US" sz="2400" dirty="0">
                <a:latin typeface="Times New Roman" panose="02020603050405020304" pitchFamily="18" charset="0"/>
                <a:cs typeface="Times New Roman" panose="02020603050405020304" pitchFamily="18" charset="0"/>
              </a:rPr>
              <a:t>How an IT security policy framework can reduce risk</a:t>
            </a:r>
          </a:p>
          <a:p>
            <a:pPr marL="457200"/>
            <a:r>
              <a:rPr lang="en-US" sz="2400" dirty="0">
                <a:latin typeface="Times New Roman" panose="02020603050405020304" pitchFamily="18" charset="0"/>
                <a:cs typeface="Times New Roman" panose="02020603050405020304" pitchFamily="18" charset="0"/>
              </a:rPr>
              <a:t>How a data classification standard affects an IT infrastructure’s security needs</a:t>
            </a:r>
            <a:br>
              <a:rPr lang="en-US" sz="2400" dirty="0">
                <a:latin typeface="Times New Roman" panose="02020603050405020304" pitchFamily="18" charset="0"/>
                <a:cs typeface="Times New Roman" panose="02020603050405020304" pitchFamily="18" charset="0"/>
              </a:rPr>
            </a:br>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65425530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04900" y="1438175"/>
            <a:ext cx="9982200" cy="4572000"/>
          </a:xfrm>
        </p:spPr>
        <p:txBody>
          <a:bodyPr rtlCol="0">
            <a:noAutofit/>
          </a:bodyPr>
          <a:lstStyle/>
          <a:p>
            <a:pPr marL="0" indent="0" algn="just">
              <a:buNone/>
            </a:pPr>
            <a:r>
              <a:rPr lang="en-US" sz="2400" dirty="0">
                <a:latin typeface="Times New Roman" panose="02020603050405020304" pitchFamily="18" charset="0"/>
                <a:cs typeface="Times New Roman" panose="02020603050405020304" pitchFamily="18" charset="0"/>
              </a:rPr>
              <a:t>The user is the weakest link in security</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Human error is a major risk and threat to any organization. No group </a:t>
            </a:r>
            <a:r>
              <a:rPr lang="en-US" sz="2400" dirty="0" smtClean="0">
                <a:latin typeface="Times New Roman" panose="02020603050405020304" pitchFamily="18" charset="0"/>
                <a:cs typeface="Times New Roman" panose="02020603050405020304" pitchFamily="18" charset="0"/>
              </a:rPr>
              <a:t>can completely </a:t>
            </a:r>
            <a:r>
              <a:rPr lang="en-US" sz="2400" dirty="0">
                <a:latin typeface="Times New Roman" panose="02020603050405020304" pitchFamily="18" charset="0"/>
                <a:cs typeface="Times New Roman" panose="02020603050405020304" pitchFamily="18" charset="0"/>
              </a:rPr>
              <a:t>control any person’s behavior. For these reasons, every organization must </a:t>
            </a:r>
            <a:r>
              <a:rPr lang="en-US" sz="2400" dirty="0" smtClean="0">
                <a:latin typeface="Times New Roman" panose="02020603050405020304" pitchFamily="18" charset="0"/>
                <a:cs typeface="Times New Roman" panose="02020603050405020304" pitchFamily="18" charset="0"/>
              </a:rPr>
              <a:t>be prepared </a:t>
            </a:r>
            <a:r>
              <a:rPr lang="en-US" sz="2400" dirty="0">
                <a:latin typeface="Times New Roman" panose="02020603050405020304" pitchFamily="18" charset="0"/>
                <a:cs typeface="Times New Roman" panose="02020603050405020304" pitchFamily="18" charset="0"/>
              </a:rPr>
              <a:t>for malicious users, untrained users, and careless </a:t>
            </a:r>
            <a:r>
              <a:rPr lang="en-US" sz="2400" dirty="0" smtClean="0">
                <a:latin typeface="Times New Roman" panose="02020603050405020304" pitchFamily="18" charset="0"/>
                <a:cs typeface="Times New Roman" panose="02020603050405020304" pitchFamily="18" charset="0"/>
              </a:rPr>
              <a:t>users. The </a:t>
            </a:r>
            <a:r>
              <a:rPr lang="en-US" sz="2400" dirty="0">
                <a:latin typeface="Times New Roman" panose="02020603050405020304" pitchFamily="18" charset="0"/>
                <a:cs typeface="Times New Roman" panose="02020603050405020304" pitchFamily="18" charset="0"/>
              </a:rPr>
              <a:t>following strategies can help reduce risk:</a:t>
            </a:r>
          </a:p>
          <a:p>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Check the background of each job candidate carefully.</a:t>
            </a:r>
          </a:p>
          <a:p>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Give each staff member a regular evaluation.</a:t>
            </a:r>
          </a:p>
          <a:p>
            <a:r>
              <a:rPr lang="en-US" sz="2400" dirty="0" smtClean="0">
                <a:latin typeface="Times New Roman" panose="02020603050405020304" pitchFamily="18" charset="0"/>
                <a:cs typeface="Times New Roman" panose="02020603050405020304" pitchFamily="18" charset="0"/>
              </a:rPr>
              <a:t>Rotate </a:t>
            </a:r>
            <a:r>
              <a:rPr lang="en-US" sz="2400" dirty="0">
                <a:latin typeface="Times New Roman" panose="02020603050405020304" pitchFamily="18" charset="0"/>
                <a:cs typeface="Times New Roman" panose="02020603050405020304" pitchFamily="18" charset="0"/>
              </a:rPr>
              <a:t>access to sensitive systems, applications, and data among different staff positions.</a:t>
            </a:r>
          </a:p>
          <a:p>
            <a:r>
              <a:rPr lang="en-US" sz="2400" dirty="0" smtClean="0">
                <a:latin typeface="Times New Roman" panose="02020603050405020304" pitchFamily="18" charset="0"/>
                <a:cs typeface="Times New Roman" panose="02020603050405020304" pitchFamily="18" charset="0"/>
              </a:rPr>
              <a:t>Apply </a:t>
            </a:r>
            <a:r>
              <a:rPr lang="en-US" sz="2400" dirty="0">
                <a:latin typeface="Times New Roman" panose="02020603050405020304" pitchFamily="18" charset="0"/>
                <a:cs typeface="Times New Roman" panose="02020603050405020304" pitchFamily="18" charset="0"/>
              </a:rPr>
              <a:t>sound application and software testing and review for quality.</a:t>
            </a:r>
          </a:p>
          <a:p>
            <a:r>
              <a:rPr lang="en-US" sz="2400" dirty="0" smtClean="0">
                <a:latin typeface="Times New Roman" panose="02020603050405020304" pitchFamily="18" charset="0"/>
                <a:cs typeface="Times New Roman" panose="02020603050405020304" pitchFamily="18" charset="0"/>
              </a:rPr>
              <a:t>Regularly </a:t>
            </a:r>
            <a:r>
              <a:rPr lang="en-US" sz="2400" dirty="0">
                <a:latin typeface="Times New Roman" panose="02020603050405020304" pitchFamily="18" charset="0"/>
                <a:cs typeface="Times New Roman" panose="02020603050405020304" pitchFamily="18" charset="0"/>
              </a:rPr>
              <a:t>review security plans throughout the seven domains of a typical IT system.</a:t>
            </a:r>
          </a:p>
          <a:p>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Perform annual security control audits.</a:t>
            </a:r>
            <a:br>
              <a:rPr lang="en-US" sz="2400" dirty="0">
                <a:latin typeface="Times New Roman" panose="02020603050405020304" pitchFamily="18" charset="0"/>
                <a:cs typeface="Times New Roman" panose="02020603050405020304" pitchFamily="18" charset="0"/>
              </a:rPr>
            </a:br>
            <a:r>
              <a:rPr lang="en-US" sz="2400" dirty="0"/>
              <a:t/>
            </a:r>
            <a:br>
              <a:rPr lang="en-US" sz="2400" dirty="0"/>
            </a:br>
            <a:endParaRPr lang="en-US" sz="2400" dirty="0" smtClean="0"/>
          </a:p>
          <a:p>
            <a:pPr marL="0" indent="0" algn="just">
              <a:buNone/>
            </a:pPr>
            <a:r>
              <a:rPr lang="en-US" sz="2400" dirty="0"/>
              <a:t/>
            </a:r>
            <a:br>
              <a:rPr lang="en-US" sz="2400" dirty="0"/>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lang="en-GB" sz="2400" dirty="0">
              <a:latin typeface="Times New Roman" panose="02020603050405020304" pitchFamily="18" charset="0"/>
              <a:cs typeface="Times New Roman" panose="02020603050405020304" pitchFamily="18" charset="0"/>
            </a:endParaRPr>
          </a:p>
        </p:txBody>
      </p:sp>
      <p:sp>
        <p:nvSpPr>
          <p:cNvPr id="4" name="Rectangle 3"/>
          <p:cNvSpPr/>
          <p:nvPr/>
        </p:nvSpPr>
        <p:spPr>
          <a:xfrm>
            <a:off x="1104900" y="544604"/>
            <a:ext cx="9982200" cy="579120"/>
          </a:xfrm>
          <a:prstGeom prst="rect">
            <a:avLst/>
          </a:prstGeom>
          <a:no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en-US" sz="2800" b="1" dirty="0">
                <a:solidFill>
                  <a:srgbClr val="0070C0"/>
                </a:solidFill>
                <a:latin typeface="Times New Roman" panose="02020603050405020304" pitchFamily="18" charset="0"/>
                <a:cs typeface="Times New Roman" panose="02020603050405020304" pitchFamily="18" charset="0"/>
              </a:rPr>
              <a:t>Weakest Link in the Security of an IT Infrastructure</a:t>
            </a:r>
            <a:endParaRPr lang="en-US" sz="28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76766874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04900" y="1438175"/>
            <a:ext cx="9982200" cy="4572000"/>
          </a:xfrm>
        </p:spPr>
        <p:txBody>
          <a:bodyPr rtlCol="0">
            <a:noAutofit/>
          </a:bodyPr>
          <a:lstStyle/>
          <a:p>
            <a:pPr marL="0" indent="0" algn="just">
              <a:buNone/>
            </a:pP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solidFill>
                  <a:srgbClr val="FF0000"/>
                </a:solidFill>
              </a:rPr>
              <a:t>Cyberspace</a:t>
            </a:r>
            <a:r>
              <a:rPr lang="en-US" sz="2400" dirty="0"/>
              <a:t> cannot continue to flourish without some assurances of user security. </a:t>
            </a:r>
            <a:r>
              <a:rPr lang="en-US" sz="2400" dirty="0" smtClean="0"/>
              <a:t>Several laws </a:t>
            </a:r>
            <a:r>
              <a:rPr lang="en-US" sz="2400" dirty="0"/>
              <a:t>now require organizations to keep personal data private. Businesses cannot </a:t>
            </a:r>
            <a:r>
              <a:rPr lang="en-US" sz="2400" dirty="0" smtClean="0"/>
              <a:t>operate </a:t>
            </a:r>
            <a:r>
              <a:rPr lang="en-US" sz="2400" dirty="0"/>
              <a:t>effectively on an Internet where anyone can steal their data. IT security is crucial to any</a:t>
            </a:r>
            <a:br>
              <a:rPr lang="en-US" sz="2400" dirty="0"/>
            </a:br>
            <a:r>
              <a:rPr lang="en-US" sz="2400" dirty="0"/>
              <a:t>organization’s ability to survive. This section introduces you to an </a:t>
            </a:r>
            <a:r>
              <a:rPr lang="en-US" sz="2400" dirty="0" smtClean="0"/>
              <a:t>IT security </a:t>
            </a:r>
            <a:r>
              <a:rPr lang="en-US" sz="2400" dirty="0"/>
              <a:t>policy framework. </a:t>
            </a:r>
            <a:endParaRPr lang="en-US" sz="2400" dirty="0" smtClean="0"/>
          </a:p>
          <a:p>
            <a:pPr marL="0" indent="0" algn="just">
              <a:buNone/>
            </a:pPr>
            <a:r>
              <a:rPr lang="en-US" sz="2400" dirty="0" smtClean="0"/>
              <a:t>The </a:t>
            </a:r>
            <a:r>
              <a:rPr lang="en-US" sz="2400" dirty="0"/>
              <a:t>framework consists of </a:t>
            </a:r>
            <a:r>
              <a:rPr lang="en-US" sz="2400" dirty="0" smtClean="0"/>
              <a:t>policies, standards</a:t>
            </a:r>
            <a:r>
              <a:rPr lang="en-US" sz="2400" dirty="0"/>
              <a:t>, procedures, and guidelines that </a:t>
            </a:r>
            <a:r>
              <a:rPr lang="en-US" sz="2400" dirty="0" smtClean="0"/>
              <a:t>reduce risks </a:t>
            </a:r>
            <a:r>
              <a:rPr lang="en-US" sz="2400" dirty="0"/>
              <a:t>and threats</a:t>
            </a:r>
            <a:r>
              <a:rPr lang="en-US" sz="2400" dirty="0" smtClean="0"/>
              <a:t>.</a:t>
            </a:r>
          </a:p>
          <a:p>
            <a:pPr marL="0" indent="0" algn="just">
              <a:buNone/>
            </a:pPr>
            <a:r>
              <a:rPr lang="en-US" sz="2400" dirty="0"/>
              <a:t/>
            </a:r>
            <a:br>
              <a:rPr lang="en-US" sz="2400" dirty="0"/>
            </a:br>
            <a:endParaRPr lang="en-US" sz="2400" dirty="0" smtClean="0"/>
          </a:p>
          <a:p>
            <a:pPr marL="0" indent="0" algn="just">
              <a:buNone/>
            </a:pPr>
            <a:r>
              <a:rPr lang="en-US" sz="2400" dirty="0"/>
              <a:t/>
            </a:r>
            <a:br>
              <a:rPr lang="en-US" sz="2400" dirty="0"/>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lang="en-GB" sz="2400" dirty="0">
              <a:latin typeface="Times New Roman" panose="02020603050405020304" pitchFamily="18" charset="0"/>
              <a:cs typeface="Times New Roman" panose="02020603050405020304" pitchFamily="18" charset="0"/>
            </a:endParaRPr>
          </a:p>
        </p:txBody>
      </p:sp>
      <p:sp>
        <p:nvSpPr>
          <p:cNvPr id="4" name="Rectangle 3"/>
          <p:cNvSpPr/>
          <p:nvPr/>
        </p:nvSpPr>
        <p:spPr>
          <a:xfrm>
            <a:off x="1104900" y="544604"/>
            <a:ext cx="9982200" cy="579120"/>
          </a:xfrm>
          <a:prstGeom prst="rect">
            <a:avLst/>
          </a:prstGeom>
          <a:no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en-US" sz="2800" b="1" dirty="0">
                <a:solidFill>
                  <a:srgbClr val="0070C0"/>
                </a:solidFill>
                <a:latin typeface="Times New Roman" panose="02020603050405020304" pitchFamily="18" charset="0"/>
                <a:cs typeface="Times New Roman" panose="02020603050405020304" pitchFamily="18" charset="0"/>
              </a:rPr>
              <a:t>IT Security Policy Framework</a:t>
            </a:r>
            <a:endParaRPr lang="en-US" sz="28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16511731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04900" y="1438175"/>
            <a:ext cx="10264140" cy="4572000"/>
          </a:xfrm>
        </p:spPr>
        <p:txBody>
          <a:bodyPr rtlCol="0">
            <a:noAutofit/>
          </a:bodyPr>
          <a:lstStyle/>
          <a:p>
            <a:pPr marL="0" indent="0" algn="just">
              <a:buNone/>
            </a:pPr>
            <a:r>
              <a:rPr lang="en-US" sz="2400" dirty="0" smtClean="0">
                <a:latin typeface="Times New Roman" panose="02020603050405020304" pitchFamily="18" charset="0"/>
                <a:cs typeface="Times New Roman" panose="02020603050405020304" pitchFamily="18" charset="0"/>
              </a:rPr>
              <a:t>An </a:t>
            </a:r>
            <a:r>
              <a:rPr lang="en-US" sz="2400" dirty="0">
                <a:latin typeface="Times New Roman" panose="02020603050405020304" pitchFamily="18" charset="0"/>
                <a:cs typeface="Times New Roman" panose="02020603050405020304" pitchFamily="18" charset="0"/>
              </a:rPr>
              <a:t>IT security policy framework contains four main components:</a:t>
            </a:r>
          </a:p>
          <a:p>
            <a:pPr marL="517525" algn="just">
              <a:tabLst>
                <a:tab pos="396875" algn="l"/>
              </a:tabLst>
            </a:pPr>
            <a:r>
              <a:rPr lang="en-US" sz="2400" dirty="0" smtClean="0">
                <a:solidFill>
                  <a:srgbClr val="FF0000"/>
                </a:solidFill>
                <a:latin typeface="Times New Roman" panose="02020603050405020304" pitchFamily="18" charset="0"/>
                <a:cs typeface="Times New Roman" panose="02020603050405020304" pitchFamily="18" charset="0"/>
              </a:rPr>
              <a:t>Policy: </a:t>
            </a:r>
            <a:r>
              <a:rPr lang="en-US" sz="2400" dirty="0" smtClean="0">
                <a:latin typeface="Times New Roman" panose="02020603050405020304" pitchFamily="18" charset="0"/>
                <a:cs typeface="Times New Roman" panose="02020603050405020304" pitchFamily="18" charset="0"/>
              </a:rPr>
              <a:t>a </a:t>
            </a:r>
            <a:r>
              <a:rPr lang="en-US" sz="2400" dirty="0">
                <a:latin typeface="Times New Roman" panose="02020603050405020304" pitchFamily="18" charset="0"/>
                <a:cs typeface="Times New Roman" panose="02020603050405020304" pitchFamily="18" charset="0"/>
              </a:rPr>
              <a:t>policy is a short written statement that the people in charge of an organization have set as a course of action or direction. A policy comes from upper </a:t>
            </a:r>
            <a:r>
              <a:rPr lang="en-US" sz="2400" dirty="0" smtClean="0">
                <a:latin typeface="Times New Roman" panose="02020603050405020304" pitchFamily="18" charset="0"/>
                <a:cs typeface="Times New Roman" panose="02020603050405020304" pitchFamily="18" charset="0"/>
              </a:rPr>
              <a:t>management and </a:t>
            </a:r>
            <a:r>
              <a:rPr lang="en-US" sz="2400" dirty="0">
                <a:latin typeface="Times New Roman" panose="02020603050405020304" pitchFamily="18" charset="0"/>
                <a:cs typeface="Times New Roman" panose="02020603050405020304" pitchFamily="18" charset="0"/>
              </a:rPr>
              <a:t>applies to the entire organization</a:t>
            </a:r>
            <a:r>
              <a:rPr lang="en-US" sz="2400" dirty="0" smtClean="0">
                <a:latin typeface="Times New Roman" panose="02020603050405020304" pitchFamily="18" charset="0"/>
                <a:cs typeface="Times New Roman" panose="02020603050405020304" pitchFamily="18" charset="0"/>
              </a:rPr>
              <a:t>.</a:t>
            </a:r>
          </a:p>
          <a:p>
            <a:pPr marL="517525" algn="just">
              <a:tabLst>
                <a:tab pos="396875" algn="l"/>
              </a:tabLst>
            </a:pPr>
            <a:r>
              <a:rPr lang="en-US" sz="2400" dirty="0" smtClean="0">
                <a:solidFill>
                  <a:srgbClr val="FF0000"/>
                </a:solidFill>
                <a:latin typeface="Times New Roman" panose="02020603050405020304" pitchFamily="18" charset="0"/>
                <a:cs typeface="Times New Roman" panose="02020603050405020304" pitchFamily="18" charset="0"/>
              </a:rPr>
              <a:t>Standard: </a:t>
            </a:r>
            <a:r>
              <a:rPr lang="en-US" sz="2400" dirty="0" smtClean="0">
                <a:latin typeface="Times New Roman" panose="02020603050405020304" pitchFamily="18" charset="0"/>
                <a:cs typeface="Times New Roman" panose="02020603050405020304" pitchFamily="18" charset="0"/>
              </a:rPr>
              <a:t>a </a:t>
            </a:r>
            <a:r>
              <a:rPr lang="en-US" sz="2400" dirty="0">
                <a:latin typeface="Times New Roman" panose="02020603050405020304" pitchFamily="18" charset="0"/>
                <a:cs typeface="Times New Roman" panose="02020603050405020304" pitchFamily="18" charset="0"/>
              </a:rPr>
              <a:t>standard is a detailed written definition for hardware and software </a:t>
            </a:r>
            <a:r>
              <a:rPr lang="en-US" sz="2400" dirty="0" smtClean="0">
                <a:latin typeface="Times New Roman" panose="02020603050405020304" pitchFamily="18" charset="0"/>
                <a:cs typeface="Times New Roman" panose="02020603050405020304" pitchFamily="18" charset="0"/>
              </a:rPr>
              <a:t>and how </a:t>
            </a:r>
            <a:r>
              <a:rPr lang="en-US" sz="2400" dirty="0">
                <a:latin typeface="Times New Roman" panose="02020603050405020304" pitchFamily="18" charset="0"/>
                <a:cs typeface="Times New Roman" panose="02020603050405020304" pitchFamily="18" charset="0"/>
              </a:rPr>
              <a:t>they are to be used. Standards ensure that consistent security controls are </a:t>
            </a:r>
            <a:r>
              <a:rPr lang="en-US" sz="2400" dirty="0" smtClean="0">
                <a:latin typeface="Times New Roman" panose="02020603050405020304" pitchFamily="18" charset="0"/>
                <a:cs typeface="Times New Roman" panose="02020603050405020304" pitchFamily="18" charset="0"/>
              </a:rPr>
              <a:t>used throughout </a:t>
            </a:r>
            <a:r>
              <a:rPr lang="en-US" sz="2400" dirty="0">
                <a:latin typeface="Times New Roman" panose="02020603050405020304" pitchFamily="18" charset="0"/>
                <a:cs typeface="Times New Roman" panose="02020603050405020304" pitchFamily="18" charset="0"/>
              </a:rPr>
              <a:t>the IT </a:t>
            </a:r>
            <a:r>
              <a:rPr lang="en-US" sz="2400" dirty="0" smtClean="0">
                <a:latin typeface="Times New Roman" panose="02020603050405020304" pitchFamily="18" charset="0"/>
                <a:cs typeface="Times New Roman" panose="02020603050405020304" pitchFamily="18" charset="0"/>
              </a:rPr>
              <a:t>system.</a:t>
            </a:r>
          </a:p>
          <a:p>
            <a:pPr marL="517525" algn="just">
              <a:tabLst>
                <a:tab pos="396875" algn="l"/>
              </a:tabLst>
            </a:pPr>
            <a:r>
              <a:rPr lang="en-US" sz="2400" dirty="0" smtClean="0">
                <a:solidFill>
                  <a:srgbClr val="FF0000"/>
                </a:solidFill>
                <a:latin typeface="Times New Roman" panose="02020603050405020304" pitchFamily="18" charset="0"/>
                <a:cs typeface="Times New Roman" panose="02020603050405020304" pitchFamily="18" charset="0"/>
              </a:rPr>
              <a:t>Procedures: </a:t>
            </a:r>
            <a:r>
              <a:rPr lang="en-US" sz="2400" dirty="0" smtClean="0">
                <a:latin typeface="Times New Roman" panose="02020603050405020304" pitchFamily="18" charset="0"/>
                <a:cs typeface="Times New Roman" panose="02020603050405020304" pitchFamily="18" charset="0"/>
              </a:rPr>
              <a:t>these </a:t>
            </a:r>
            <a:r>
              <a:rPr lang="en-US" sz="2400" dirty="0">
                <a:latin typeface="Times New Roman" panose="02020603050405020304" pitchFamily="18" charset="0"/>
                <a:cs typeface="Times New Roman" panose="02020603050405020304" pitchFamily="18" charset="0"/>
              </a:rPr>
              <a:t>are written instructions for how to use policies and </a:t>
            </a:r>
            <a:r>
              <a:rPr lang="en-US" sz="2400" dirty="0" smtClean="0">
                <a:latin typeface="Times New Roman" panose="02020603050405020304" pitchFamily="18" charset="0"/>
                <a:cs typeface="Times New Roman" panose="02020603050405020304" pitchFamily="18" charset="0"/>
              </a:rPr>
              <a:t>standards. They </a:t>
            </a:r>
            <a:r>
              <a:rPr lang="en-US" sz="2400" dirty="0">
                <a:latin typeface="Times New Roman" panose="02020603050405020304" pitchFamily="18" charset="0"/>
                <a:cs typeface="Times New Roman" panose="02020603050405020304" pitchFamily="18" charset="0"/>
              </a:rPr>
              <a:t>may include a plan of action, installation, testing, and auditing of security controls</a:t>
            </a:r>
            <a:r>
              <a:rPr lang="en-US" sz="2400" dirty="0" smtClean="0">
                <a:latin typeface="Times New Roman" panose="02020603050405020304" pitchFamily="18" charset="0"/>
                <a:cs typeface="Times New Roman" panose="02020603050405020304" pitchFamily="18" charset="0"/>
              </a:rPr>
              <a:t>.</a:t>
            </a:r>
          </a:p>
          <a:p>
            <a:pPr marL="517525" algn="just">
              <a:tabLst>
                <a:tab pos="396875" algn="l"/>
              </a:tabLst>
            </a:pPr>
            <a:r>
              <a:rPr lang="en-US" sz="2400" dirty="0" smtClean="0">
                <a:latin typeface="Times New Roman" panose="02020603050405020304" pitchFamily="18" charset="0"/>
                <a:cs typeface="Times New Roman" panose="02020603050405020304" pitchFamily="18" charset="0"/>
              </a:rPr>
              <a:t> </a:t>
            </a:r>
            <a:r>
              <a:rPr lang="en-US" sz="2400" dirty="0" smtClean="0">
                <a:solidFill>
                  <a:srgbClr val="FF0000"/>
                </a:solidFill>
                <a:latin typeface="Times New Roman" panose="02020603050405020304" pitchFamily="18" charset="0"/>
                <a:cs typeface="Times New Roman" panose="02020603050405020304" pitchFamily="18" charset="0"/>
              </a:rPr>
              <a:t>Guidelines: </a:t>
            </a:r>
            <a:r>
              <a:rPr lang="en-US" sz="2400" dirty="0" smtClean="0">
                <a:latin typeface="Times New Roman" panose="02020603050405020304" pitchFamily="18" charset="0"/>
                <a:cs typeface="Times New Roman" panose="02020603050405020304" pitchFamily="18" charset="0"/>
              </a:rPr>
              <a:t>a </a:t>
            </a:r>
            <a:r>
              <a:rPr lang="en-US" sz="2400" dirty="0">
                <a:latin typeface="Times New Roman" panose="02020603050405020304" pitchFamily="18" charset="0"/>
                <a:cs typeface="Times New Roman" panose="02020603050405020304" pitchFamily="18" charset="0"/>
              </a:rPr>
              <a:t>guideline is a suggested course of action for using the policy, </a:t>
            </a:r>
            <a:r>
              <a:rPr lang="en-US" sz="2400" dirty="0" smtClean="0">
                <a:latin typeface="Times New Roman" panose="02020603050405020304" pitchFamily="18" charset="0"/>
                <a:cs typeface="Times New Roman" panose="02020603050405020304" pitchFamily="18" charset="0"/>
              </a:rPr>
              <a:t>standards, or </a:t>
            </a:r>
            <a:r>
              <a:rPr lang="en-US" sz="2400" dirty="0">
                <a:latin typeface="Times New Roman" panose="02020603050405020304" pitchFamily="18" charset="0"/>
                <a:cs typeface="Times New Roman" panose="02020603050405020304" pitchFamily="18" charset="0"/>
              </a:rPr>
              <a:t>procedures. Guidelines can be specific or flexible regarding use.</a:t>
            </a:r>
            <a:r>
              <a:rPr lang="en-US" sz="2400" dirty="0"/>
              <a:t/>
            </a:r>
            <a:br>
              <a:rPr lang="en-US" sz="2400" dirty="0"/>
            </a:br>
            <a:endParaRPr lang="en-US" sz="2400" dirty="0" smtClean="0"/>
          </a:p>
          <a:p>
            <a:pPr marL="0" indent="0" algn="just">
              <a:buNone/>
            </a:pPr>
            <a:r>
              <a:rPr lang="en-US" sz="2400" dirty="0"/>
              <a:t/>
            </a:r>
            <a:br>
              <a:rPr lang="en-US" sz="2400" dirty="0"/>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lang="en-GB" sz="2400" dirty="0">
              <a:latin typeface="Times New Roman" panose="02020603050405020304" pitchFamily="18" charset="0"/>
              <a:cs typeface="Times New Roman" panose="02020603050405020304" pitchFamily="18" charset="0"/>
            </a:endParaRPr>
          </a:p>
        </p:txBody>
      </p:sp>
      <p:sp>
        <p:nvSpPr>
          <p:cNvPr id="4" name="Rectangle 3"/>
          <p:cNvSpPr/>
          <p:nvPr/>
        </p:nvSpPr>
        <p:spPr>
          <a:xfrm>
            <a:off x="1104900" y="544604"/>
            <a:ext cx="9982200" cy="579120"/>
          </a:xfrm>
          <a:prstGeom prst="rect">
            <a:avLst/>
          </a:prstGeom>
          <a:no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en-US" sz="2800" b="1" dirty="0" smtClean="0">
                <a:solidFill>
                  <a:srgbClr val="0070C0"/>
                </a:solidFill>
                <a:latin typeface="Times New Roman" panose="02020603050405020304" pitchFamily="18" charset="0"/>
                <a:cs typeface="Times New Roman" panose="02020603050405020304" pitchFamily="18" charset="0"/>
              </a:rPr>
              <a:t>Definitions</a:t>
            </a:r>
            <a:endParaRPr lang="en-US" sz="28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80114489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04900" y="1438175"/>
            <a:ext cx="10264140" cy="4572000"/>
          </a:xfrm>
        </p:spPr>
        <p:txBody>
          <a:bodyPr rtlCol="0">
            <a:noAutofit/>
          </a:bodyPr>
          <a:lstStyle/>
          <a:p>
            <a:pPr marL="0" indent="0" algn="just">
              <a:buNone/>
            </a:pPr>
            <a:endParaRPr lang="en-US" sz="2400" dirty="0" smtClean="0">
              <a:solidFill>
                <a:srgbClr val="FF0000"/>
              </a:solidFill>
              <a:latin typeface="Times New Roman" panose="02020603050405020304" pitchFamily="18" charset="0"/>
              <a:cs typeface="Times New Roman" panose="02020603050405020304" pitchFamily="18" charset="0"/>
            </a:endParaRPr>
          </a:p>
          <a:p>
            <a:pPr marL="0" indent="0" algn="just">
              <a:buNone/>
            </a:pPr>
            <a:r>
              <a:rPr lang="en-US" sz="2400" dirty="0" smtClean="0">
                <a:solidFill>
                  <a:srgbClr val="FF0000"/>
                </a:solidFill>
                <a:latin typeface="Times New Roman" panose="02020603050405020304" pitchFamily="18" charset="0"/>
                <a:cs typeface="Times New Roman" panose="02020603050405020304" pitchFamily="18" charset="0"/>
              </a:rPr>
              <a:t>Guidelines: </a:t>
            </a:r>
            <a:r>
              <a:rPr lang="en-US" sz="2400" dirty="0" smtClean="0">
                <a:latin typeface="Times New Roman" panose="02020603050405020304" pitchFamily="18" charset="0"/>
                <a:cs typeface="Times New Roman" panose="02020603050405020304" pitchFamily="18" charset="0"/>
              </a:rPr>
              <a:t>a </a:t>
            </a:r>
            <a:r>
              <a:rPr lang="en-US" sz="2400" dirty="0">
                <a:latin typeface="Times New Roman" panose="02020603050405020304" pitchFamily="18" charset="0"/>
                <a:cs typeface="Times New Roman" panose="02020603050405020304" pitchFamily="18" charset="0"/>
              </a:rPr>
              <a:t>guideline is a suggested course of action for using the policy, </a:t>
            </a:r>
            <a:r>
              <a:rPr lang="en-US" sz="2400" dirty="0" smtClean="0">
                <a:latin typeface="Times New Roman" panose="02020603050405020304" pitchFamily="18" charset="0"/>
                <a:cs typeface="Times New Roman" panose="02020603050405020304" pitchFamily="18" charset="0"/>
              </a:rPr>
              <a:t>standards, or </a:t>
            </a:r>
            <a:r>
              <a:rPr lang="en-US" sz="2400" dirty="0">
                <a:latin typeface="Times New Roman" panose="02020603050405020304" pitchFamily="18" charset="0"/>
                <a:cs typeface="Times New Roman" panose="02020603050405020304" pitchFamily="18" charset="0"/>
              </a:rPr>
              <a:t>procedures. Guidelines can be specific or flexible regarding use.</a:t>
            </a:r>
            <a:br>
              <a:rPr lang="en-US" sz="2400" dirty="0">
                <a:latin typeface="Times New Roman" panose="02020603050405020304" pitchFamily="18" charset="0"/>
                <a:cs typeface="Times New Roman" panose="02020603050405020304" pitchFamily="18" charset="0"/>
              </a:rPr>
            </a:br>
            <a:endParaRPr lang="en-US" sz="2400" dirty="0" smtClean="0">
              <a:latin typeface="Times New Roman" panose="02020603050405020304" pitchFamily="18" charset="0"/>
              <a:cs typeface="Times New Roman" panose="02020603050405020304" pitchFamily="18" charset="0"/>
            </a:endParaRPr>
          </a:p>
          <a:p>
            <a:pPr marL="0" indent="0" algn="just">
              <a:buNone/>
            </a:pPr>
            <a:r>
              <a:rPr lang="en-US" sz="2400" dirty="0" smtClean="0">
                <a:latin typeface="Times New Roman" panose="02020603050405020304" pitchFamily="18" charset="0"/>
                <a:cs typeface="Times New Roman" panose="02020603050405020304" pitchFamily="18" charset="0"/>
              </a:rPr>
              <a:t>Policies </a:t>
            </a:r>
            <a:r>
              <a:rPr lang="en-US" sz="2400" dirty="0">
                <a:latin typeface="Times New Roman" panose="02020603050405020304" pitchFamily="18" charset="0"/>
                <a:cs typeface="Times New Roman" panose="02020603050405020304" pitchFamily="18" charset="0"/>
              </a:rPr>
              <a:t>apply to </a:t>
            </a:r>
            <a:r>
              <a:rPr lang="en-US" sz="2400" dirty="0" smtClean="0">
                <a:latin typeface="Times New Roman" panose="02020603050405020304" pitchFamily="18" charset="0"/>
                <a:cs typeface="Times New Roman" panose="02020603050405020304" pitchFamily="18" charset="0"/>
              </a:rPr>
              <a:t>an entire </a:t>
            </a:r>
            <a:r>
              <a:rPr lang="en-US" sz="2400" dirty="0">
                <a:latin typeface="Times New Roman" panose="02020603050405020304" pitchFamily="18" charset="0"/>
                <a:cs typeface="Times New Roman" panose="02020603050405020304" pitchFamily="18" charset="0"/>
              </a:rPr>
              <a:t>organization. Standards are specific to a given policy. Procedures and guidelines help define use. Within each policy and standard, identify the impact for the seven domains of a </a:t>
            </a:r>
            <a:r>
              <a:rPr lang="en-US" sz="2400" dirty="0" smtClean="0">
                <a:latin typeface="Times New Roman" panose="02020603050405020304" pitchFamily="18" charset="0"/>
                <a:cs typeface="Times New Roman" panose="02020603050405020304" pitchFamily="18" charset="0"/>
              </a:rPr>
              <a:t>typical IT </a:t>
            </a:r>
            <a:r>
              <a:rPr lang="en-US" sz="2400" dirty="0">
                <a:latin typeface="Times New Roman" panose="02020603050405020304" pitchFamily="18" charset="0"/>
                <a:cs typeface="Times New Roman" panose="02020603050405020304" pitchFamily="18" charset="0"/>
              </a:rPr>
              <a:t>infrastructure. This will help define the roles, responsibilities, and accountability </a:t>
            </a:r>
            <a:r>
              <a:rPr lang="en-US" sz="2400" dirty="0" smtClean="0">
                <a:latin typeface="Times New Roman" panose="02020603050405020304" pitchFamily="18" charset="0"/>
                <a:cs typeface="Times New Roman" panose="02020603050405020304" pitchFamily="18" charset="0"/>
              </a:rPr>
              <a:t>throughout.</a:t>
            </a:r>
          </a:p>
          <a:p>
            <a:pPr marL="0" indent="0" algn="just">
              <a:buNone/>
            </a:pP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lang="en-GB" sz="2400" dirty="0">
              <a:latin typeface="Times New Roman" panose="02020603050405020304" pitchFamily="18" charset="0"/>
              <a:cs typeface="Times New Roman" panose="02020603050405020304" pitchFamily="18" charset="0"/>
            </a:endParaRPr>
          </a:p>
        </p:txBody>
      </p:sp>
      <p:sp>
        <p:nvSpPr>
          <p:cNvPr id="4" name="Rectangle 3"/>
          <p:cNvSpPr/>
          <p:nvPr/>
        </p:nvSpPr>
        <p:spPr>
          <a:xfrm>
            <a:off x="1104900" y="544604"/>
            <a:ext cx="9982200" cy="579120"/>
          </a:xfrm>
          <a:prstGeom prst="rect">
            <a:avLst/>
          </a:prstGeom>
          <a:no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en-US" sz="2800" b="1" dirty="0" smtClean="0">
                <a:solidFill>
                  <a:srgbClr val="0070C0"/>
                </a:solidFill>
                <a:latin typeface="Times New Roman" panose="02020603050405020304" pitchFamily="18" charset="0"/>
                <a:cs typeface="Times New Roman" panose="02020603050405020304" pitchFamily="18" charset="0"/>
              </a:rPr>
              <a:t>Definitions</a:t>
            </a:r>
            <a:endParaRPr lang="en-US" sz="28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40820293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04900" y="1438175"/>
            <a:ext cx="10264140" cy="4572000"/>
          </a:xfrm>
        </p:spPr>
        <p:txBody>
          <a:bodyPr rtlCol="0">
            <a:noAutofit/>
          </a:bodyPr>
          <a:lstStyle/>
          <a:p>
            <a:pPr marL="0" indent="0" algn="just">
              <a:buNone/>
            </a:pPr>
            <a:endParaRPr lang="en-US" sz="2400" dirty="0" smtClean="0">
              <a:solidFill>
                <a:srgbClr val="FF0000"/>
              </a:solidFill>
              <a:latin typeface="Times New Roman" panose="02020603050405020304" pitchFamily="18" charset="0"/>
              <a:cs typeface="Times New Roman" panose="02020603050405020304" pitchFamily="18" charset="0"/>
            </a:endParaRPr>
          </a:p>
          <a:p>
            <a:pPr marL="396875" algn="just"/>
            <a:r>
              <a:rPr lang="en-US" sz="2400" dirty="0">
                <a:solidFill>
                  <a:srgbClr val="FF0000"/>
                </a:solidFill>
                <a:latin typeface="Times New Roman" panose="02020603050405020304" pitchFamily="18" charset="0"/>
                <a:cs typeface="Times New Roman" panose="02020603050405020304" pitchFamily="18" charset="0"/>
              </a:rPr>
              <a:t>Acceptable use policy (</a:t>
            </a:r>
            <a:r>
              <a:rPr lang="en-US" sz="2400" dirty="0" smtClean="0">
                <a:solidFill>
                  <a:srgbClr val="FF0000"/>
                </a:solidFill>
                <a:latin typeface="Times New Roman" panose="02020603050405020304" pitchFamily="18" charset="0"/>
                <a:cs typeface="Times New Roman" panose="02020603050405020304" pitchFamily="18" charset="0"/>
              </a:rPr>
              <a:t>AUP): </a:t>
            </a: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AUP defines the actions that are and are </a:t>
            </a:r>
            <a:r>
              <a:rPr lang="en-US" sz="2400" dirty="0" smtClean="0">
                <a:latin typeface="Times New Roman" panose="02020603050405020304" pitchFamily="18" charset="0"/>
                <a:cs typeface="Times New Roman" panose="02020603050405020304" pitchFamily="18" charset="0"/>
              </a:rPr>
              <a:t>not allowed </a:t>
            </a:r>
            <a:r>
              <a:rPr lang="en-US" sz="2400" dirty="0">
                <a:latin typeface="Times New Roman" panose="02020603050405020304" pitchFamily="18" charset="0"/>
                <a:cs typeface="Times New Roman" panose="02020603050405020304" pitchFamily="18" charset="0"/>
              </a:rPr>
              <a:t>with respect to the use of organization-owned IT assets. This policy is </a:t>
            </a:r>
            <a:r>
              <a:rPr lang="en-US" sz="2400" dirty="0" smtClean="0">
                <a:latin typeface="Times New Roman" panose="02020603050405020304" pitchFamily="18" charset="0"/>
                <a:cs typeface="Times New Roman" panose="02020603050405020304" pitchFamily="18" charset="0"/>
              </a:rPr>
              <a:t>specific to </a:t>
            </a:r>
            <a:r>
              <a:rPr lang="en-US" sz="2400" dirty="0">
                <a:latin typeface="Times New Roman" panose="02020603050405020304" pitchFamily="18" charset="0"/>
                <a:cs typeface="Times New Roman" panose="02020603050405020304" pitchFamily="18" charset="0"/>
              </a:rPr>
              <a:t>the User Domain and mitigates risk between an organization and its employees</a:t>
            </a:r>
            <a:r>
              <a:rPr lang="en-US" sz="2400" dirty="0" smtClean="0">
                <a:latin typeface="Times New Roman" panose="02020603050405020304" pitchFamily="18" charset="0"/>
                <a:cs typeface="Times New Roman" panose="02020603050405020304" pitchFamily="18" charset="0"/>
              </a:rPr>
              <a:t>.</a:t>
            </a:r>
          </a:p>
          <a:p>
            <a:pPr marL="396875" algn="just"/>
            <a:r>
              <a:rPr lang="en-US" sz="2400" dirty="0">
                <a:solidFill>
                  <a:srgbClr val="FF0000"/>
                </a:solidFill>
                <a:latin typeface="Times New Roman" panose="02020603050405020304" pitchFamily="18" charset="0"/>
                <a:cs typeface="Times New Roman" panose="02020603050405020304" pitchFamily="18" charset="0"/>
              </a:rPr>
              <a:t>Security awareness </a:t>
            </a:r>
            <a:r>
              <a:rPr lang="en-US" sz="2400" dirty="0" smtClean="0">
                <a:solidFill>
                  <a:srgbClr val="FF0000"/>
                </a:solidFill>
                <a:latin typeface="Times New Roman" panose="02020603050405020304" pitchFamily="18" charset="0"/>
                <a:cs typeface="Times New Roman" panose="02020603050405020304" pitchFamily="18" charset="0"/>
              </a:rPr>
              <a:t>policy: </a:t>
            </a:r>
            <a:r>
              <a:rPr lang="en-US" sz="2400" dirty="0" smtClean="0">
                <a:latin typeface="Times New Roman" panose="02020603050405020304" pitchFamily="18" charset="0"/>
                <a:cs typeface="Times New Roman" panose="02020603050405020304" pitchFamily="18" charset="0"/>
              </a:rPr>
              <a:t>This </a:t>
            </a:r>
            <a:r>
              <a:rPr lang="en-US" sz="2400" dirty="0">
                <a:latin typeface="Times New Roman" panose="02020603050405020304" pitchFamily="18" charset="0"/>
                <a:cs typeface="Times New Roman" panose="02020603050405020304" pitchFamily="18" charset="0"/>
              </a:rPr>
              <a:t>policy defines how to ensure that all </a:t>
            </a:r>
            <a:r>
              <a:rPr lang="en-US" sz="2400" dirty="0" smtClean="0">
                <a:latin typeface="Times New Roman" panose="02020603050405020304" pitchFamily="18" charset="0"/>
                <a:cs typeface="Times New Roman" panose="02020603050405020304" pitchFamily="18" charset="0"/>
              </a:rPr>
              <a:t>personnel are </a:t>
            </a:r>
            <a:r>
              <a:rPr lang="en-US" sz="2400" dirty="0">
                <a:latin typeface="Times New Roman" panose="02020603050405020304" pitchFamily="18" charset="0"/>
                <a:cs typeface="Times New Roman" panose="02020603050405020304" pitchFamily="18" charset="0"/>
              </a:rPr>
              <a:t>aware of the importance of security and behavioral expectations under the organization’s security policy. This policy is specific to the User </a:t>
            </a:r>
            <a:r>
              <a:rPr lang="en-US" sz="2400" dirty="0" smtClean="0">
                <a:latin typeface="Times New Roman" panose="02020603050405020304" pitchFamily="18" charset="0"/>
                <a:cs typeface="Times New Roman" panose="02020603050405020304" pitchFamily="18" charset="0"/>
              </a:rPr>
              <a:t>Domain.</a:t>
            </a:r>
          </a:p>
          <a:p>
            <a:pPr marL="168275" indent="0">
              <a:buNone/>
            </a:pP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lang="en-GB" sz="2400" dirty="0">
              <a:latin typeface="Times New Roman" panose="02020603050405020304" pitchFamily="18" charset="0"/>
              <a:cs typeface="Times New Roman" panose="02020603050405020304" pitchFamily="18" charset="0"/>
            </a:endParaRPr>
          </a:p>
        </p:txBody>
      </p:sp>
      <p:sp>
        <p:nvSpPr>
          <p:cNvPr id="4" name="Rectangle 3"/>
          <p:cNvSpPr/>
          <p:nvPr/>
        </p:nvSpPr>
        <p:spPr>
          <a:xfrm>
            <a:off x="1104900" y="544604"/>
            <a:ext cx="9982200" cy="579120"/>
          </a:xfrm>
          <a:prstGeom prst="rect">
            <a:avLst/>
          </a:prstGeom>
          <a:no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en-US" sz="2800" b="1" dirty="0">
                <a:solidFill>
                  <a:srgbClr val="0070C0"/>
                </a:solidFill>
                <a:latin typeface="Times New Roman" panose="02020603050405020304" pitchFamily="18" charset="0"/>
                <a:cs typeface="Times New Roman" panose="02020603050405020304" pitchFamily="18" charset="0"/>
              </a:rPr>
              <a:t>Foundational IT Security </a:t>
            </a:r>
            <a:r>
              <a:rPr lang="en-US" sz="2800" b="1" dirty="0" smtClean="0">
                <a:solidFill>
                  <a:srgbClr val="0070C0"/>
                </a:solidFill>
                <a:latin typeface="Times New Roman" panose="02020603050405020304" pitchFamily="18" charset="0"/>
                <a:cs typeface="Times New Roman" panose="02020603050405020304" pitchFamily="18" charset="0"/>
              </a:rPr>
              <a:t>Policies</a:t>
            </a:r>
            <a:endParaRPr lang="en-US" sz="28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54012193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04900" y="1590575"/>
            <a:ext cx="9982200" cy="4572000"/>
          </a:xfrm>
        </p:spPr>
        <p:txBody>
          <a:bodyPr rtlCol="0">
            <a:noAutofit/>
          </a:bodyPr>
          <a:lstStyle/>
          <a:p>
            <a:pPr marL="0" indent="0" algn="just">
              <a:buNone/>
            </a:pPr>
            <a:r>
              <a:rPr lang="en-US" sz="2400" dirty="0">
                <a:latin typeface="Times New Roman" panose="02020603050405020304" pitchFamily="18" charset="0"/>
                <a:cs typeface="Times New Roman" panose="02020603050405020304" pitchFamily="18" charset="0"/>
              </a:rPr>
              <a:t>The goal and objective of a data classification standard is to provide a consistent </a:t>
            </a:r>
            <a:r>
              <a:rPr lang="en-US" sz="2400" dirty="0" smtClean="0">
                <a:latin typeface="Times New Roman" panose="02020603050405020304" pitchFamily="18" charset="0"/>
                <a:cs typeface="Times New Roman" panose="02020603050405020304" pitchFamily="18" charset="0"/>
              </a:rPr>
              <a:t>definition for </a:t>
            </a:r>
            <a:r>
              <a:rPr lang="en-US" sz="2400" dirty="0">
                <a:latin typeface="Times New Roman" panose="02020603050405020304" pitchFamily="18" charset="0"/>
                <a:cs typeface="Times New Roman" panose="02020603050405020304" pitchFamily="18" charset="0"/>
              </a:rPr>
              <a:t>how an organization should handle and secure different types of data. For businesses and organizations under recent compliance laws, data </a:t>
            </a:r>
            <a:r>
              <a:rPr lang="en-US" sz="2400" dirty="0" smtClean="0">
                <a:latin typeface="Times New Roman" panose="02020603050405020304" pitchFamily="18" charset="0"/>
                <a:cs typeface="Times New Roman" panose="02020603050405020304" pitchFamily="18" charset="0"/>
              </a:rPr>
              <a:t>classification standards </a:t>
            </a:r>
            <a:r>
              <a:rPr lang="en-US" sz="2400" dirty="0">
                <a:latin typeface="Times New Roman" panose="02020603050405020304" pitchFamily="18" charset="0"/>
                <a:cs typeface="Times New Roman" panose="02020603050405020304" pitchFamily="18" charset="0"/>
              </a:rPr>
              <a:t>typically include the following major categories</a:t>
            </a:r>
            <a:r>
              <a:rPr lang="en-US" sz="2400" dirty="0" smtClean="0">
                <a:latin typeface="Times New Roman" panose="02020603050405020304" pitchFamily="18" charset="0"/>
                <a:cs typeface="Times New Roman" panose="02020603050405020304" pitchFamily="18" charset="0"/>
              </a:rPr>
              <a:t>:</a:t>
            </a:r>
          </a:p>
          <a:p>
            <a:pPr marL="0" indent="0" algn="just">
              <a:buNone/>
            </a:pPr>
            <a:endParaRPr lang="en-US" sz="2400" dirty="0" smtClean="0">
              <a:latin typeface="Times New Roman" panose="02020603050405020304" pitchFamily="18" charset="0"/>
              <a:cs typeface="Times New Roman" panose="02020603050405020304" pitchFamily="18" charset="0"/>
            </a:endParaRPr>
          </a:p>
          <a:p>
            <a:pPr marL="579438" algn="just"/>
            <a:r>
              <a:rPr lang="en-US" sz="2400" dirty="0">
                <a:solidFill>
                  <a:srgbClr val="FF0000"/>
                </a:solidFill>
                <a:latin typeface="Times New Roman" panose="02020603050405020304" pitchFamily="18" charset="0"/>
                <a:cs typeface="Times New Roman" panose="02020603050405020304" pitchFamily="18" charset="0"/>
              </a:rPr>
              <a:t>Private </a:t>
            </a:r>
            <a:r>
              <a:rPr lang="en-US" sz="2400" dirty="0" smtClean="0">
                <a:solidFill>
                  <a:srgbClr val="FF0000"/>
                </a:solidFill>
                <a:latin typeface="Times New Roman" panose="02020603050405020304" pitchFamily="18" charset="0"/>
                <a:cs typeface="Times New Roman" panose="02020603050405020304" pitchFamily="18" charset="0"/>
              </a:rPr>
              <a:t>data: </a:t>
            </a:r>
            <a:r>
              <a:rPr lang="en-US" sz="2400" dirty="0" smtClean="0">
                <a:latin typeface="Times New Roman" panose="02020603050405020304" pitchFamily="18" charset="0"/>
                <a:cs typeface="Times New Roman" panose="02020603050405020304" pitchFamily="18" charset="0"/>
              </a:rPr>
              <a:t>data </a:t>
            </a:r>
            <a:r>
              <a:rPr lang="en-US" sz="2400" dirty="0">
                <a:latin typeface="Times New Roman" panose="02020603050405020304" pitchFamily="18" charset="0"/>
                <a:cs typeface="Times New Roman" panose="02020603050405020304" pitchFamily="18" charset="0"/>
              </a:rPr>
              <a:t>about people that must be kept private. Organizations must </a:t>
            </a:r>
            <a:r>
              <a:rPr lang="en-US" sz="2400" dirty="0" smtClean="0">
                <a:latin typeface="Times New Roman" panose="02020603050405020304" pitchFamily="18" charset="0"/>
                <a:cs typeface="Times New Roman" panose="02020603050405020304" pitchFamily="18" charset="0"/>
              </a:rPr>
              <a:t>use proper </a:t>
            </a:r>
            <a:r>
              <a:rPr lang="en-US" sz="2400" dirty="0">
                <a:latin typeface="Times New Roman" panose="02020603050405020304" pitchFamily="18" charset="0"/>
                <a:cs typeface="Times New Roman" panose="02020603050405020304" pitchFamily="18" charset="0"/>
              </a:rPr>
              <a:t>security controls to be in compliance</a:t>
            </a:r>
            <a:r>
              <a:rPr lang="en-US" sz="2400" dirty="0" smtClean="0">
                <a:latin typeface="Times New Roman" panose="02020603050405020304" pitchFamily="18" charset="0"/>
                <a:cs typeface="Times New Roman" panose="02020603050405020304" pitchFamily="18" charset="0"/>
              </a:rPr>
              <a:t>.</a:t>
            </a:r>
          </a:p>
          <a:p>
            <a:pPr marL="579438" algn="just"/>
            <a:r>
              <a:rPr lang="en-US" sz="2400" dirty="0" smtClean="0">
                <a:solidFill>
                  <a:srgbClr val="FF0000"/>
                </a:solidFill>
                <a:latin typeface="Times New Roman" panose="02020603050405020304" pitchFamily="18" charset="0"/>
                <a:cs typeface="Times New Roman" panose="02020603050405020304" pitchFamily="18" charset="0"/>
              </a:rPr>
              <a:t>Confidential:</a:t>
            </a:r>
            <a:r>
              <a:rPr lang="en-US" sz="2400" dirty="0" smtClean="0">
                <a:latin typeface="Times New Roman" panose="02020603050405020304" pitchFamily="18" charset="0"/>
                <a:cs typeface="Times New Roman" panose="02020603050405020304" pitchFamily="18" charset="0"/>
              </a:rPr>
              <a:t> information </a:t>
            </a:r>
            <a:r>
              <a:rPr lang="en-US" sz="2400" dirty="0">
                <a:latin typeface="Times New Roman" panose="02020603050405020304" pitchFamily="18" charset="0"/>
                <a:cs typeface="Times New Roman" panose="02020603050405020304" pitchFamily="18" charset="0"/>
              </a:rPr>
              <a:t>or data owned by the organization. Intellectual </a:t>
            </a:r>
            <a:r>
              <a:rPr lang="en-US" sz="2400" dirty="0" smtClean="0">
                <a:latin typeface="Times New Roman" panose="02020603050405020304" pitchFamily="18" charset="0"/>
                <a:cs typeface="Times New Roman" panose="02020603050405020304" pitchFamily="18" charset="0"/>
              </a:rPr>
              <a:t>property, customer </a:t>
            </a:r>
            <a:r>
              <a:rPr lang="en-US" sz="2400" dirty="0">
                <a:latin typeface="Times New Roman" panose="02020603050405020304" pitchFamily="18" charset="0"/>
                <a:cs typeface="Times New Roman" panose="02020603050405020304" pitchFamily="18" charset="0"/>
              </a:rPr>
              <a:t>lists, pricing information, and patents are examples of confidential data</a:t>
            </a:r>
            <a:r>
              <a:rPr lang="en-US" sz="2400" dirty="0" smtClean="0">
                <a:latin typeface="Times New Roman" panose="02020603050405020304" pitchFamily="18" charset="0"/>
                <a:cs typeface="Times New Roman" panose="02020603050405020304" pitchFamily="18" charset="0"/>
              </a:rPr>
              <a:t>.</a:t>
            </a:r>
          </a:p>
          <a:p>
            <a:pPr marL="0" indent="0" algn="just">
              <a:buNone/>
            </a:pP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lang="en-GB" sz="2400" dirty="0">
              <a:latin typeface="Times New Roman" panose="02020603050405020304" pitchFamily="18" charset="0"/>
              <a:cs typeface="Times New Roman" panose="02020603050405020304" pitchFamily="18" charset="0"/>
            </a:endParaRPr>
          </a:p>
        </p:txBody>
      </p:sp>
      <p:sp>
        <p:nvSpPr>
          <p:cNvPr id="4" name="Rectangle 3"/>
          <p:cNvSpPr/>
          <p:nvPr/>
        </p:nvSpPr>
        <p:spPr>
          <a:xfrm>
            <a:off x="1104900" y="773204"/>
            <a:ext cx="9982200" cy="579120"/>
          </a:xfrm>
          <a:prstGeom prst="rect">
            <a:avLst/>
          </a:prstGeom>
          <a:no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endParaRPr lang="en-US" sz="2800" b="1" dirty="0">
              <a:solidFill>
                <a:srgbClr val="0070C0"/>
              </a:solidFill>
              <a:latin typeface="Times New Roman" panose="02020603050405020304" pitchFamily="18" charset="0"/>
              <a:cs typeface="Times New Roman" panose="02020603050405020304" pitchFamily="18" charset="0"/>
            </a:endParaRPr>
          </a:p>
          <a:p>
            <a:endParaRPr lang="en-US" sz="2800" b="1" dirty="0" smtClean="0">
              <a:solidFill>
                <a:srgbClr val="0070C0"/>
              </a:solidFill>
              <a:latin typeface="Times New Roman" panose="02020603050405020304" pitchFamily="18" charset="0"/>
              <a:cs typeface="Times New Roman" panose="02020603050405020304" pitchFamily="18" charset="0"/>
            </a:endParaRPr>
          </a:p>
          <a:p>
            <a:r>
              <a:rPr lang="en-US" sz="2800" b="1" dirty="0">
                <a:solidFill>
                  <a:srgbClr val="0070C0"/>
                </a:solidFill>
                <a:latin typeface="Times New Roman" panose="02020603050405020304" pitchFamily="18" charset="0"/>
                <a:cs typeface="Times New Roman" panose="02020603050405020304" pitchFamily="18" charset="0"/>
              </a:rPr>
              <a:t>Data Classification Standards</a:t>
            </a:r>
            <a:r>
              <a:rPr lang="en-US" sz="2800" dirty="0">
                <a:solidFill>
                  <a:srgbClr val="0070C0"/>
                </a:solidFill>
                <a:latin typeface="Times New Roman" panose="02020603050405020304" pitchFamily="18" charset="0"/>
                <a:cs typeface="Times New Roman" panose="02020603050405020304" pitchFamily="18" charset="0"/>
              </a:rPr>
              <a:t/>
            </a:r>
            <a:br>
              <a:rPr lang="en-US" sz="2800" dirty="0">
                <a:solidFill>
                  <a:srgbClr val="0070C0"/>
                </a:solidFill>
                <a:latin typeface="Times New Roman" panose="02020603050405020304" pitchFamily="18" charset="0"/>
                <a:cs typeface="Times New Roman" panose="02020603050405020304" pitchFamily="18" charset="0"/>
              </a:rPr>
            </a:br>
            <a:r>
              <a:rPr lang="en-US" sz="2800" dirty="0">
                <a:solidFill>
                  <a:srgbClr val="0070C0"/>
                </a:solidFill>
                <a:latin typeface="Times New Roman" panose="02020603050405020304" pitchFamily="18" charset="0"/>
                <a:cs typeface="Times New Roman" panose="02020603050405020304" pitchFamily="18" charset="0"/>
              </a:rPr>
              <a:t/>
            </a:r>
            <a:br>
              <a:rPr lang="en-US" sz="2800" dirty="0">
                <a:solidFill>
                  <a:srgbClr val="0070C0"/>
                </a:solidFill>
                <a:latin typeface="Times New Roman" panose="02020603050405020304" pitchFamily="18" charset="0"/>
                <a:cs typeface="Times New Roman" panose="02020603050405020304" pitchFamily="18" charset="0"/>
              </a:rPr>
            </a:br>
            <a:r>
              <a:rPr lang="en-US" sz="2800" dirty="0">
                <a:solidFill>
                  <a:srgbClr val="0070C0"/>
                </a:solidFill>
                <a:latin typeface="Times New Roman" panose="02020603050405020304" pitchFamily="18" charset="0"/>
                <a:cs typeface="Times New Roman" panose="02020603050405020304" pitchFamily="18" charset="0"/>
              </a:rPr>
              <a:t/>
            </a:r>
            <a:br>
              <a:rPr lang="en-US"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00434051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04900" y="1575335"/>
            <a:ext cx="9982200" cy="4572000"/>
          </a:xfrm>
        </p:spPr>
        <p:txBody>
          <a:bodyPr rtlCol="0">
            <a:noAutofit/>
          </a:bodyPr>
          <a:lstStyle/>
          <a:p>
            <a:pPr marL="579438" algn="just"/>
            <a:endParaRPr lang="en-US" sz="2400" dirty="0" smtClean="0">
              <a:solidFill>
                <a:srgbClr val="FF0000"/>
              </a:solidFill>
              <a:latin typeface="Times New Roman" panose="02020603050405020304" pitchFamily="18" charset="0"/>
              <a:cs typeface="Times New Roman" panose="02020603050405020304" pitchFamily="18" charset="0"/>
            </a:endParaRPr>
          </a:p>
          <a:p>
            <a:pPr marL="579438" algn="just"/>
            <a:r>
              <a:rPr lang="en-US" sz="2400" dirty="0" smtClean="0">
                <a:solidFill>
                  <a:srgbClr val="FF0000"/>
                </a:solidFill>
                <a:latin typeface="Times New Roman" panose="02020603050405020304" pitchFamily="18" charset="0"/>
                <a:cs typeface="Times New Roman" panose="02020603050405020304" pitchFamily="18" charset="0"/>
              </a:rPr>
              <a:t>Internal </a:t>
            </a:r>
            <a:r>
              <a:rPr lang="en-US" sz="2400" dirty="0">
                <a:solidFill>
                  <a:srgbClr val="FF0000"/>
                </a:solidFill>
                <a:latin typeface="Times New Roman" panose="02020603050405020304" pitchFamily="18" charset="0"/>
                <a:cs typeface="Times New Roman" panose="02020603050405020304" pitchFamily="18" charset="0"/>
              </a:rPr>
              <a:t>use only: </a:t>
            </a:r>
            <a:r>
              <a:rPr lang="en-US" sz="2400" dirty="0">
                <a:latin typeface="Times New Roman" panose="02020603050405020304" pitchFamily="18" charset="0"/>
                <a:cs typeface="Times New Roman" panose="02020603050405020304" pitchFamily="18" charset="0"/>
              </a:rPr>
              <a:t>information or data shared internally by an organization. Although confidential information or data may not be included, communications are not intended to leave the organization</a:t>
            </a:r>
            <a:r>
              <a:rPr lang="en-US" sz="2400" dirty="0" smtClean="0">
                <a:latin typeface="Times New Roman" panose="02020603050405020304" pitchFamily="18" charset="0"/>
                <a:cs typeface="Times New Roman" panose="02020603050405020304" pitchFamily="18" charset="0"/>
              </a:rPr>
              <a:t>.</a:t>
            </a:r>
          </a:p>
          <a:p>
            <a:pPr marL="579438" algn="just"/>
            <a:r>
              <a:rPr lang="en-US" sz="2400" dirty="0">
                <a:solidFill>
                  <a:srgbClr val="FF0000"/>
                </a:solidFill>
                <a:latin typeface="Times New Roman" panose="02020603050405020304" pitchFamily="18" charset="0"/>
                <a:cs typeface="Times New Roman" panose="02020603050405020304" pitchFamily="18" charset="0"/>
              </a:rPr>
              <a:t>Public domain </a:t>
            </a:r>
            <a:r>
              <a:rPr lang="en-US" sz="2400" dirty="0" smtClean="0">
                <a:solidFill>
                  <a:srgbClr val="FF0000"/>
                </a:solidFill>
                <a:latin typeface="Times New Roman" panose="02020603050405020304" pitchFamily="18" charset="0"/>
                <a:cs typeface="Times New Roman" panose="02020603050405020304" pitchFamily="18" charset="0"/>
              </a:rPr>
              <a:t>data: </a:t>
            </a:r>
            <a:r>
              <a:rPr lang="en-US" sz="2400" dirty="0" smtClean="0">
                <a:latin typeface="Times New Roman" panose="02020603050405020304" pitchFamily="18" charset="0"/>
                <a:cs typeface="Times New Roman" panose="02020603050405020304" pitchFamily="18" charset="0"/>
              </a:rPr>
              <a:t>information </a:t>
            </a:r>
            <a:r>
              <a:rPr lang="en-US" sz="2400" dirty="0">
                <a:latin typeface="Times New Roman" panose="02020603050405020304" pitchFamily="18" charset="0"/>
                <a:cs typeface="Times New Roman" panose="02020603050405020304" pitchFamily="18" charset="0"/>
              </a:rPr>
              <a:t>or data shared with the public such as </a:t>
            </a:r>
            <a:r>
              <a:rPr lang="en-US" sz="2400" dirty="0" smtClean="0">
                <a:latin typeface="Times New Roman" panose="02020603050405020304" pitchFamily="18" charset="0"/>
                <a:cs typeface="Times New Roman" panose="02020603050405020304" pitchFamily="18" charset="0"/>
              </a:rPr>
              <a:t>website content.</a:t>
            </a:r>
            <a:endParaRPr lang="en-US" sz="2400" dirty="0">
              <a:latin typeface="Times New Roman" panose="02020603050405020304" pitchFamily="18" charset="0"/>
              <a:cs typeface="Times New Roman" panose="02020603050405020304" pitchFamily="18" charset="0"/>
            </a:endParaRPr>
          </a:p>
          <a:p>
            <a:pPr marL="0" indent="0" algn="just">
              <a:buNone/>
            </a:pP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lang="en-GB" sz="2400" dirty="0">
              <a:latin typeface="Times New Roman" panose="02020603050405020304" pitchFamily="18" charset="0"/>
              <a:cs typeface="Times New Roman" panose="02020603050405020304" pitchFamily="18" charset="0"/>
            </a:endParaRPr>
          </a:p>
        </p:txBody>
      </p:sp>
      <p:sp>
        <p:nvSpPr>
          <p:cNvPr id="4" name="Rectangle 3"/>
          <p:cNvSpPr/>
          <p:nvPr/>
        </p:nvSpPr>
        <p:spPr>
          <a:xfrm>
            <a:off x="1104900" y="818924"/>
            <a:ext cx="9982200" cy="579120"/>
          </a:xfrm>
          <a:prstGeom prst="rect">
            <a:avLst/>
          </a:prstGeom>
          <a:no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endParaRPr lang="en-US" sz="2800" b="1" dirty="0">
              <a:solidFill>
                <a:srgbClr val="0070C0"/>
              </a:solidFill>
              <a:latin typeface="Times New Roman" panose="02020603050405020304" pitchFamily="18" charset="0"/>
              <a:cs typeface="Times New Roman" panose="02020603050405020304" pitchFamily="18" charset="0"/>
            </a:endParaRPr>
          </a:p>
          <a:p>
            <a:endParaRPr lang="en-US" sz="2800" b="1" dirty="0" smtClean="0">
              <a:solidFill>
                <a:srgbClr val="0070C0"/>
              </a:solidFill>
              <a:latin typeface="Times New Roman" panose="02020603050405020304" pitchFamily="18" charset="0"/>
              <a:cs typeface="Times New Roman" panose="02020603050405020304" pitchFamily="18" charset="0"/>
            </a:endParaRPr>
          </a:p>
          <a:p>
            <a:r>
              <a:rPr lang="en-US" sz="2800" b="1" dirty="0">
                <a:solidFill>
                  <a:srgbClr val="0070C0"/>
                </a:solidFill>
                <a:latin typeface="Times New Roman" panose="02020603050405020304" pitchFamily="18" charset="0"/>
                <a:cs typeface="Times New Roman" panose="02020603050405020304" pitchFamily="18" charset="0"/>
              </a:rPr>
              <a:t>Data Classification Standards</a:t>
            </a:r>
            <a:r>
              <a:rPr lang="en-US" sz="2800" dirty="0">
                <a:solidFill>
                  <a:srgbClr val="0070C0"/>
                </a:solidFill>
                <a:latin typeface="Times New Roman" panose="02020603050405020304" pitchFamily="18" charset="0"/>
                <a:cs typeface="Times New Roman" panose="02020603050405020304" pitchFamily="18" charset="0"/>
              </a:rPr>
              <a:t/>
            </a:r>
            <a:br>
              <a:rPr lang="en-US" sz="2800" dirty="0">
                <a:solidFill>
                  <a:srgbClr val="0070C0"/>
                </a:solidFill>
                <a:latin typeface="Times New Roman" panose="02020603050405020304" pitchFamily="18" charset="0"/>
                <a:cs typeface="Times New Roman" panose="02020603050405020304" pitchFamily="18" charset="0"/>
              </a:rPr>
            </a:br>
            <a:r>
              <a:rPr lang="en-US" sz="2800" dirty="0">
                <a:solidFill>
                  <a:srgbClr val="0070C0"/>
                </a:solidFill>
                <a:latin typeface="Times New Roman" panose="02020603050405020304" pitchFamily="18" charset="0"/>
                <a:cs typeface="Times New Roman" panose="02020603050405020304" pitchFamily="18" charset="0"/>
              </a:rPr>
              <a:t/>
            </a:r>
            <a:br>
              <a:rPr lang="en-US" sz="2800" dirty="0">
                <a:solidFill>
                  <a:srgbClr val="0070C0"/>
                </a:solidFill>
                <a:latin typeface="Times New Roman" panose="02020603050405020304" pitchFamily="18" charset="0"/>
                <a:cs typeface="Times New Roman" panose="02020603050405020304" pitchFamily="18" charset="0"/>
              </a:rPr>
            </a:br>
            <a:r>
              <a:rPr lang="en-US" sz="2800" dirty="0">
                <a:solidFill>
                  <a:srgbClr val="0070C0"/>
                </a:solidFill>
                <a:latin typeface="Times New Roman" panose="02020603050405020304" pitchFamily="18" charset="0"/>
                <a:cs typeface="Times New Roman" panose="02020603050405020304" pitchFamily="18" charset="0"/>
              </a:rPr>
              <a:t/>
            </a:r>
            <a:br>
              <a:rPr lang="en-US"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64437601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rtlCol="0"/>
          <a:lstStyle/>
          <a:p>
            <a:pPr algn="ctr" rtl="0"/>
            <a:r>
              <a:rPr lang="en-GB" dirty="0" smtClean="0"/>
              <a:t>Thank You</a:t>
            </a:r>
            <a:endParaRPr lang="en-US" dirty="0"/>
          </a:p>
        </p:txBody>
      </p:sp>
      <p:sp>
        <p:nvSpPr>
          <p:cNvPr id="3" name="Subtitle 2"/>
          <p:cNvSpPr>
            <a:spLocks noGrp="1"/>
          </p:cNvSpPr>
          <p:nvPr>
            <p:ph type="subTitle" idx="1"/>
          </p:nvPr>
        </p:nvSpPr>
        <p:spPr/>
        <p:txBody>
          <a:bodyPr rtlCol="0"/>
          <a:lstStyle/>
          <a:p>
            <a:pPr rtl="0"/>
            <a:endParaRPr lang="en-US"/>
          </a:p>
        </p:txBody>
      </p:sp>
    </p:spTree>
    <p:extLst>
      <p:ext uri="{BB962C8B-B14F-4D97-AF65-F5344CB8AC3E}">
        <p14:creationId xmlns:p14="http://schemas.microsoft.com/office/powerpoint/2010/main" xmlns="" val="131564751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104900" y="502920"/>
            <a:ext cx="9980682" cy="1447800"/>
          </a:xfrm>
        </p:spPr>
        <p:txBody>
          <a:bodyPr rtlCol="0">
            <a:noAutofit/>
          </a:bodyPr>
          <a:lstStyle/>
          <a:p>
            <a:r>
              <a:rPr lang="en-US" b="1" dirty="0" smtClean="0">
                <a:solidFill>
                  <a:srgbClr val="0070C0"/>
                </a:solidFill>
                <a:latin typeface="Times New Roman" panose="02020603050405020304" pitchFamily="18" charset="0"/>
                <a:cs typeface="Times New Roman" panose="02020603050405020304" pitchFamily="18" charset="0"/>
              </a:rPr>
              <a:t/>
            </a:r>
            <a:br>
              <a:rPr lang="en-US" b="1" dirty="0" smtClean="0">
                <a:solidFill>
                  <a:srgbClr val="0070C0"/>
                </a:solidFill>
                <a:latin typeface="Times New Roman" panose="02020603050405020304" pitchFamily="18" charset="0"/>
                <a:cs typeface="Times New Roman" panose="02020603050405020304" pitchFamily="18" charset="0"/>
              </a:rPr>
            </a:br>
            <a:r>
              <a:rPr lang="en-US" b="1" dirty="0">
                <a:solidFill>
                  <a:srgbClr val="0070C0"/>
                </a:solidFill>
                <a:latin typeface="Times New Roman" panose="02020603050405020304" pitchFamily="18" charset="0"/>
                <a:cs typeface="Times New Roman" panose="02020603050405020304" pitchFamily="18" charset="0"/>
              </a:rPr>
              <a:t/>
            </a:r>
            <a:br>
              <a:rPr lang="en-US" b="1" dirty="0">
                <a:solidFill>
                  <a:srgbClr val="0070C0"/>
                </a:solidFill>
                <a:latin typeface="Times New Roman" panose="02020603050405020304" pitchFamily="18" charset="0"/>
                <a:cs typeface="Times New Roman" panose="02020603050405020304" pitchFamily="18" charset="0"/>
              </a:rPr>
            </a:br>
            <a:r>
              <a:rPr lang="en-US" b="1" dirty="0" smtClean="0">
                <a:solidFill>
                  <a:srgbClr val="0070C0"/>
                </a:solidFill>
                <a:latin typeface="Times New Roman" panose="02020603050405020304" pitchFamily="18" charset="0"/>
                <a:cs typeface="Times New Roman" panose="02020603050405020304" pitchFamily="18" charset="0"/>
              </a:rPr>
              <a:t/>
            </a:r>
            <a:br>
              <a:rPr lang="en-US" b="1" dirty="0" smtClean="0">
                <a:solidFill>
                  <a:srgbClr val="0070C0"/>
                </a:solidFill>
                <a:latin typeface="Times New Roman" panose="02020603050405020304" pitchFamily="18" charset="0"/>
                <a:cs typeface="Times New Roman" panose="02020603050405020304" pitchFamily="18" charset="0"/>
              </a:rPr>
            </a:br>
            <a:r>
              <a:rPr lang="en-US" b="1" dirty="0" smtClean="0">
                <a:solidFill>
                  <a:srgbClr val="0070C0"/>
                </a:solidFill>
                <a:latin typeface="Times New Roman" panose="02020603050405020304" pitchFamily="18" charset="0"/>
                <a:cs typeface="Times New Roman" panose="02020603050405020304" pitchFamily="18" charset="0"/>
              </a:rPr>
              <a:t>Information </a:t>
            </a:r>
            <a:r>
              <a:rPr lang="en-US" b="1" dirty="0">
                <a:solidFill>
                  <a:srgbClr val="0070C0"/>
                </a:solidFill>
                <a:latin typeface="Times New Roman" panose="02020603050405020304" pitchFamily="18" charset="0"/>
                <a:cs typeface="Times New Roman" panose="02020603050405020304" pitchFamily="18" charset="0"/>
              </a:rPr>
              <a:t>Systems Security</a:t>
            </a:r>
            <a:br>
              <a:rPr lang="en-US" b="1" dirty="0">
                <a:solidFill>
                  <a:srgbClr val="0070C0"/>
                </a:solidFill>
                <a:latin typeface="Times New Roman" panose="02020603050405020304" pitchFamily="18" charset="0"/>
                <a:cs typeface="Times New Roman" panose="02020603050405020304" pitchFamily="18" charset="0"/>
              </a:rPr>
            </a:br>
            <a:r>
              <a:rPr lang="en-US" dirty="0">
                <a:solidFill>
                  <a:srgbClr val="0070C0"/>
                </a:solidFill>
                <a:latin typeface="Times New Roman" panose="02020603050405020304" pitchFamily="18" charset="0"/>
                <a:cs typeface="Times New Roman" panose="02020603050405020304" pitchFamily="18" charset="0"/>
              </a:rPr>
              <a:t/>
            </a:r>
            <a:br>
              <a:rPr lang="en-US" dirty="0">
                <a:solidFill>
                  <a:srgbClr val="0070C0"/>
                </a:solidFill>
                <a:latin typeface="Times New Roman" panose="02020603050405020304" pitchFamily="18" charset="0"/>
                <a:cs typeface="Times New Roman" panose="02020603050405020304" pitchFamily="18" charset="0"/>
              </a:rPr>
            </a:br>
            <a:endParaRPr lang="en-US" dirty="0">
              <a:solidFill>
                <a:srgbClr val="0070C0"/>
              </a:solidFill>
              <a:latin typeface="Times New Roman" panose="02020603050405020304" pitchFamily="18" charset="0"/>
              <a:cs typeface="Times New Roman" panose="02020603050405020304" pitchFamily="18" charset="0"/>
            </a:endParaRPr>
          </a:p>
        </p:txBody>
      </p:sp>
      <p:sp>
        <p:nvSpPr>
          <p:cNvPr id="14" name="Content Placeholder 13"/>
          <p:cNvSpPr>
            <a:spLocks noGrp="1"/>
          </p:cNvSpPr>
          <p:nvPr>
            <p:ph idx="1"/>
          </p:nvPr>
        </p:nvSpPr>
        <p:spPr/>
        <p:txBody>
          <a:bodyPr rtlCol="0">
            <a:noAutofit/>
          </a:bodyPr>
          <a:lstStyle/>
          <a:p>
            <a:pPr marL="571500" indent="-342900" algn="just"/>
            <a:r>
              <a:rPr lang="en-US" sz="2400" dirty="0" smtClean="0">
                <a:solidFill>
                  <a:srgbClr val="FF0000"/>
                </a:solidFill>
                <a:latin typeface="Times New Roman" panose="02020603050405020304" pitchFamily="18" charset="0"/>
                <a:cs typeface="Times New Roman" panose="02020603050405020304" pitchFamily="18" charset="0"/>
              </a:rPr>
              <a:t>Information </a:t>
            </a:r>
            <a:r>
              <a:rPr lang="en-US" sz="2400" dirty="0">
                <a:solidFill>
                  <a:srgbClr val="FF0000"/>
                </a:solidFill>
                <a:latin typeface="Times New Roman" panose="02020603050405020304" pitchFamily="18" charset="0"/>
                <a:cs typeface="Times New Roman" panose="02020603050405020304" pitchFamily="18" charset="0"/>
              </a:rPr>
              <a:t>security </a:t>
            </a:r>
            <a:r>
              <a:rPr lang="en-US" sz="2400" dirty="0">
                <a:latin typeface="Times New Roman" panose="02020603050405020304" pitchFamily="18" charset="0"/>
                <a:cs typeface="Times New Roman" panose="02020603050405020304" pitchFamily="18" charset="0"/>
              </a:rPr>
              <a:t>is defined as “protecting information and information </a:t>
            </a:r>
            <a:r>
              <a:rPr lang="en-US" sz="2400" dirty="0" smtClean="0">
                <a:latin typeface="Times New Roman" panose="02020603050405020304" pitchFamily="18" charset="0"/>
                <a:cs typeface="Times New Roman" panose="02020603050405020304" pitchFamily="18" charset="0"/>
              </a:rPr>
              <a:t>systems from </a:t>
            </a:r>
            <a:r>
              <a:rPr lang="en-US" sz="2400" dirty="0">
                <a:latin typeface="Times New Roman" panose="02020603050405020304" pitchFamily="18" charset="0"/>
                <a:cs typeface="Times New Roman" panose="02020603050405020304" pitchFamily="18" charset="0"/>
              </a:rPr>
              <a:t>unauthorized access, use, disclosure, disruption, modification, or </a:t>
            </a:r>
            <a:r>
              <a:rPr lang="en-US" sz="2400" dirty="0" err="1">
                <a:latin typeface="Times New Roman" panose="02020603050405020304" pitchFamily="18" charset="0"/>
                <a:cs typeface="Times New Roman" panose="02020603050405020304" pitchFamily="18" charset="0"/>
              </a:rPr>
              <a:t>destruction</a:t>
            </a:r>
            <a:r>
              <a:rPr lang="en-US" sz="2400" dirty="0" err="1" smtClean="0">
                <a:latin typeface="Times New Roman" panose="02020603050405020304" pitchFamily="18" charset="0"/>
                <a:cs typeface="Times New Roman" panose="02020603050405020304" pitchFamily="18" charset="0"/>
              </a:rPr>
              <a:t>,”according</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to US law.</a:t>
            </a:r>
          </a:p>
          <a:p>
            <a:pPr marL="457200" algn="just"/>
            <a:r>
              <a:rPr lang="en-US" sz="2400" dirty="0" smtClean="0">
                <a:solidFill>
                  <a:srgbClr val="FF0000"/>
                </a:solidFill>
                <a:latin typeface="Times New Roman" panose="02020603050405020304" pitchFamily="18" charset="0"/>
                <a:cs typeface="Times New Roman" panose="02020603050405020304" pitchFamily="18" charset="0"/>
              </a:rPr>
              <a:t>Security</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means </a:t>
            </a:r>
            <a:r>
              <a:rPr lang="en-US" sz="2400" dirty="0" smtClean="0">
                <a:latin typeface="Times New Roman" panose="02020603050405020304" pitchFamily="18" charset="0"/>
                <a:cs typeface="Times New Roman" panose="02020603050405020304" pitchFamily="18" charset="0"/>
              </a:rPr>
              <a:t>protecting </a:t>
            </a:r>
            <a:r>
              <a:rPr lang="en-US" sz="2400" dirty="0">
                <a:latin typeface="Times New Roman" panose="02020603050405020304" pitchFamily="18" charset="0"/>
                <a:cs typeface="Times New Roman" panose="02020603050405020304" pitchFamily="18" charset="0"/>
              </a:rPr>
              <a:t>our </a:t>
            </a:r>
            <a:r>
              <a:rPr lang="en-US" sz="2400" dirty="0" smtClean="0">
                <a:latin typeface="Times New Roman" panose="02020603050405020304" pitchFamily="18" charset="0"/>
                <a:cs typeface="Times New Roman" panose="02020603050405020304" pitchFamily="18" charset="0"/>
              </a:rPr>
              <a:t>assets </a:t>
            </a:r>
            <a:r>
              <a:rPr lang="en-US" sz="2400" dirty="0">
                <a:latin typeface="Times New Roman" panose="02020603050405020304" pitchFamily="18" charset="0"/>
                <a:cs typeface="Times New Roman" panose="02020603050405020304" pitchFamily="18" charset="0"/>
              </a:rPr>
              <a:t>from attackers invading our networks, virus/worms, natural disasters, </a:t>
            </a:r>
            <a:r>
              <a:rPr lang="en-US" sz="2400" dirty="0" smtClean="0">
                <a:latin typeface="Times New Roman" panose="02020603050405020304" pitchFamily="18" charset="0"/>
                <a:cs typeface="Times New Roman" panose="02020603050405020304" pitchFamily="18" charset="0"/>
              </a:rPr>
              <a:t>adverse environmental </a:t>
            </a:r>
            <a:r>
              <a:rPr lang="en-US" sz="2400" dirty="0">
                <a:latin typeface="Times New Roman" panose="02020603050405020304" pitchFamily="18" charset="0"/>
                <a:cs typeface="Times New Roman" panose="02020603050405020304" pitchFamily="18" charset="0"/>
              </a:rPr>
              <a:t>conditions, power failures, </a:t>
            </a:r>
            <a:r>
              <a:rPr lang="en-US" sz="2400" dirty="0" smtClean="0">
                <a:latin typeface="Times New Roman" panose="02020603050405020304" pitchFamily="18" charset="0"/>
                <a:cs typeface="Times New Roman" panose="02020603050405020304" pitchFamily="18" charset="0"/>
              </a:rPr>
              <a:t>theft, </a:t>
            </a:r>
            <a:r>
              <a:rPr lang="en-US" sz="2400" dirty="0">
                <a:latin typeface="Times New Roman" panose="02020603050405020304" pitchFamily="18" charset="0"/>
                <a:cs typeface="Times New Roman" panose="02020603050405020304" pitchFamily="18" charset="0"/>
              </a:rPr>
              <a:t>or other </a:t>
            </a:r>
            <a:r>
              <a:rPr lang="en-US" sz="2400" dirty="0" smtClean="0">
                <a:latin typeface="Times New Roman" panose="02020603050405020304" pitchFamily="18" charset="0"/>
                <a:cs typeface="Times New Roman" panose="02020603050405020304" pitchFamily="18" charset="0"/>
              </a:rPr>
              <a:t>undesirable states.</a:t>
            </a:r>
          </a:p>
          <a:p>
            <a:pPr marL="457200" algn="just"/>
            <a:r>
              <a:rPr lang="en-US" sz="2400" dirty="0" smtClean="0">
                <a:latin typeface="Times New Roman" panose="02020603050405020304" pitchFamily="18" charset="0"/>
                <a:cs typeface="Times New Roman" panose="02020603050405020304" pitchFamily="18" charset="0"/>
              </a:rPr>
              <a:t>With </a:t>
            </a:r>
            <a:r>
              <a:rPr lang="en-US" sz="2400" dirty="0">
                <a:latin typeface="Times New Roman" panose="02020603050405020304" pitchFamily="18" charset="0"/>
                <a:cs typeface="Times New Roman" panose="02020603050405020304" pitchFamily="18" charset="0"/>
              </a:rPr>
              <a:t>the Internet of Things (</a:t>
            </a:r>
            <a:r>
              <a:rPr lang="en-US" sz="2400" dirty="0" err="1">
                <a:latin typeface="Times New Roman" panose="02020603050405020304" pitchFamily="18" charset="0"/>
                <a:cs typeface="Times New Roman" panose="02020603050405020304" pitchFamily="18" charset="0"/>
              </a:rPr>
              <a:t>IoT</a:t>
            </a:r>
            <a:r>
              <a:rPr lang="en-US" sz="2400" dirty="0">
                <a:latin typeface="Times New Roman" panose="02020603050405020304" pitchFamily="18" charset="0"/>
                <a:cs typeface="Times New Roman" panose="02020603050405020304" pitchFamily="18" charset="0"/>
              </a:rPr>
              <a:t>) now connecting personal devices, home devices, </a:t>
            </a:r>
            <a:r>
              <a:rPr lang="en-US" sz="2400" dirty="0" smtClean="0">
                <a:latin typeface="Times New Roman" panose="02020603050405020304" pitchFamily="18" charset="0"/>
                <a:cs typeface="Times New Roman" panose="02020603050405020304" pitchFamily="18" charset="0"/>
              </a:rPr>
              <a:t>and vehicles </a:t>
            </a:r>
            <a:r>
              <a:rPr lang="en-US" sz="2400" dirty="0">
                <a:latin typeface="Times New Roman" panose="02020603050405020304" pitchFamily="18" charset="0"/>
                <a:cs typeface="Times New Roman" panose="02020603050405020304" pitchFamily="18" charset="0"/>
              </a:rPr>
              <a:t>to the Internet, there are even more data to steal. All users must defend their information from attackers. </a:t>
            </a:r>
            <a:endParaRPr lang="en-US" sz="2400" dirty="0" smtClean="0">
              <a:latin typeface="Times New Roman" panose="02020603050405020304" pitchFamily="18" charset="0"/>
              <a:cs typeface="Times New Roman" panose="02020603050405020304" pitchFamily="18" charset="0"/>
            </a:endParaRPr>
          </a:p>
          <a:p>
            <a:pPr indent="0" algn="just">
              <a:buNone/>
            </a:pP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t/>
            </a:r>
            <a:br>
              <a:rPr lang="en-US" sz="2400" dirty="0"/>
            </a:br>
            <a:r>
              <a:rPr lang="en-US" sz="2400" dirty="0"/>
              <a:t/>
            </a:r>
            <a:br>
              <a:rPr lang="en-US" sz="2400" dirty="0"/>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27897392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104900" y="0"/>
            <a:ext cx="9980682" cy="1203960"/>
          </a:xfrm>
        </p:spPr>
        <p:txBody>
          <a:bodyPr rtlCol="0">
            <a:noAutofit/>
          </a:bodyPr>
          <a:lstStyle/>
          <a:p>
            <a:r>
              <a:rPr lang="en-US" b="1" dirty="0" smtClean="0">
                <a:solidFill>
                  <a:srgbClr val="0070C0"/>
                </a:solidFill>
                <a:latin typeface="Times New Roman" panose="02020603050405020304" pitchFamily="18" charset="0"/>
                <a:cs typeface="Times New Roman" panose="02020603050405020304" pitchFamily="18" charset="0"/>
              </a:rPr>
              <a:t/>
            </a:r>
            <a:br>
              <a:rPr lang="en-US" b="1" dirty="0" smtClean="0">
                <a:solidFill>
                  <a:srgbClr val="0070C0"/>
                </a:solidFill>
                <a:latin typeface="Times New Roman" panose="02020603050405020304" pitchFamily="18" charset="0"/>
                <a:cs typeface="Times New Roman" panose="02020603050405020304" pitchFamily="18" charset="0"/>
              </a:rPr>
            </a:br>
            <a:r>
              <a:rPr lang="en-US" b="1" dirty="0" smtClean="0">
                <a:solidFill>
                  <a:srgbClr val="0070C0"/>
                </a:solidFill>
                <a:latin typeface="Times New Roman" panose="02020603050405020304" pitchFamily="18" charset="0"/>
                <a:cs typeface="Times New Roman" panose="02020603050405020304" pitchFamily="18" charset="0"/>
              </a:rPr>
              <a:t>What are we securing?</a:t>
            </a:r>
            <a:endParaRPr lang="en-US" dirty="0">
              <a:solidFill>
                <a:srgbClr val="0070C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2123268" y="1486431"/>
            <a:ext cx="7277948" cy="5371569"/>
          </a:xfrm>
          <a:prstGeom prst="rect">
            <a:avLst/>
          </a:prstGeom>
        </p:spPr>
      </p:pic>
    </p:spTree>
    <p:extLst>
      <p:ext uri="{BB962C8B-B14F-4D97-AF65-F5344CB8AC3E}">
        <p14:creationId xmlns:p14="http://schemas.microsoft.com/office/powerpoint/2010/main" xmlns="" val="429362549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104900" y="635430"/>
            <a:ext cx="9980682" cy="1239089"/>
          </a:xfrm>
        </p:spPr>
        <p:txBody>
          <a:bodyPr rtlCol="0">
            <a:normAutofit fontScale="90000"/>
          </a:bodyPr>
          <a:lstStyle/>
          <a:p>
            <a:r>
              <a:rPr lang="en-US" b="1" dirty="0" smtClean="0">
                <a:solidFill>
                  <a:srgbClr val="0070C0"/>
                </a:solidFill>
                <a:latin typeface="Times New Roman" panose="02020603050405020304" pitchFamily="18" charset="0"/>
                <a:cs typeface="Times New Roman" panose="02020603050405020304" pitchFamily="18" charset="0"/>
              </a:rPr>
              <a:t/>
            </a:r>
            <a:br>
              <a:rPr lang="en-US" b="1" dirty="0" smtClean="0">
                <a:solidFill>
                  <a:srgbClr val="0070C0"/>
                </a:solidFill>
                <a:latin typeface="Times New Roman" panose="02020603050405020304" pitchFamily="18" charset="0"/>
                <a:cs typeface="Times New Roman" panose="02020603050405020304" pitchFamily="18" charset="0"/>
              </a:rPr>
            </a:br>
            <a:r>
              <a:rPr lang="en-US" b="1" dirty="0">
                <a:solidFill>
                  <a:srgbClr val="0070C0"/>
                </a:solidFill>
                <a:latin typeface="Times New Roman" panose="02020603050405020304" pitchFamily="18" charset="0"/>
                <a:cs typeface="Times New Roman" panose="02020603050405020304" pitchFamily="18" charset="0"/>
              </a:rPr>
              <a:t/>
            </a:r>
            <a:br>
              <a:rPr lang="en-US" b="1" dirty="0">
                <a:solidFill>
                  <a:srgbClr val="0070C0"/>
                </a:solidFill>
                <a:latin typeface="Times New Roman" panose="02020603050405020304" pitchFamily="18" charset="0"/>
                <a:cs typeface="Times New Roman" panose="02020603050405020304" pitchFamily="18" charset="0"/>
              </a:rPr>
            </a:br>
            <a:r>
              <a:rPr lang="en-US" b="1" dirty="0" smtClean="0">
                <a:solidFill>
                  <a:srgbClr val="0070C0"/>
                </a:solidFill>
                <a:latin typeface="Times New Roman" panose="02020603050405020304" pitchFamily="18" charset="0"/>
                <a:cs typeface="Times New Roman" panose="02020603050405020304" pitchFamily="18" charset="0"/>
              </a:rPr>
              <a:t/>
            </a:r>
            <a:br>
              <a:rPr lang="en-US" b="1" dirty="0" smtClean="0">
                <a:solidFill>
                  <a:srgbClr val="0070C0"/>
                </a:solidFill>
                <a:latin typeface="Times New Roman" panose="02020603050405020304" pitchFamily="18" charset="0"/>
                <a:cs typeface="Times New Roman" panose="02020603050405020304" pitchFamily="18" charset="0"/>
              </a:rPr>
            </a:br>
            <a:r>
              <a:rPr lang="en-US" sz="3100" b="1" dirty="0">
                <a:solidFill>
                  <a:srgbClr val="0070C0"/>
                </a:solidFill>
                <a:latin typeface="Times New Roman" panose="02020603050405020304" pitchFamily="18" charset="0"/>
                <a:cs typeface="Times New Roman" panose="02020603050405020304" pitchFamily="18" charset="0"/>
              </a:rPr>
              <a:t>I</a:t>
            </a:r>
            <a:r>
              <a:rPr lang="en-US" sz="3100" b="1" dirty="0" smtClean="0">
                <a:solidFill>
                  <a:srgbClr val="0070C0"/>
                </a:solidFill>
                <a:latin typeface="Times New Roman" panose="02020603050405020304" pitchFamily="18" charset="0"/>
                <a:cs typeface="Times New Roman" panose="02020603050405020304" pitchFamily="18" charset="0"/>
              </a:rPr>
              <a:t>nsecure </a:t>
            </a:r>
            <a:r>
              <a:rPr lang="en-US" sz="3100" b="1" dirty="0">
                <a:solidFill>
                  <a:srgbClr val="0070C0"/>
                </a:solidFill>
                <a:latin typeface="Times New Roman" panose="02020603050405020304" pitchFamily="18" charset="0"/>
                <a:cs typeface="Times New Roman" panose="02020603050405020304" pitchFamily="18" charset="0"/>
              </a:rPr>
              <a:t>state</a:t>
            </a:r>
            <a:r>
              <a:rPr lang="en-US" b="1" dirty="0">
                <a:solidFill>
                  <a:srgbClr val="0070C0"/>
                </a:solidFill>
                <a:latin typeface="Times New Roman" panose="02020603050405020304" pitchFamily="18" charset="0"/>
                <a:cs typeface="Times New Roman" panose="02020603050405020304" pitchFamily="18" charset="0"/>
              </a:rPr>
              <a:t/>
            </a:r>
            <a:br>
              <a:rPr lang="en-US" b="1" dirty="0">
                <a:solidFill>
                  <a:srgbClr val="0070C0"/>
                </a:solidFill>
                <a:latin typeface="Times New Roman" panose="02020603050405020304" pitchFamily="18" charset="0"/>
                <a:cs typeface="Times New Roman" panose="02020603050405020304" pitchFamily="18" charset="0"/>
              </a:rPr>
            </a:br>
            <a:r>
              <a:rPr lang="en-US" dirty="0">
                <a:solidFill>
                  <a:srgbClr val="0070C0"/>
                </a:solidFill>
                <a:latin typeface="Times New Roman" panose="02020603050405020304" pitchFamily="18" charset="0"/>
                <a:cs typeface="Times New Roman" panose="02020603050405020304" pitchFamily="18" charset="0"/>
              </a:rPr>
              <a:t/>
            </a:r>
            <a:br>
              <a:rPr lang="en-US" dirty="0">
                <a:solidFill>
                  <a:srgbClr val="0070C0"/>
                </a:solidFill>
                <a:latin typeface="Times New Roman" panose="02020603050405020304" pitchFamily="18" charset="0"/>
                <a:cs typeface="Times New Roman" panose="02020603050405020304" pitchFamily="18" charset="0"/>
              </a:rPr>
            </a:br>
            <a:endParaRPr lang="en-US" dirty="0">
              <a:solidFill>
                <a:srgbClr val="0070C0"/>
              </a:solidFill>
              <a:latin typeface="Times New Roman" panose="02020603050405020304" pitchFamily="18" charset="0"/>
              <a:cs typeface="Times New Roman" panose="02020603050405020304" pitchFamily="18" charset="0"/>
            </a:endParaRPr>
          </a:p>
        </p:txBody>
      </p:sp>
      <p:sp>
        <p:nvSpPr>
          <p:cNvPr id="14" name="Content Placeholder 13"/>
          <p:cNvSpPr>
            <a:spLocks noGrp="1"/>
          </p:cNvSpPr>
          <p:nvPr>
            <p:ph idx="1"/>
          </p:nvPr>
        </p:nvSpPr>
        <p:spPr>
          <a:xfrm>
            <a:off x="1104900" y="1584702"/>
            <a:ext cx="9982200" cy="4572000"/>
          </a:xfrm>
        </p:spPr>
        <p:txBody>
          <a:bodyPr rtlCol="0">
            <a:noAutofit/>
          </a:bodyPr>
          <a:lstStyle/>
          <a:p>
            <a:pPr indent="0">
              <a:buNone/>
            </a:pPr>
            <a:r>
              <a:rPr lang="en-US" sz="2400" dirty="0" smtClean="0">
                <a:latin typeface="Times New Roman" panose="02020603050405020304" pitchFamily="18" charset="0"/>
                <a:cs typeface="Times New Roman" panose="02020603050405020304" pitchFamily="18" charset="0"/>
              </a:rPr>
              <a:t>we </a:t>
            </a:r>
            <a:r>
              <a:rPr lang="en-US" sz="2400" dirty="0">
                <a:latin typeface="Times New Roman" panose="02020603050405020304" pitchFamily="18" charset="0"/>
                <a:cs typeface="Times New Roman" panose="02020603050405020304" pitchFamily="18" charset="0"/>
              </a:rPr>
              <a:t>can quickly </a:t>
            </a:r>
            <a:r>
              <a:rPr lang="en-US" sz="2400" dirty="0" smtClean="0">
                <a:latin typeface="Times New Roman" panose="02020603050405020304" pitchFamily="18" charset="0"/>
                <a:cs typeface="Times New Roman" panose="02020603050405020304" pitchFamily="18" charset="0"/>
              </a:rPr>
              <a:t>list a </a:t>
            </a:r>
            <a:r>
              <a:rPr lang="en-US" sz="2400" dirty="0">
                <a:latin typeface="Times New Roman" panose="02020603050405020304" pitchFamily="18" charset="0"/>
                <a:cs typeface="Times New Roman" panose="02020603050405020304" pitchFamily="18" charset="0"/>
              </a:rPr>
              <a:t>number of items that would put us in </a:t>
            </a:r>
            <a:r>
              <a:rPr lang="en-US" sz="2400" dirty="0" smtClean="0">
                <a:latin typeface="Times New Roman" panose="02020603050405020304" pitchFamily="18" charset="0"/>
                <a:cs typeface="Times New Roman" panose="02020603050405020304" pitchFamily="18" charset="0"/>
              </a:rPr>
              <a:t>insecure state:</a:t>
            </a:r>
          </a:p>
          <a:p>
            <a:pPr marL="746125" indent="-342900" algn="just"/>
            <a:r>
              <a:rPr lang="en-US" sz="2400" dirty="0" smtClean="0">
                <a:latin typeface="Times New Roman" panose="02020603050405020304" pitchFamily="18" charset="0"/>
                <a:cs typeface="Times New Roman" panose="02020603050405020304" pitchFamily="18" charset="0"/>
              </a:rPr>
              <a:t>Not </a:t>
            </a:r>
            <a:r>
              <a:rPr lang="en-US" sz="2400" dirty="0">
                <a:latin typeface="Times New Roman" panose="02020603050405020304" pitchFamily="18" charset="0"/>
                <a:cs typeface="Times New Roman" panose="02020603050405020304" pitchFamily="18" charset="0"/>
              </a:rPr>
              <a:t>patching our systems or not patching quickly </a:t>
            </a:r>
            <a:r>
              <a:rPr lang="en-US" sz="2400" dirty="0" smtClean="0">
                <a:latin typeface="Times New Roman" panose="02020603050405020304" pitchFamily="18" charset="0"/>
                <a:cs typeface="Times New Roman" panose="02020603050405020304" pitchFamily="18" charset="0"/>
              </a:rPr>
              <a:t>enough. </a:t>
            </a:r>
            <a:r>
              <a:rPr lang="en-US" sz="2400" dirty="0" smtClean="0">
                <a:solidFill>
                  <a:srgbClr val="FF0000"/>
                </a:solidFill>
                <a:latin typeface="Times New Roman" panose="02020603050405020304" pitchFamily="18" charset="0"/>
                <a:cs typeface="Times New Roman" panose="02020603050405020304" pitchFamily="18" charset="0"/>
              </a:rPr>
              <a:t>A patch is a set of changes to a computer program or its supporting data designed to update, fix, or improve it.</a:t>
            </a:r>
          </a:p>
          <a:p>
            <a:pPr marL="746125" indent="-342900"/>
            <a:r>
              <a:rPr lang="en-US" sz="2400" dirty="0" smtClean="0">
                <a:latin typeface="Times New Roman" panose="02020603050405020304" pitchFamily="18" charset="0"/>
                <a:cs typeface="Times New Roman" panose="02020603050405020304" pitchFamily="18" charset="0"/>
              </a:rPr>
              <a:t>Using </a:t>
            </a:r>
            <a:r>
              <a:rPr lang="en-US" sz="2400" dirty="0">
                <a:latin typeface="Times New Roman" panose="02020603050405020304" pitchFamily="18" charset="0"/>
                <a:cs typeface="Times New Roman" panose="02020603050405020304" pitchFamily="18" charset="0"/>
              </a:rPr>
              <a:t>weak passwords such as “password” or “12345678</a:t>
            </a:r>
            <a:r>
              <a:rPr lang="en-US" sz="2400" dirty="0" smtClean="0">
                <a:latin typeface="Times New Roman" panose="02020603050405020304" pitchFamily="18" charset="0"/>
                <a:cs typeface="Times New Roman" panose="02020603050405020304" pitchFamily="18" charset="0"/>
              </a:rPr>
              <a:t>”</a:t>
            </a:r>
          </a:p>
          <a:p>
            <a:pPr marL="746125" indent="-342900"/>
            <a:r>
              <a:rPr lang="en-US" sz="2400" dirty="0" smtClean="0">
                <a:latin typeface="Times New Roman" panose="02020603050405020304" pitchFamily="18" charset="0"/>
                <a:cs typeface="Times New Roman" panose="02020603050405020304" pitchFamily="18" charset="0"/>
              </a:rPr>
              <a:t>Downloading </a:t>
            </a:r>
            <a:r>
              <a:rPr lang="en-US" sz="2400" dirty="0">
                <a:latin typeface="Times New Roman" panose="02020603050405020304" pitchFamily="18" charset="0"/>
                <a:cs typeface="Times New Roman" panose="02020603050405020304" pitchFamily="18" charset="0"/>
              </a:rPr>
              <a:t>infected programs from the </a:t>
            </a:r>
            <a:r>
              <a:rPr lang="en-US" sz="2400" dirty="0" smtClean="0">
                <a:latin typeface="Times New Roman" panose="02020603050405020304" pitchFamily="18" charset="0"/>
                <a:cs typeface="Times New Roman" panose="02020603050405020304" pitchFamily="18" charset="0"/>
              </a:rPr>
              <a:t>Internet</a:t>
            </a:r>
          </a:p>
          <a:p>
            <a:pPr marL="746125" indent="-342900"/>
            <a:r>
              <a:rPr lang="en-US" sz="2400" dirty="0" smtClean="0">
                <a:latin typeface="Times New Roman" panose="02020603050405020304" pitchFamily="18" charset="0"/>
                <a:cs typeface="Times New Roman" panose="02020603050405020304" pitchFamily="18" charset="0"/>
              </a:rPr>
              <a:t>Opening </a:t>
            </a:r>
            <a:r>
              <a:rPr lang="en-US" sz="2400" dirty="0">
                <a:latin typeface="Times New Roman" panose="02020603050405020304" pitchFamily="18" charset="0"/>
                <a:cs typeface="Times New Roman" panose="02020603050405020304" pitchFamily="18" charset="0"/>
              </a:rPr>
              <a:t>dangerous e-mail attachments from unknown </a:t>
            </a:r>
            <a:r>
              <a:rPr lang="en-US" sz="2400" dirty="0" smtClean="0">
                <a:latin typeface="Times New Roman" panose="02020603050405020304" pitchFamily="18" charset="0"/>
                <a:cs typeface="Times New Roman" panose="02020603050405020304" pitchFamily="18" charset="0"/>
              </a:rPr>
              <a:t>senders</a:t>
            </a:r>
          </a:p>
          <a:p>
            <a:pPr marL="746125" indent="-342900"/>
            <a:r>
              <a:rPr lang="en-US" sz="2400" dirty="0" smtClean="0">
                <a:latin typeface="Times New Roman" panose="02020603050405020304" pitchFamily="18" charset="0"/>
                <a:cs typeface="Times New Roman" panose="02020603050405020304" pitchFamily="18" charset="0"/>
              </a:rPr>
              <a:t>Using </a:t>
            </a:r>
            <a:r>
              <a:rPr lang="en-US" sz="2400" dirty="0">
                <a:latin typeface="Times New Roman" panose="02020603050405020304" pitchFamily="18" charset="0"/>
                <a:cs typeface="Times New Roman" panose="02020603050405020304" pitchFamily="18" charset="0"/>
              </a:rPr>
              <a:t>wireless networks without encryption that can be monitored by anyone</a:t>
            </a:r>
            <a:br>
              <a:rPr lang="en-US" sz="2400" dirty="0">
                <a:latin typeface="Times New Roman" panose="02020603050405020304" pitchFamily="18" charset="0"/>
                <a:cs typeface="Times New Roman" panose="02020603050405020304" pitchFamily="18" charset="0"/>
              </a:rPr>
            </a:br>
            <a:r>
              <a:rPr lang="en-US" sz="2400" dirty="0"/>
              <a:t/>
            </a:r>
            <a:br>
              <a:rPr lang="en-US" sz="2400" dirty="0"/>
            </a:br>
            <a:r>
              <a:rPr lang="en-US" sz="2400" dirty="0"/>
              <a:t/>
            </a:r>
            <a:br>
              <a:rPr lang="en-US" sz="2400" dirty="0"/>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90711432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104900" y="426720"/>
            <a:ext cx="9980682" cy="1447800"/>
          </a:xfrm>
        </p:spPr>
        <p:txBody>
          <a:bodyPr rtlCol="0">
            <a:normAutofit fontScale="90000"/>
          </a:bodyPr>
          <a:lstStyle/>
          <a:p>
            <a:r>
              <a:rPr lang="en-US" b="1" dirty="0" smtClean="0">
                <a:solidFill>
                  <a:srgbClr val="0070C0"/>
                </a:solidFill>
                <a:latin typeface="Times New Roman" panose="02020603050405020304" pitchFamily="18" charset="0"/>
                <a:cs typeface="Times New Roman" panose="02020603050405020304" pitchFamily="18" charset="0"/>
              </a:rPr>
              <a:t/>
            </a:r>
            <a:br>
              <a:rPr lang="en-US" b="1" dirty="0" smtClean="0">
                <a:solidFill>
                  <a:srgbClr val="0070C0"/>
                </a:solidFill>
                <a:latin typeface="Times New Roman" panose="02020603050405020304" pitchFamily="18" charset="0"/>
                <a:cs typeface="Times New Roman" panose="02020603050405020304" pitchFamily="18" charset="0"/>
              </a:rPr>
            </a:br>
            <a:r>
              <a:rPr lang="en-US" b="1" dirty="0">
                <a:solidFill>
                  <a:srgbClr val="0070C0"/>
                </a:solidFill>
                <a:latin typeface="Times New Roman" panose="02020603050405020304" pitchFamily="18" charset="0"/>
                <a:cs typeface="Times New Roman" panose="02020603050405020304" pitchFamily="18" charset="0"/>
              </a:rPr>
              <a:t/>
            </a:r>
            <a:br>
              <a:rPr lang="en-US" b="1" dirty="0">
                <a:solidFill>
                  <a:srgbClr val="0070C0"/>
                </a:solidFill>
                <a:latin typeface="Times New Roman" panose="02020603050405020304" pitchFamily="18" charset="0"/>
                <a:cs typeface="Times New Roman" panose="02020603050405020304" pitchFamily="18" charset="0"/>
              </a:rPr>
            </a:br>
            <a:r>
              <a:rPr lang="en-US" b="1" dirty="0" smtClean="0">
                <a:solidFill>
                  <a:srgbClr val="0070C0"/>
                </a:solidFill>
                <a:latin typeface="Times New Roman" panose="02020603050405020304" pitchFamily="18" charset="0"/>
                <a:cs typeface="Times New Roman" panose="02020603050405020304" pitchFamily="18" charset="0"/>
              </a:rPr>
              <a:t/>
            </a:r>
            <a:br>
              <a:rPr lang="en-US" b="1" dirty="0" smtClean="0">
                <a:solidFill>
                  <a:srgbClr val="0070C0"/>
                </a:solidFill>
                <a:latin typeface="Times New Roman" panose="02020603050405020304" pitchFamily="18" charset="0"/>
                <a:cs typeface="Times New Roman" panose="02020603050405020304" pitchFamily="18" charset="0"/>
              </a:rPr>
            </a:br>
            <a:r>
              <a:rPr lang="en-US" sz="3100" b="1" dirty="0">
                <a:solidFill>
                  <a:srgbClr val="0070C0"/>
                </a:solidFill>
                <a:latin typeface="Times New Roman" panose="02020603050405020304" pitchFamily="18" charset="0"/>
                <a:cs typeface="Times New Roman" panose="02020603050405020304" pitchFamily="18" charset="0"/>
              </a:rPr>
              <a:t>Threats, vulnerabilities, and </a:t>
            </a:r>
            <a:r>
              <a:rPr lang="en-US" sz="3100" b="1" dirty="0" smtClean="0">
                <a:solidFill>
                  <a:srgbClr val="0070C0"/>
                </a:solidFill>
                <a:latin typeface="Times New Roman" panose="02020603050405020304" pitchFamily="18" charset="0"/>
                <a:cs typeface="Times New Roman" panose="02020603050405020304" pitchFamily="18" charset="0"/>
              </a:rPr>
              <a:t>risk</a:t>
            </a:r>
            <a:r>
              <a:rPr lang="en-US" b="1" dirty="0">
                <a:solidFill>
                  <a:srgbClr val="0070C0"/>
                </a:solidFill>
                <a:latin typeface="Times New Roman" panose="02020603050405020304" pitchFamily="18" charset="0"/>
                <a:cs typeface="Times New Roman" panose="02020603050405020304" pitchFamily="18" charset="0"/>
              </a:rPr>
              <a:t/>
            </a:r>
            <a:br>
              <a:rPr lang="en-US" b="1" dirty="0">
                <a:solidFill>
                  <a:srgbClr val="0070C0"/>
                </a:solidFill>
                <a:latin typeface="Times New Roman" panose="02020603050405020304" pitchFamily="18" charset="0"/>
                <a:cs typeface="Times New Roman" panose="02020603050405020304" pitchFamily="18" charset="0"/>
              </a:rPr>
            </a:br>
            <a:r>
              <a:rPr lang="en-US" dirty="0">
                <a:solidFill>
                  <a:srgbClr val="0070C0"/>
                </a:solidFill>
                <a:latin typeface="Times New Roman" panose="02020603050405020304" pitchFamily="18" charset="0"/>
                <a:cs typeface="Times New Roman" panose="02020603050405020304" pitchFamily="18" charset="0"/>
              </a:rPr>
              <a:t/>
            </a:r>
            <a:br>
              <a:rPr lang="en-US" dirty="0">
                <a:solidFill>
                  <a:srgbClr val="0070C0"/>
                </a:solidFill>
                <a:latin typeface="Times New Roman" panose="02020603050405020304" pitchFamily="18" charset="0"/>
                <a:cs typeface="Times New Roman" panose="02020603050405020304" pitchFamily="18" charset="0"/>
              </a:rPr>
            </a:br>
            <a:endParaRPr lang="en-US" dirty="0">
              <a:solidFill>
                <a:srgbClr val="0070C0"/>
              </a:solidFill>
              <a:latin typeface="Times New Roman" panose="02020603050405020304" pitchFamily="18" charset="0"/>
              <a:cs typeface="Times New Roman" panose="02020603050405020304" pitchFamily="18" charset="0"/>
            </a:endParaRPr>
          </a:p>
        </p:txBody>
      </p:sp>
      <p:sp>
        <p:nvSpPr>
          <p:cNvPr id="14" name="Content Placeholder 13"/>
          <p:cNvSpPr>
            <a:spLocks noGrp="1"/>
          </p:cNvSpPr>
          <p:nvPr>
            <p:ph idx="1"/>
          </p:nvPr>
        </p:nvSpPr>
        <p:spPr/>
        <p:txBody>
          <a:bodyPr rtlCol="0">
            <a:noAutofit/>
          </a:bodyPr>
          <a:lstStyle/>
          <a:p>
            <a:pPr marL="571500" indent="-342900" algn="just"/>
            <a:r>
              <a:rPr lang="en-US" sz="2400" b="1" dirty="0" smtClean="0">
                <a:solidFill>
                  <a:srgbClr val="FF0000"/>
                </a:solidFill>
                <a:latin typeface="Times New Roman" panose="02020603050405020304" pitchFamily="18" charset="0"/>
                <a:cs typeface="Times New Roman" panose="02020603050405020304" pitchFamily="18" charset="0"/>
              </a:rPr>
              <a:t>Threats</a:t>
            </a:r>
            <a:r>
              <a:rPr lang="en-US" sz="2400" dirty="0" smtClean="0">
                <a:latin typeface="Times New Roman" panose="02020603050405020304" pitchFamily="18" charset="0"/>
                <a:cs typeface="Times New Roman" panose="02020603050405020304" pitchFamily="18" charset="0"/>
              </a:rPr>
              <a:t>: have the </a:t>
            </a:r>
            <a:r>
              <a:rPr lang="en-US" sz="2400" dirty="0">
                <a:latin typeface="Times New Roman" panose="02020603050405020304" pitchFamily="18" charset="0"/>
                <a:cs typeface="Times New Roman" panose="02020603050405020304" pitchFamily="18" charset="0"/>
              </a:rPr>
              <a:t>potential to cause </a:t>
            </a:r>
            <a:r>
              <a:rPr lang="en-US" sz="2400" dirty="0" smtClean="0">
                <a:latin typeface="Times New Roman" panose="02020603050405020304" pitchFamily="18" charset="0"/>
                <a:cs typeface="Times New Roman" panose="02020603050405020304" pitchFamily="18" charset="0"/>
              </a:rPr>
              <a:t>harm to our assets. </a:t>
            </a:r>
            <a:r>
              <a:rPr lang="en-US" sz="2400" dirty="0">
                <a:latin typeface="Times New Roman" panose="02020603050405020304" pitchFamily="18" charset="0"/>
                <a:cs typeface="Times New Roman" panose="02020603050405020304" pitchFamily="18" charset="0"/>
              </a:rPr>
              <a:t>Threats tend to be specific to certain </a:t>
            </a:r>
            <a:r>
              <a:rPr lang="en-US" sz="2400" dirty="0" smtClean="0">
                <a:latin typeface="Times New Roman" panose="02020603050405020304" pitchFamily="18" charset="0"/>
                <a:cs typeface="Times New Roman" panose="02020603050405020304" pitchFamily="18" charset="0"/>
              </a:rPr>
              <a:t>environments, particularly </a:t>
            </a:r>
            <a:r>
              <a:rPr lang="en-US" sz="2400" dirty="0">
                <a:latin typeface="Times New Roman" panose="02020603050405020304" pitchFamily="18" charset="0"/>
                <a:cs typeface="Times New Roman" panose="02020603050405020304" pitchFamily="18" charset="0"/>
              </a:rPr>
              <a:t>in the world of information security. For example, although a virus </a:t>
            </a:r>
            <a:r>
              <a:rPr lang="en-US" sz="2400" dirty="0" smtClean="0">
                <a:latin typeface="Times New Roman" panose="02020603050405020304" pitchFamily="18" charset="0"/>
                <a:cs typeface="Times New Roman" panose="02020603050405020304" pitchFamily="18" charset="0"/>
              </a:rPr>
              <a:t>might pose </a:t>
            </a:r>
            <a:r>
              <a:rPr lang="en-US" sz="2400" dirty="0">
                <a:latin typeface="Times New Roman" panose="02020603050405020304" pitchFamily="18" charset="0"/>
                <a:cs typeface="Times New Roman" panose="02020603050405020304" pitchFamily="18" charset="0"/>
              </a:rPr>
              <a:t>a threat to a Windows operating system, the same virus will be unlikely to </a:t>
            </a:r>
            <a:r>
              <a:rPr lang="en-US" sz="2400" dirty="0" smtClean="0">
                <a:latin typeface="Times New Roman" panose="02020603050405020304" pitchFamily="18" charset="0"/>
                <a:cs typeface="Times New Roman" panose="02020603050405020304" pitchFamily="18" charset="0"/>
              </a:rPr>
              <a:t>have any </a:t>
            </a:r>
            <a:r>
              <a:rPr lang="en-US" sz="2400" dirty="0">
                <a:latin typeface="Times New Roman" panose="02020603050405020304" pitchFamily="18" charset="0"/>
                <a:cs typeface="Times New Roman" panose="02020603050405020304" pitchFamily="18" charset="0"/>
              </a:rPr>
              <a:t>effect on a Linux operating system</a:t>
            </a:r>
            <a:r>
              <a:rPr lang="en-US" sz="2400" dirty="0" smtClean="0">
                <a:latin typeface="Times New Roman" panose="02020603050405020304" pitchFamily="18" charset="0"/>
                <a:cs typeface="Times New Roman" panose="02020603050405020304" pitchFamily="18" charset="0"/>
              </a:rPr>
              <a:t>.</a:t>
            </a:r>
          </a:p>
          <a:p>
            <a:pPr marL="571500" indent="-342900" algn="just"/>
            <a:r>
              <a:rPr lang="en-US" sz="2400" b="1" dirty="0">
                <a:solidFill>
                  <a:srgbClr val="FF0000"/>
                </a:solidFill>
                <a:latin typeface="Times New Roman" panose="02020603050405020304" pitchFamily="18" charset="0"/>
                <a:cs typeface="Times New Roman" panose="02020603050405020304" pitchFamily="18" charset="0"/>
              </a:rPr>
              <a:t>Vulnerabilities</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are weaknesses that can be used to harm </a:t>
            </a:r>
            <a:r>
              <a:rPr lang="en-US" sz="2400" dirty="0" smtClean="0">
                <a:latin typeface="Times New Roman" panose="02020603050405020304" pitchFamily="18" charset="0"/>
                <a:cs typeface="Times New Roman" panose="02020603050405020304" pitchFamily="18" charset="0"/>
              </a:rPr>
              <a:t>our </a:t>
            </a:r>
            <a:r>
              <a:rPr lang="en-US" sz="2400" dirty="0">
                <a:latin typeface="Times New Roman" panose="02020603050405020304" pitchFamily="18" charset="0"/>
                <a:cs typeface="Times New Roman" panose="02020603050405020304" pitchFamily="18" charset="0"/>
              </a:rPr>
              <a:t>assets. A </a:t>
            </a:r>
            <a:r>
              <a:rPr lang="en-US" sz="2400" dirty="0" smtClean="0">
                <a:latin typeface="Times New Roman" panose="02020603050405020304" pitchFamily="18" charset="0"/>
                <a:cs typeface="Times New Roman" panose="02020603050405020304" pitchFamily="18" charset="0"/>
              </a:rPr>
              <a:t>vulnerability might </a:t>
            </a:r>
            <a:r>
              <a:rPr lang="en-US" sz="2400" dirty="0">
                <a:latin typeface="Times New Roman" panose="02020603050405020304" pitchFamily="18" charset="0"/>
                <a:cs typeface="Times New Roman" panose="02020603050405020304" pitchFamily="18" charset="0"/>
              </a:rPr>
              <a:t>be a specific operating system or application that we are running, a physical location where we have chosen to place our office building, a data center </a:t>
            </a:r>
            <a:r>
              <a:rPr lang="en-US" sz="2400" dirty="0" smtClean="0">
                <a:latin typeface="Times New Roman" panose="02020603050405020304" pitchFamily="18" charset="0"/>
                <a:cs typeface="Times New Roman" panose="02020603050405020304" pitchFamily="18" charset="0"/>
              </a:rPr>
              <a:t>that is </a:t>
            </a:r>
            <a:r>
              <a:rPr lang="en-US" sz="2400" dirty="0">
                <a:latin typeface="Times New Roman" panose="02020603050405020304" pitchFamily="18" charset="0"/>
                <a:cs typeface="Times New Roman" panose="02020603050405020304" pitchFamily="18" charset="0"/>
              </a:rPr>
              <a:t>populated over the capacity of its </a:t>
            </a:r>
            <a:r>
              <a:rPr lang="en-US" sz="2400" dirty="0" smtClean="0">
                <a:latin typeface="Times New Roman" panose="02020603050405020304" pitchFamily="18" charset="0"/>
                <a:cs typeface="Times New Roman" panose="02020603050405020304" pitchFamily="18" charset="0"/>
              </a:rPr>
              <a:t>air-conditioning </a:t>
            </a:r>
            <a:r>
              <a:rPr lang="en-US" sz="2400" dirty="0">
                <a:latin typeface="Times New Roman" panose="02020603050405020304" pitchFamily="18" charset="0"/>
                <a:cs typeface="Times New Roman" panose="02020603050405020304" pitchFamily="18" charset="0"/>
              </a:rPr>
              <a:t>system, a lack of </a:t>
            </a:r>
            <a:r>
              <a:rPr lang="en-US" sz="2400" dirty="0" smtClean="0">
                <a:latin typeface="Times New Roman" panose="02020603050405020304" pitchFamily="18" charset="0"/>
                <a:cs typeface="Times New Roman" panose="02020603050405020304" pitchFamily="18" charset="0"/>
              </a:rPr>
              <a:t>backup generators</a:t>
            </a:r>
            <a:r>
              <a:rPr lang="en-US" sz="2400" dirty="0">
                <a:latin typeface="Times New Roman" panose="02020603050405020304" pitchFamily="18" charset="0"/>
                <a:cs typeface="Times New Roman" panose="02020603050405020304" pitchFamily="18" charset="0"/>
              </a:rPr>
              <a:t>, or other factors</a:t>
            </a:r>
            <a:r>
              <a:rPr lang="en-US" sz="2400" dirty="0" smtClean="0">
                <a:latin typeface="Times New Roman" panose="02020603050405020304" pitchFamily="18" charset="0"/>
                <a:cs typeface="Times New Roman" panose="02020603050405020304" pitchFamily="18" charset="0"/>
              </a:rPr>
              <a:t>.</a:t>
            </a:r>
          </a:p>
          <a:p>
            <a:pPr marL="571500" indent="-342900" algn="just"/>
            <a:endParaRPr lang="en-GB"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50928403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104900" y="426720"/>
            <a:ext cx="9980682" cy="1447800"/>
          </a:xfrm>
        </p:spPr>
        <p:txBody>
          <a:bodyPr rtlCol="0">
            <a:normAutofit fontScale="90000"/>
          </a:bodyPr>
          <a:lstStyle/>
          <a:p>
            <a:r>
              <a:rPr lang="en-US" b="1" dirty="0" smtClean="0">
                <a:solidFill>
                  <a:srgbClr val="0070C0"/>
                </a:solidFill>
                <a:latin typeface="Times New Roman" panose="02020603050405020304" pitchFamily="18" charset="0"/>
                <a:cs typeface="Times New Roman" panose="02020603050405020304" pitchFamily="18" charset="0"/>
              </a:rPr>
              <a:t/>
            </a:r>
            <a:br>
              <a:rPr lang="en-US" b="1" dirty="0" smtClean="0">
                <a:solidFill>
                  <a:srgbClr val="0070C0"/>
                </a:solidFill>
                <a:latin typeface="Times New Roman" panose="02020603050405020304" pitchFamily="18" charset="0"/>
                <a:cs typeface="Times New Roman" panose="02020603050405020304" pitchFamily="18" charset="0"/>
              </a:rPr>
            </a:br>
            <a:r>
              <a:rPr lang="en-US" b="1" dirty="0">
                <a:solidFill>
                  <a:srgbClr val="0070C0"/>
                </a:solidFill>
                <a:latin typeface="Times New Roman" panose="02020603050405020304" pitchFamily="18" charset="0"/>
                <a:cs typeface="Times New Roman" panose="02020603050405020304" pitchFamily="18" charset="0"/>
              </a:rPr>
              <a:t/>
            </a:r>
            <a:br>
              <a:rPr lang="en-US" b="1" dirty="0">
                <a:solidFill>
                  <a:srgbClr val="0070C0"/>
                </a:solidFill>
                <a:latin typeface="Times New Roman" panose="02020603050405020304" pitchFamily="18" charset="0"/>
                <a:cs typeface="Times New Roman" panose="02020603050405020304" pitchFamily="18" charset="0"/>
              </a:rPr>
            </a:br>
            <a:r>
              <a:rPr lang="en-US" b="1" dirty="0" smtClean="0">
                <a:solidFill>
                  <a:srgbClr val="0070C0"/>
                </a:solidFill>
                <a:latin typeface="Times New Roman" panose="02020603050405020304" pitchFamily="18" charset="0"/>
                <a:cs typeface="Times New Roman" panose="02020603050405020304" pitchFamily="18" charset="0"/>
              </a:rPr>
              <a:t/>
            </a:r>
            <a:br>
              <a:rPr lang="en-US" b="1" dirty="0" smtClean="0">
                <a:solidFill>
                  <a:srgbClr val="0070C0"/>
                </a:solidFill>
                <a:latin typeface="Times New Roman" panose="02020603050405020304" pitchFamily="18" charset="0"/>
                <a:cs typeface="Times New Roman" panose="02020603050405020304" pitchFamily="18" charset="0"/>
              </a:rPr>
            </a:br>
            <a:r>
              <a:rPr lang="en-US" sz="3100" b="1" dirty="0">
                <a:solidFill>
                  <a:srgbClr val="0070C0"/>
                </a:solidFill>
                <a:latin typeface="Times New Roman" panose="02020603050405020304" pitchFamily="18" charset="0"/>
                <a:cs typeface="Times New Roman" panose="02020603050405020304" pitchFamily="18" charset="0"/>
              </a:rPr>
              <a:t>Threats, vulnerabilities, and </a:t>
            </a:r>
            <a:r>
              <a:rPr lang="en-US" sz="3100" b="1" dirty="0" smtClean="0">
                <a:solidFill>
                  <a:srgbClr val="0070C0"/>
                </a:solidFill>
                <a:latin typeface="Times New Roman" panose="02020603050405020304" pitchFamily="18" charset="0"/>
                <a:cs typeface="Times New Roman" panose="02020603050405020304" pitchFamily="18" charset="0"/>
              </a:rPr>
              <a:t>risk</a:t>
            </a:r>
            <a:r>
              <a:rPr lang="en-US" b="1" dirty="0">
                <a:solidFill>
                  <a:srgbClr val="0070C0"/>
                </a:solidFill>
                <a:latin typeface="Times New Roman" panose="02020603050405020304" pitchFamily="18" charset="0"/>
                <a:cs typeface="Times New Roman" panose="02020603050405020304" pitchFamily="18" charset="0"/>
              </a:rPr>
              <a:t/>
            </a:r>
            <a:br>
              <a:rPr lang="en-US" b="1" dirty="0">
                <a:solidFill>
                  <a:srgbClr val="0070C0"/>
                </a:solidFill>
                <a:latin typeface="Times New Roman" panose="02020603050405020304" pitchFamily="18" charset="0"/>
                <a:cs typeface="Times New Roman" panose="02020603050405020304" pitchFamily="18" charset="0"/>
              </a:rPr>
            </a:br>
            <a:r>
              <a:rPr lang="en-US" dirty="0">
                <a:solidFill>
                  <a:srgbClr val="0070C0"/>
                </a:solidFill>
                <a:latin typeface="Times New Roman" panose="02020603050405020304" pitchFamily="18" charset="0"/>
                <a:cs typeface="Times New Roman" panose="02020603050405020304" pitchFamily="18" charset="0"/>
              </a:rPr>
              <a:t/>
            </a:r>
            <a:br>
              <a:rPr lang="en-US" dirty="0">
                <a:solidFill>
                  <a:srgbClr val="0070C0"/>
                </a:solidFill>
                <a:latin typeface="Times New Roman" panose="02020603050405020304" pitchFamily="18" charset="0"/>
                <a:cs typeface="Times New Roman" panose="02020603050405020304" pitchFamily="18" charset="0"/>
              </a:rPr>
            </a:br>
            <a:endParaRPr lang="en-US" dirty="0">
              <a:solidFill>
                <a:srgbClr val="0070C0"/>
              </a:solidFill>
              <a:latin typeface="Times New Roman" panose="02020603050405020304" pitchFamily="18" charset="0"/>
              <a:cs typeface="Times New Roman" panose="02020603050405020304" pitchFamily="18" charset="0"/>
            </a:endParaRPr>
          </a:p>
        </p:txBody>
      </p:sp>
      <p:sp>
        <p:nvSpPr>
          <p:cNvPr id="14" name="Content Placeholder 13"/>
          <p:cNvSpPr>
            <a:spLocks noGrp="1"/>
          </p:cNvSpPr>
          <p:nvPr>
            <p:ph idx="1"/>
          </p:nvPr>
        </p:nvSpPr>
        <p:spPr/>
        <p:txBody>
          <a:bodyPr rtlCol="0">
            <a:no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Risk: </a:t>
            </a:r>
            <a:r>
              <a:rPr lang="en-US" sz="2400" dirty="0" smtClean="0">
                <a:latin typeface="Times New Roman" panose="02020603050405020304" pitchFamily="18" charset="0"/>
                <a:cs typeface="Times New Roman" panose="02020603050405020304" pitchFamily="18" charset="0"/>
              </a:rPr>
              <a:t>is the likelihood that something bad will happen to an asset. It is the level of exposure to some event that has an effect on an asset. In the context of IT security, an asset can be a computer, a database, or a piece of information. Examples of risk include the following: </a:t>
            </a:r>
          </a:p>
          <a:p>
            <a:pPr marL="446088"/>
            <a:r>
              <a:rPr lang="en-US" sz="2400" dirty="0" smtClean="0">
                <a:latin typeface="Times New Roman" panose="02020603050405020304" pitchFamily="18" charset="0"/>
                <a:cs typeface="Times New Roman" panose="02020603050405020304" pitchFamily="18" charset="0"/>
              </a:rPr>
              <a:t>Losing data </a:t>
            </a:r>
          </a:p>
          <a:p>
            <a:pPr marL="446088"/>
            <a:r>
              <a:rPr lang="en-US" sz="2400" dirty="0" smtClean="0">
                <a:latin typeface="Times New Roman" panose="02020603050405020304" pitchFamily="18" charset="0"/>
                <a:cs typeface="Times New Roman" panose="02020603050405020304" pitchFamily="18" charset="0"/>
              </a:rPr>
              <a:t>Losing business because a disaster has destroyed your building </a:t>
            </a:r>
          </a:p>
          <a:p>
            <a:pPr marL="446088"/>
            <a:r>
              <a:rPr lang="en-US" sz="2400" dirty="0" smtClean="0">
                <a:latin typeface="Times New Roman" panose="02020603050405020304" pitchFamily="18" charset="0"/>
                <a:cs typeface="Times New Roman" panose="02020603050405020304" pitchFamily="18" charset="0"/>
              </a:rPr>
              <a:t>Failing to comply with laws and regulations </a:t>
            </a:r>
          </a:p>
        </p:txBody>
      </p:sp>
    </p:spTree>
    <p:extLst>
      <p:ext uri="{BB962C8B-B14F-4D97-AF65-F5344CB8AC3E}">
        <p14:creationId xmlns:p14="http://schemas.microsoft.com/office/powerpoint/2010/main" xmlns="" val="150928403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104900" y="487680"/>
            <a:ext cx="9980682" cy="1447800"/>
          </a:xfrm>
        </p:spPr>
        <p:txBody>
          <a:bodyPr rtlCol="0">
            <a:noAutofit/>
          </a:bodyPr>
          <a:lstStyle/>
          <a:p>
            <a:r>
              <a:rPr lang="en-US" b="1" dirty="0" smtClean="0">
                <a:solidFill>
                  <a:srgbClr val="0070C0"/>
                </a:solidFill>
                <a:latin typeface="Times New Roman" panose="02020603050405020304" pitchFamily="18" charset="0"/>
                <a:cs typeface="Times New Roman" panose="02020603050405020304" pitchFamily="18" charset="0"/>
              </a:rPr>
              <a:t/>
            </a:r>
            <a:br>
              <a:rPr lang="en-US" b="1" dirty="0" smtClean="0">
                <a:solidFill>
                  <a:srgbClr val="0070C0"/>
                </a:solidFill>
                <a:latin typeface="Times New Roman" panose="02020603050405020304" pitchFamily="18" charset="0"/>
                <a:cs typeface="Times New Roman" panose="02020603050405020304" pitchFamily="18" charset="0"/>
              </a:rPr>
            </a:br>
            <a:r>
              <a:rPr lang="en-US" b="1" dirty="0">
                <a:solidFill>
                  <a:srgbClr val="0070C0"/>
                </a:solidFill>
                <a:latin typeface="Times New Roman" panose="02020603050405020304" pitchFamily="18" charset="0"/>
                <a:cs typeface="Times New Roman" panose="02020603050405020304" pitchFamily="18" charset="0"/>
              </a:rPr>
              <a:t/>
            </a:r>
            <a:br>
              <a:rPr lang="en-US" b="1" dirty="0">
                <a:solidFill>
                  <a:srgbClr val="0070C0"/>
                </a:solidFill>
                <a:latin typeface="Times New Roman" panose="02020603050405020304" pitchFamily="18" charset="0"/>
                <a:cs typeface="Times New Roman" panose="02020603050405020304" pitchFamily="18" charset="0"/>
              </a:rPr>
            </a:br>
            <a:r>
              <a:rPr lang="en-US" b="1" dirty="0" smtClean="0">
                <a:solidFill>
                  <a:srgbClr val="0070C0"/>
                </a:solidFill>
                <a:latin typeface="Times New Roman" panose="02020603050405020304" pitchFamily="18" charset="0"/>
                <a:cs typeface="Times New Roman" panose="02020603050405020304" pitchFamily="18" charset="0"/>
              </a:rPr>
              <a:t/>
            </a:r>
            <a:br>
              <a:rPr lang="en-US" b="1" dirty="0" smtClean="0">
                <a:solidFill>
                  <a:srgbClr val="0070C0"/>
                </a:solidFill>
                <a:latin typeface="Times New Roman" panose="02020603050405020304" pitchFamily="18" charset="0"/>
                <a:cs typeface="Times New Roman" panose="02020603050405020304" pitchFamily="18" charset="0"/>
              </a:rPr>
            </a:br>
            <a:r>
              <a:rPr lang="en-US" b="1" dirty="0" smtClean="0">
                <a:solidFill>
                  <a:srgbClr val="0070C0"/>
                </a:solidFill>
                <a:latin typeface="Times New Roman" panose="02020603050405020304" pitchFamily="18" charset="0"/>
                <a:cs typeface="Times New Roman" panose="02020603050405020304" pitchFamily="18" charset="0"/>
              </a:rPr>
              <a:t>Tenets </a:t>
            </a:r>
            <a:r>
              <a:rPr lang="en-US" b="1" dirty="0">
                <a:solidFill>
                  <a:srgbClr val="0070C0"/>
                </a:solidFill>
                <a:latin typeface="Times New Roman" panose="02020603050405020304" pitchFamily="18" charset="0"/>
                <a:cs typeface="Times New Roman" panose="02020603050405020304" pitchFamily="18" charset="0"/>
              </a:rPr>
              <a:t>of Information Systems Security</a:t>
            </a:r>
            <a:br>
              <a:rPr lang="en-US" b="1" dirty="0">
                <a:solidFill>
                  <a:srgbClr val="0070C0"/>
                </a:solidFill>
                <a:latin typeface="Times New Roman" panose="02020603050405020304" pitchFamily="18" charset="0"/>
                <a:cs typeface="Times New Roman" panose="02020603050405020304" pitchFamily="18" charset="0"/>
              </a:rPr>
            </a:br>
            <a:r>
              <a:rPr lang="en-US" dirty="0">
                <a:solidFill>
                  <a:srgbClr val="0070C0"/>
                </a:solidFill>
                <a:latin typeface="Times New Roman" panose="02020603050405020304" pitchFamily="18" charset="0"/>
                <a:cs typeface="Times New Roman" panose="02020603050405020304" pitchFamily="18" charset="0"/>
              </a:rPr>
              <a:t/>
            </a:r>
            <a:br>
              <a:rPr lang="en-US" dirty="0">
                <a:solidFill>
                  <a:srgbClr val="0070C0"/>
                </a:solidFill>
                <a:latin typeface="Times New Roman" panose="02020603050405020304" pitchFamily="18" charset="0"/>
                <a:cs typeface="Times New Roman" panose="02020603050405020304" pitchFamily="18" charset="0"/>
              </a:rPr>
            </a:br>
            <a:endParaRPr lang="en-US" dirty="0">
              <a:solidFill>
                <a:srgbClr val="0070C0"/>
              </a:solidFill>
              <a:latin typeface="Times New Roman" panose="02020603050405020304" pitchFamily="18" charset="0"/>
              <a:cs typeface="Times New Roman" panose="02020603050405020304" pitchFamily="18" charset="0"/>
            </a:endParaRPr>
          </a:p>
        </p:txBody>
      </p:sp>
      <p:sp>
        <p:nvSpPr>
          <p:cNvPr id="14" name="Content Placeholder 13"/>
          <p:cNvSpPr>
            <a:spLocks noGrp="1"/>
          </p:cNvSpPr>
          <p:nvPr>
            <p:ph idx="1"/>
          </p:nvPr>
        </p:nvSpPr>
        <p:spPr/>
        <p:txBody>
          <a:bodyPr rtlCol="0">
            <a:noAutofit/>
          </a:bodyPr>
          <a:lstStyle/>
          <a:p>
            <a:pPr marL="0" indent="0" algn="just">
              <a:buNone/>
            </a:pP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Three of the primary concepts in information security </a:t>
            </a:r>
            <a:r>
              <a:rPr lang="en-US" sz="2400" dirty="0" smtClean="0">
                <a:latin typeface="Times New Roman" panose="02020603050405020304" pitchFamily="18" charset="0"/>
                <a:cs typeface="Times New Roman" panose="02020603050405020304" pitchFamily="18" charset="0"/>
              </a:rPr>
              <a:t>are: confidentiality, integrity, and </a:t>
            </a:r>
            <a:r>
              <a:rPr lang="en-US" sz="2400" dirty="0">
                <a:latin typeface="Times New Roman" panose="02020603050405020304" pitchFamily="18" charset="0"/>
                <a:cs typeface="Times New Roman" panose="02020603050405020304" pitchFamily="18" charset="0"/>
              </a:rPr>
              <a:t>availability, commonly known </a:t>
            </a:r>
            <a:r>
              <a:rPr lang="en-US" sz="2400" dirty="0" smtClean="0">
                <a:latin typeface="Times New Roman" panose="02020603050405020304" pitchFamily="18" charset="0"/>
                <a:cs typeface="Times New Roman" panose="02020603050405020304" pitchFamily="18" charset="0"/>
              </a:rPr>
              <a:t>as (</a:t>
            </a:r>
            <a:r>
              <a:rPr lang="en-US" sz="2400" dirty="0">
                <a:latin typeface="Times New Roman" panose="02020603050405020304" pitchFamily="18" charset="0"/>
                <a:cs typeface="Times New Roman" panose="02020603050405020304" pitchFamily="18" charset="0"/>
              </a:rPr>
              <a:t>CIA</a:t>
            </a:r>
            <a:r>
              <a:rPr lang="en-US" sz="2400" dirty="0" smtClean="0">
                <a:latin typeface="Times New Roman" panose="02020603050405020304" pitchFamily="18" charset="0"/>
                <a:cs typeface="Times New Roman" panose="02020603050405020304" pitchFamily="18" charset="0"/>
              </a:rPr>
              <a:t>)</a:t>
            </a:r>
          </a:p>
          <a:p>
            <a:pPr marL="0" indent="0" algn="just">
              <a:buNone/>
            </a:pPr>
            <a:endParaRPr lang="en-US" sz="2400" dirty="0" smtClean="0">
              <a:latin typeface="Times New Roman" panose="02020603050405020304" pitchFamily="18" charset="0"/>
              <a:cs typeface="Times New Roman" panose="02020603050405020304" pitchFamily="18" charset="0"/>
            </a:endParaRPr>
          </a:p>
          <a:p>
            <a:pPr marL="457200"/>
            <a:r>
              <a:rPr lang="en-US" sz="2400" b="1" dirty="0" smtClean="0">
                <a:solidFill>
                  <a:srgbClr val="FF0000"/>
                </a:solidFill>
                <a:latin typeface="Times New Roman" panose="02020603050405020304" pitchFamily="18" charset="0"/>
                <a:cs typeface="Times New Roman" panose="02020603050405020304" pitchFamily="18" charset="0"/>
              </a:rPr>
              <a:t>Confidentiality</a:t>
            </a:r>
            <a:r>
              <a:rPr lang="en-US" sz="2400" dirty="0" smtClean="0">
                <a:latin typeface="Times New Roman" panose="02020603050405020304" pitchFamily="18" charset="0"/>
                <a:cs typeface="Times New Roman" panose="02020603050405020304" pitchFamily="18" charset="0"/>
              </a:rPr>
              <a:t>: Only </a:t>
            </a:r>
            <a:r>
              <a:rPr lang="en-US" sz="2400" dirty="0">
                <a:latin typeface="Times New Roman" panose="02020603050405020304" pitchFamily="18" charset="0"/>
                <a:cs typeface="Times New Roman" panose="02020603050405020304" pitchFamily="18" charset="0"/>
              </a:rPr>
              <a:t>authorized users can view information</a:t>
            </a:r>
            <a:r>
              <a:rPr lang="en-US" sz="2400" dirty="0" smtClean="0">
                <a:latin typeface="Times New Roman" panose="02020603050405020304" pitchFamily="18" charset="0"/>
                <a:cs typeface="Times New Roman" panose="02020603050405020304" pitchFamily="18" charset="0"/>
              </a:rPr>
              <a:t>.</a:t>
            </a:r>
          </a:p>
          <a:p>
            <a:pPr marL="457200"/>
            <a:r>
              <a:rPr lang="en-US" sz="2400" b="1" dirty="0" smtClean="0">
                <a:solidFill>
                  <a:srgbClr val="FF0000"/>
                </a:solidFill>
                <a:latin typeface="Times New Roman" panose="02020603050405020304" pitchFamily="18" charset="0"/>
                <a:cs typeface="Times New Roman" panose="02020603050405020304" pitchFamily="18" charset="0"/>
              </a:rPr>
              <a:t>Integrity</a:t>
            </a:r>
            <a:r>
              <a:rPr lang="en-US" sz="2400" dirty="0" smtClean="0">
                <a:latin typeface="Times New Roman" panose="02020603050405020304" pitchFamily="18" charset="0"/>
                <a:cs typeface="Times New Roman" panose="02020603050405020304" pitchFamily="18" charset="0"/>
              </a:rPr>
              <a:t>: Only </a:t>
            </a:r>
            <a:r>
              <a:rPr lang="en-US" sz="2400" dirty="0">
                <a:latin typeface="Times New Roman" panose="02020603050405020304" pitchFamily="18" charset="0"/>
                <a:cs typeface="Times New Roman" panose="02020603050405020304" pitchFamily="18" charset="0"/>
              </a:rPr>
              <a:t>authorized users can change information</a:t>
            </a:r>
            <a:r>
              <a:rPr lang="en-US" sz="2400" dirty="0" smtClean="0">
                <a:latin typeface="Times New Roman" panose="02020603050405020304" pitchFamily="18" charset="0"/>
                <a:cs typeface="Times New Roman" panose="02020603050405020304" pitchFamily="18" charset="0"/>
              </a:rPr>
              <a:t>.</a:t>
            </a:r>
          </a:p>
          <a:p>
            <a:pPr marL="457200" defTabSz="903288"/>
            <a:r>
              <a:rPr lang="en-US" sz="2400" b="1" dirty="0" smtClean="0">
                <a:solidFill>
                  <a:srgbClr val="FF0000"/>
                </a:solidFill>
                <a:latin typeface="Times New Roman" panose="02020603050405020304" pitchFamily="18" charset="0"/>
                <a:cs typeface="Times New Roman" panose="02020603050405020304" pitchFamily="18" charset="0"/>
              </a:rPr>
              <a:t>Availability</a:t>
            </a:r>
            <a:r>
              <a:rPr lang="en-US" sz="2400" dirty="0" smtClean="0">
                <a:latin typeface="Times New Roman" panose="02020603050405020304" pitchFamily="18" charset="0"/>
                <a:cs typeface="Times New Roman" panose="02020603050405020304" pitchFamily="18" charset="0"/>
              </a:rPr>
              <a:t>: Information </a:t>
            </a:r>
            <a:r>
              <a:rPr lang="en-US" sz="2400" dirty="0">
                <a:latin typeface="Times New Roman" panose="02020603050405020304" pitchFamily="18" charset="0"/>
                <a:cs typeface="Times New Roman" panose="02020603050405020304" pitchFamily="18" charset="0"/>
              </a:rPr>
              <a:t>is accessible by authorized users whenever they request </a:t>
            </a:r>
            <a:r>
              <a:rPr lang="en-US" sz="2400" dirty="0" smtClean="0">
                <a:latin typeface="Times New Roman" panose="02020603050405020304" pitchFamily="18" charset="0"/>
                <a:cs typeface="Times New Roman" panose="02020603050405020304" pitchFamily="18" charset="0"/>
              </a:rPr>
              <a:t>the information</a:t>
            </a:r>
            <a:r>
              <a:rPr lang="en-US" sz="2400"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67113423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104900" y="487680"/>
            <a:ext cx="9980682" cy="1676400"/>
          </a:xfrm>
        </p:spPr>
        <p:txBody>
          <a:bodyPr rtlCol="0">
            <a:normAutofit fontScale="90000"/>
          </a:bodyPr>
          <a:lstStyle/>
          <a:p>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
            </a:r>
            <a:br>
              <a:rPr lang="en-US" b="1" dirty="0">
                <a:latin typeface="Times New Roman" panose="02020603050405020304" pitchFamily="18" charset="0"/>
                <a:cs typeface="Times New Roman" panose="02020603050405020304" pitchFamily="18" charset="0"/>
              </a:rPr>
            </a:b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r>
              <a:rPr lang="en-US" sz="3100" b="1" dirty="0" smtClean="0">
                <a:solidFill>
                  <a:srgbClr val="0070C0"/>
                </a:solidFill>
                <a:latin typeface="Times New Roman" panose="02020603050405020304" pitchFamily="18" charset="0"/>
                <a:cs typeface="Times New Roman" panose="02020603050405020304" pitchFamily="18" charset="0"/>
              </a:rPr>
              <a:t>Confidentiality</a:t>
            </a:r>
            <a:r>
              <a:rPr lang="en-US" dirty="0"/>
              <a:t/>
            </a:r>
            <a:br>
              <a:rPr lang="en-US" dirty="0"/>
            </a:br>
            <a:r>
              <a:rPr lang="en-US" dirty="0"/>
              <a:t/>
            </a:r>
            <a:br>
              <a:rPr lang="en-US" dirty="0"/>
            </a:br>
            <a:r>
              <a:rPr lang="en-US" dirty="0">
                <a:solidFill>
                  <a:srgbClr val="0070C0"/>
                </a:solidFill>
                <a:latin typeface="Times New Roman" panose="02020603050405020304" pitchFamily="18" charset="0"/>
                <a:cs typeface="Times New Roman" panose="02020603050405020304" pitchFamily="18" charset="0"/>
              </a:rPr>
              <a:t/>
            </a:r>
            <a:br>
              <a:rPr lang="en-US" dirty="0">
                <a:solidFill>
                  <a:srgbClr val="0070C0"/>
                </a:solidFill>
                <a:latin typeface="Times New Roman" panose="02020603050405020304" pitchFamily="18" charset="0"/>
                <a:cs typeface="Times New Roman" panose="02020603050405020304" pitchFamily="18" charset="0"/>
              </a:rPr>
            </a:br>
            <a:endParaRPr lang="en-US" dirty="0">
              <a:solidFill>
                <a:srgbClr val="0070C0"/>
              </a:solidFill>
              <a:latin typeface="Times New Roman" panose="02020603050405020304" pitchFamily="18" charset="0"/>
              <a:cs typeface="Times New Roman" panose="02020603050405020304" pitchFamily="18" charset="0"/>
            </a:endParaRPr>
          </a:p>
        </p:txBody>
      </p:sp>
      <p:sp>
        <p:nvSpPr>
          <p:cNvPr id="14" name="Content Placeholder 13"/>
          <p:cNvSpPr>
            <a:spLocks noGrp="1"/>
          </p:cNvSpPr>
          <p:nvPr>
            <p:ph idx="1"/>
          </p:nvPr>
        </p:nvSpPr>
        <p:spPr/>
        <p:txBody>
          <a:bodyPr rtlCol="0">
            <a:noAutofit/>
          </a:bodyPr>
          <a:lstStyle/>
          <a:p>
            <a:pPr marL="0" indent="0">
              <a:buNone/>
            </a:pPr>
            <a:r>
              <a:rPr lang="en-US" sz="2400" b="1" dirty="0" smtClean="0">
                <a:solidFill>
                  <a:srgbClr val="FF0000"/>
                </a:solidFill>
              </a:rPr>
              <a:t>Confidentiality</a:t>
            </a:r>
            <a:r>
              <a:rPr lang="en-US" sz="2400" b="1" dirty="0" smtClean="0"/>
              <a:t> </a:t>
            </a:r>
            <a:r>
              <a:rPr lang="en-US" sz="2400" dirty="0" smtClean="0"/>
              <a:t>means </a:t>
            </a:r>
            <a:r>
              <a:rPr lang="en-US" sz="2400" dirty="0"/>
              <a:t>guarding information from everyone except </a:t>
            </a:r>
            <a:r>
              <a:rPr lang="en-US" sz="2400" dirty="0" smtClean="0"/>
              <a:t>those with </a:t>
            </a:r>
            <a:r>
              <a:rPr lang="en-US" sz="2400" dirty="0"/>
              <a:t>rights to it. Confidential information includes the following</a:t>
            </a:r>
            <a:r>
              <a:rPr lang="en-US" sz="2400" dirty="0" smtClean="0"/>
              <a:t>:</a:t>
            </a:r>
          </a:p>
          <a:p>
            <a:pPr marL="511175" indent="-342900">
              <a:lnSpc>
                <a:spcPct val="100000"/>
              </a:lnSpc>
            </a:pPr>
            <a:r>
              <a:rPr lang="en-US" sz="2400" dirty="0" smtClean="0"/>
              <a:t>Private </a:t>
            </a:r>
            <a:r>
              <a:rPr lang="en-US" sz="2400" dirty="0"/>
              <a:t>data of </a:t>
            </a:r>
            <a:r>
              <a:rPr lang="en-US" sz="2400" dirty="0" smtClean="0"/>
              <a:t>individuals</a:t>
            </a:r>
          </a:p>
          <a:p>
            <a:pPr marL="511175" indent="-342900">
              <a:lnSpc>
                <a:spcPct val="100000"/>
              </a:lnSpc>
            </a:pPr>
            <a:r>
              <a:rPr lang="en-US" sz="2400" dirty="0" smtClean="0"/>
              <a:t>Intellectual </a:t>
            </a:r>
            <a:r>
              <a:rPr lang="en-US" sz="2400" dirty="0"/>
              <a:t>property of </a:t>
            </a:r>
            <a:r>
              <a:rPr lang="en-US" sz="2400" dirty="0" smtClean="0"/>
              <a:t>businesses</a:t>
            </a:r>
          </a:p>
          <a:p>
            <a:pPr marL="511175" indent="-342900">
              <a:lnSpc>
                <a:spcPct val="100000"/>
              </a:lnSpc>
            </a:pPr>
            <a:r>
              <a:rPr lang="en-US" sz="2400" dirty="0" smtClean="0"/>
              <a:t>National </a:t>
            </a:r>
            <a:r>
              <a:rPr lang="en-US" sz="2400" dirty="0"/>
              <a:t>security for countries and governments</a:t>
            </a:r>
            <a:br>
              <a:rPr lang="en-US" sz="2400" dirty="0"/>
            </a:br>
            <a:endParaRPr lang="en-US" sz="2400" dirty="0"/>
          </a:p>
          <a:p>
            <a:pPr marL="0" indent="0">
              <a:lnSpc>
                <a:spcPct val="100000"/>
              </a:lnSpc>
              <a:buNone/>
            </a:pPr>
            <a:r>
              <a:rPr lang="en-US" sz="2400" dirty="0"/>
              <a:t/>
            </a:r>
            <a:br>
              <a:rPr lang="en-US" sz="2400" dirty="0"/>
            </a:br>
            <a:r>
              <a:rPr lang="en-US" sz="2400" dirty="0"/>
              <a:t/>
            </a:r>
            <a:br>
              <a:rPr lang="en-US" sz="2400" dirty="0"/>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87353308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Academic Literature 16x9">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xmlns="" name="Office_12786043_TF03431380" id="{07BF4009-79A5-4904-9F0A-8BB88901F77F}" vid="{E001E2E9-9C41-4174-AA22-D51AC64C486F}"/>
    </a:ext>
  </a:extLst>
</a:theme>
</file>

<file path=ppt/theme/theme2.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855024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2012-08-31T08:50:00+00:00</AssetStart>
    <FriendlyTitle xmlns="4873beb7-5857-4685-be1f-d57550cc96cc" xsi:nil="true"/>
    <MarketSpecific xmlns="4873beb7-5857-4685-be1f-d57550cc96cc">false</MarketSpecific>
    <TPNamespace xmlns="4873beb7-5857-4685-be1f-d57550cc96cc" xsi:nil="true"/>
    <PublishStatusLookup xmlns="4873beb7-5857-4685-be1f-d57550cc96cc">
      <Value>1616423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TP103431361</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Props1.xml><?xml version="1.0" encoding="utf-8"?>
<ds:datastoreItem xmlns:ds="http://schemas.openxmlformats.org/officeDocument/2006/customXml" ds:itemID="{561E720F-F05D-4536-9C34-0CFCED65D3B7}">
  <ds:schemaRefs>
    <ds:schemaRef ds:uri="http://schemas.microsoft.com/sharepoint/v3/contenttype/forms"/>
  </ds:schemaRefs>
</ds:datastoreItem>
</file>

<file path=customXml/itemProps2.xml><?xml version="1.0" encoding="utf-8"?>
<ds:datastoreItem xmlns:ds="http://schemas.openxmlformats.org/officeDocument/2006/customXml" ds:itemID="{28C8B9CA-0273-4370-889A-FC05DA5C2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CDDBB83-77C1-4099-A0AA-289882E745E2}">
  <ds:schemaRefs>
    <ds:schemaRef ds:uri="http://purl.org/dc/elements/1.1/"/>
    <ds:schemaRef ds:uri="http://schemas.microsoft.com/office/2006/metadata/properties"/>
    <ds:schemaRef ds:uri="http://purl.org/dc/terms/"/>
    <ds:schemaRef ds:uri="http://schemas.microsoft.com/office/2006/documentManagement/types"/>
    <ds:schemaRef ds:uri="http://schemas.openxmlformats.org/package/2006/metadata/core-properties"/>
    <ds:schemaRef ds:uri="http://schemas.microsoft.com/office/infopath/2007/PartnerControls"/>
    <ds:schemaRef ds:uri="4873beb7-5857-4685-be1f-d57550cc96cc"/>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Equity</Template>
  <TotalTime>0</TotalTime>
  <Words>1798</Words>
  <Application>Microsoft Office PowerPoint</Application>
  <PresentationFormat>Custom</PresentationFormat>
  <Paragraphs>200</Paragraphs>
  <Slides>27</Slides>
  <Notes>26</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Academic Literature 16x9</vt:lpstr>
      <vt:lpstr>What Is Information Security </vt:lpstr>
      <vt:lpstr>   Chapter 1 Topics </vt:lpstr>
      <vt:lpstr>   Information Systems Security  </vt:lpstr>
      <vt:lpstr> What are we securing?</vt:lpstr>
      <vt:lpstr>   Insecure state  </vt:lpstr>
      <vt:lpstr>   Threats, vulnerabilities, and risk  </vt:lpstr>
      <vt:lpstr>   Threats, vulnerabilities, and risk  </vt:lpstr>
      <vt:lpstr>   Tenets of Information Systems Security  </vt:lpstr>
      <vt:lpstr>   Confidentiality   </vt:lpstr>
      <vt:lpstr>   Confidentiality   </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Thank You</vt:lpstr>
    </vt:vector>
  </TitlesOfParts>
  <Manager/>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2019-02-14T20:25:46Z</dcterms:created>
  <dcterms:modified xsi:type="dcterms:W3CDTF">2021-05-18T21:19:49Z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