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0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1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1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7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4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5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8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8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43836-3905-48CD-83D3-B876F08585B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850CE5-9EEB-47E5-B556-E4B08102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09" y="1081214"/>
            <a:ext cx="7469747" cy="482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Uptake of nutrients by the cell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Lec.2</a:t>
            </a:r>
            <a:endParaRPr lang="en-US" sz="4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8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4" descr="http://wswx.taru.edu.cn/source/whole/image/5/5.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36373"/>
            <a:ext cx="9966101" cy="542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5763" y="437882"/>
            <a:ext cx="996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-1 A model of facilitated diffusion the membrane can carrier change conformation after binding an external molecule and subsequently release </a:t>
            </a:r>
          </a:p>
        </p:txBody>
      </p:sp>
    </p:spTree>
    <p:extLst>
      <p:ext uri="{BB962C8B-B14F-4D97-AF65-F5344CB8AC3E}">
        <p14:creationId xmlns:p14="http://schemas.microsoft.com/office/powerpoint/2010/main" val="253885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https://wikispaces.psu.edu/download/attachments/46924783/image-2.jpg?version=1&amp;modificationDate=1250886337000&amp;api=v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977" y="1998662"/>
            <a:ext cx="9607639" cy="45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5160" y="643944"/>
            <a:ext cx="8899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-2  The kinetics of simple diffusion and facilitated diffusion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89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extbookofbacteriology.net/transportsystem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220" y="1558289"/>
            <a:ext cx="10006884" cy="46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798" y="734096"/>
            <a:ext cx="945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Figure-3 Operation of bacterial transport systems.</a:t>
            </a:r>
          </a:p>
        </p:txBody>
      </p:sp>
    </p:spTree>
    <p:extLst>
      <p:ext uri="{BB962C8B-B14F-4D97-AF65-F5344CB8AC3E}">
        <p14:creationId xmlns:p14="http://schemas.microsoft.com/office/powerpoint/2010/main" val="127408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301" y="399245"/>
            <a:ext cx="388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Sylfaen" panose="010A0502050306030303" pitchFamily="18" charset="0"/>
              </a:rPr>
              <a:t>References </a:t>
            </a:r>
            <a:endParaRPr lang="en-US" sz="4800" b="1" dirty="0">
              <a:solidFill>
                <a:srgbClr val="00B050"/>
              </a:solidFill>
              <a:latin typeface="Sylfaen" panose="010A05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878" y="1362921"/>
            <a:ext cx="10098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Microbial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Physiology. Albert G Moat, John W Foster, Michael P. Spector. 2002. Fourth Edition. A John Wiley and sons, INC., publication.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Microbiology. Lansing M Prescott, John P. Harley, Donald A. Klein.2004. Sixth Edition. Higher Education.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Microbial an introduction. 2004. Gerard J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Tortora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Berdell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Funke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Christine L Case. Eighth Edition.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7422" y="2705725"/>
            <a:ext cx="53591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54A021">
                    <a:lumMod val="75000"/>
                  </a:srgbClr>
                </a:solidFill>
                <a:latin typeface="Algerian" panose="04020705040A02060702" pitchFamily="82" charset="0"/>
              </a:rPr>
              <a:t>Question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835" y="1893194"/>
            <a:ext cx="6297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Thank you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0" y="1091392"/>
            <a:ext cx="11054367" cy="387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step in nutrient use is uptake of the required nutrients by the microbial cell, uptake mechanism must be specific-that is the necessary substances, and not others, must be acquired. Nutrients must pass through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selectively permeable plasma membrane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will not permit the free passage of most substances.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2" y="506930"/>
            <a:ext cx="11204619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most important transport mechanisms are: </a:t>
            </a:r>
            <a:endParaRPr lang="en-US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Passive diffusion: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process in which molecules move from a region of higher concentration to one of lower concentration because of random thermal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tension.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rate of </a:t>
            </a:r>
          </a:p>
          <a:p>
            <a:pPr marR="0"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passive diffusion is dependent on the size of the</a:t>
            </a:r>
          </a:p>
          <a:p>
            <a:pPr marR="0"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concentration gradient between a cell’s exterior and it’s </a:t>
            </a:r>
          </a:p>
          <a:p>
            <a:pPr marR="0"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interior, very small molecules (H2O,O2  &amp; CO2) often </a:t>
            </a:r>
          </a:p>
          <a:p>
            <a:pPr marR="0" lvl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move across membranes by passive  diffusion.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48" y="1566293"/>
            <a:ext cx="116682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Facilitated diffusion: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rate of diffusion across selectively permeable membranes is greatly </a:t>
            </a:r>
          </a:p>
          <a:p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increased by using carrier proteins, called </a:t>
            </a:r>
          </a:p>
          <a:p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permeases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which are embedded in the plasma membrane. Because carrier 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helps 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diffusion</a:t>
            </a:r>
          </a:p>
          <a:p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process, it is called facilitated diffusion.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88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2" y="883919"/>
            <a:ext cx="115652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rate of transport increases with the concentration 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gradient much more rapidly and at lower concentrations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diffusing molecule than that of passive diffusion.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curve below resembles an enzyme – substrate and 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different from the linear response seen with passive diffusion .Carrier proteins also resemble enzymes in 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 specificity for the substance to be transported; 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each carrier is selective and will transport only closely </a:t>
            </a: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related solutes.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474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314" y="1147451"/>
            <a:ext cx="10728101" cy="352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M.O often live in habitats with very dilute nutrient sources, must be able to transport and concentrate these nutrients, thus facilitated diffusion mechanisms are not always adequate ,and other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methods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must be used ,the two most important transport mechanisms in such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conditions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are; active transport &amp; group translocation , both energy-dependent processes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0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1517515"/>
            <a:ext cx="10650828" cy="387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algn="justLow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Active transport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is the transport of solute molecules to higher concentrations, or against concentration gradient, with the use of metabolic energy. The carrier proteins or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permeases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bind particular solutes with great specificity, it is also characterized by the carrier saturation effect at high solute concentration.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293" y="1029921"/>
            <a:ext cx="997633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translocation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many bacteria take up molecules by group translocation, a process in which a molecule is transported into the cell while being chemically altered. It is energy –dependent transport because metabolic energy is used. In the 1,2,3 types the solute molecules move across  a membrane without modification.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6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944" y="1131423"/>
            <a:ext cx="10908405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best-known group translocation system 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phosphoenolpyruvate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Sugar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phosphotransferase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(PTS).It is transports a variety of sugars into cells while phosphorylating 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phosphoenolpyruvate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(PEP) as the 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phosphate 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donor.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7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575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Hadeel Al-Rubaye</dc:creator>
  <cp:lastModifiedBy>User</cp:lastModifiedBy>
  <cp:revision>7</cp:revision>
  <dcterms:created xsi:type="dcterms:W3CDTF">2019-03-03T09:25:35Z</dcterms:created>
  <dcterms:modified xsi:type="dcterms:W3CDTF">2020-05-10T18:47:13Z</dcterms:modified>
</cp:coreProperties>
</file>