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83" r:id="rId5"/>
    <p:sldId id="280" r:id="rId6"/>
    <p:sldId id="282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8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AF7C-08A3-44FF-8EA6-988834CCBA0C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892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37108" y="3440277"/>
            <a:ext cx="6709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logarithm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power law profile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98024" y="5517271"/>
            <a:ext cx="2694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Basim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Alknani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91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5577" y="240908"/>
                <a:ext cx="11116492" cy="5659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u="sng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u="sng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Wind </a:t>
                </a:r>
                <a:r>
                  <a:rPr lang="en-US" sz="2400" b="1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logarithmic </a:t>
                </a:r>
                <a:r>
                  <a:rPr lang="en-US" sz="2400" b="1" i="1" u="sng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profile  </a:t>
                </a:r>
                <a:r>
                  <a:rPr lang="en-US" sz="2400" b="1" u="sng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</a:t>
                </a:r>
                <a:r>
                  <a:rPr lang="en-US" sz="2400" b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Statically Neutral and Non-Neutral Conditions: </a:t>
                </a: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/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estimate the mean wind speed u(z), as a function of height, z, above the ground, we speculate that the following variables are relevant: surface stress (represented by the friction velocity, u*, and surface roughness (represented by the aerodynamic roughness length, z</a:t>
                </a:r>
                <a:r>
                  <a:rPr lang="en-US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To determine wind speed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at a height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it is commonly expressed as follows:   </a:t>
                </a:r>
                <a:endParaRPr lang="en-US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/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  </a:t>
                </a:r>
                <a:endParaRPr lang="en-US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=(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b>
                          </m:sSub>
                        </m:num>
                        <m:den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ĸ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−−−−−−−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elevation above the ground,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the surface roughness length, and (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ĸ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=0.4) is von Karman constant .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𝜏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defined as the friction velocity,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density of the air and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is the surface value of the shear stress. The roughness length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describes the roughness of the ground or terrain where the wind is blowing. There are cases where wind speed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known at a reference height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and required at another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a case that can be derived from equation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(1.5):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(in neutral conditions)  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ar-SA"/>
                        <m:t>6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Businger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–Dyer Relationships can be integrated with  height to yield the wind  speed  profiles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)−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Ψ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240908"/>
                <a:ext cx="11116492" cy="5659563"/>
              </a:xfrm>
              <a:prstGeom prst="rect">
                <a:avLst/>
              </a:prstGeom>
              <a:blipFill>
                <a:blip r:embed="rId2"/>
                <a:stretch>
                  <a:fillRect l="-494" t="-431" r="-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99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3771" y="522267"/>
            <a:ext cx="10149840" cy="2198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is the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Obukhov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and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function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given for stable conditions (z/L &gt; 0)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4.7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…………………….…………… 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1.8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for unstable (z/L &lt; 0) by: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−2ln[(1+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−ln[(1+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+2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𝑡𝑎𝑛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−1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)-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𝜋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/2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……………….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1.9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   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[1− (15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)]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0517" t="16875" r="24064" b="11518"/>
          <a:stretch/>
        </p:blipFill>
        <p:spPr>
          <a:xfrm>
            <a:off x="0" y="2720305"/>
            <a:ext cx="12191999" cy="413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6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13953" y="620571"/>
                <a:ext cx="10985863" cy="3830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b="1" i="1" u="sng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Power-Law wind Profile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power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- law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equation is a simple,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yet a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useful model of the vertical wind profile which was first proposed by Hellman (1916)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.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power -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law profile assumes that the ratio of wind speeds at different heights can be found by the following equation:</a:t>
                </a:r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endChr m:val="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reference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(anemometer height),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(hub height), and (α) is the shear exponent (dimensionless parameter),itis found to depend on both the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surface roughness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and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stability.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shear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increases with increasing stability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53" y="620571"/>
                <a:ext cx="10985863" cy="3830216"/>
              </a:xfrm>
              <a:prstGeom prst="rect">
                <a:avLst/>
              </a:prstGeom>
              <a:blipFill>
                <a:blip r:embed="rId2"/>
                <a:stretch>
                  <a:fillRect l="-499" r="-444" b="-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1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905" t="14197" r="18941" b="8482"/>
          <a:stretch/>
        </p:blipFill>
        <p:spPr>
          <a:xfrm>
            <a:off x="522514" y="0"/>
            <a:ext cx="11142617" cy="6714309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4937760" y="927465"/>
            <a:ext cx="241663" cy="1672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342709" y="927464"/>
            <a:ext cx="300445" cy="155447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33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" y="401774"/>
            <a:ext cx="11808823" cy="426166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1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Wind speed logarithmic equation in 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Wind speed logarithmic equation in unstable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Wind speed logarithmic equation in neutral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power-law equation for wind profile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5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9006" y="401774"/>
            <a:ext cx="11312434" cy="6247220"/>
          </a:xfrm>
        </p:spPr>
        <p:txBody>
          <a:bodyPr>
            <a:normAutofit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 2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aerodynamic roughness length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acceptable when the roughness elements are evenly spaced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aerodynamic roughness length equation  which uses  in an urban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equation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equation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𝑑𝑟𝑎𝑔 𝑐𝑜𝑒𝑓𝑓𝑖𝑐𝑖𝑒𝑛𝑡 equation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6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348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55</cp:revision>
  <dcterms:created xsi:type="dcterms:W3CDTF">2020-03-29T11:45:13Z</dcterms:created>
  <dcterms:modified xsi:type="dcterms:W3CDTF">2020-04-04T14:41:10Z</dcterms:modified>
</cp:coreProperties>
</file>