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/>
              <a:t>Kingdom: Animal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6400800" cy="4343400"/>
          </a:xfrm>
        </p:spPr>
        <p:txBody>
          <a:bodyPr/>
          <a:lstStyle/>
          <a:p>
            <a:pPr algn="just"/>
            <a:r>
              <a:rPr lang="en-US" dirty="0" smtClean="0"/>
              <a:t>1- </a:t>
            </a:r>
            <a:r>
              <a:rPr lang="en-US" dirty="0" smtClean="0">
                <a:solidFill>
                  <a:schemeClr val="tx1"/>
                </a:solidFill>
              </a:rPr>
              <a:t>Animals </a:t>
            </a:r>
            <a:r>
              <a:rPr lang="en-US" dirty="0">
                <a:solidFill>
                  <a:schemeClr val="tx1"/>
                </a:solidFill>
              </a:rPr>
              <a:t>cannot make their own food, so they eat other organisms for food.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2-Most </a:t>
            </a:r>
            <a:r>
              <a:rPr lang="en-US" dirty="0">
                <a:solidFill>
                  <a:schemeClr val="tx1"/>
                </a:solidFill>
              </a:rPr>
              <a:t>animals can move about.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3-Multicellular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9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9-	Chordate →   Vertebrate (ex. Fish, Frog &amp; Birds)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internal skeletal rod , </a:t>
            </a:r>
            <a:r>
              <a:rPr lang="en-US" dirty="0" err="1"/>
              <a:t>acomplete</a:t>
            </a:r>
            <a:r>
              <a:rPr lang="en-US" dirty="0"/>
              <a:t> digestive</a:t>
            </a:r>
          </a:p>
          <a:p>
            <a:r>
              <a:rPr lang="en-US" dirty="0"/>
              <a:t>System, a ventral heart, a closed blood system and a tail </a:t>
            </a:r>
          </a:p>
          <a:p>
            <a:r>
              <a:rPr lang="en-US" dirty="0"/>
              <a:t>Body symmetry: bilateral.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3078"/>
            <a:ext cx="58674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73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phylum of Animal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1-	</a:t>
            </a:r>
            <a:r>
              <a:rPr lang="it-IT" sz="2000" dirty="0" smtClean="0"/>
              <a:t>Porif</a:t>
            </a:r>
            <a:r>
              <a:rPr lang="en-US" sz="2000" dirty="0"/>
              <a:t>also named </a:t>
            </a:r>
            <a:r>
              <a:rPr lang="en-US" sz="2000" dirty="0" err="1"/>
              <a:t>sponges:means</a:t>
            </a:r>
            <a:r>
              <a:rPr lang="en-US" sz="2000" dirty="0"/>
              <a:t> animal that contains </a:t>
            </a:r>
          </a:p>
          <a:p>
            <a:r>
              <a:rPr lang="en-US" sz="2000" dirty="0" err="1"/>
              <a:t>holes,are</a:t>
            </a:r>
            <a:r>
              <a:rPr lang="en-US" sz="2000" dirty="0"/>
              <a:t> sessile feeders(struck to the ground eating what comes near them).</a:t>
            </a:r>
          </a:p>
          <a:p>
            <a:r>
              <a:rPr lang="en-US" sz="2000" dirty="0"/>
              <a:t>Body symmetry: asymmetric</a:t>
            </a:r>
          </a:p>
          <a:p>
            <a:r>
              <a:rPr lang="en-US" sz="2000" dirty="0"/>
              <a:t>Ex: yellow Tube spongy.</a:t>
            </a:r>
          </a:p>
          <a:p>
            <a:r>
              <a:rPr lang="it-IT" sz="2000" dirty="0" smtClean="0"/>
              <a:t>era </a:t>
            </a:r>
            <a:r>
              <a:rPr lang="it-IT" sz="2000" dirty="0"/>
              <a:t>(Sponges) →(ex. Sponge)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9718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16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2-	</a:t>
            </a:r>
            <a:r>
              <a:rPr lang="en-US" dirty="0" err="1"/>
              <a:t>Cnidaria</a:t>
            </a:r>
            <a:r>
              <a:rPr lang="en-US" dirty="0"/>
              <a:t>→(ex. Hydra)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Contains </a:t>
            </a:r>
            <a:r>
              <a:rPr lang="en-US" sz="2800" dirty="0" err="1"/>
              <a:t>cnidocyte</a:t>
            </a:r>
            <a:r>
              <a:rPr lang="en-US" sz="2800" dirty="0"/>
              <a:t> or Venomous cells that helps collect and </a:t>
            </a:r>
          </a:p>
          <a:p>
            <a:r>
              <a:rPr lang="en-US" sz="2800" dirty="0"/>
              <a:t>transmit sensory information .</a:t>
            </a:r>
          </a:p>
          <a:p>
            <a:r>
              <a:rPr lang="en-US" sz="2800" dirty="0"/>
              <a:t>body symmetry: radial</a:t>
            </a:r>
          </a:p>
          <a:p>
            <a:r>
              <a:rPr lang="en-US" sz="2800" dirty="0"/>
              <a:t>ex :Jelly fishes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19013"/>
            <a:ext cx="47244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5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3-	Platy helminthes (flat worms) →(ex. Liver fluke)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 smtClean="0"/>
              <a:t>also </a:t>
            </a:r>
            <a:r>
              <a:rPr lang="en-US" sz="2800" dirty="0"/>
              <a:t>named flat worms lack a coelom and other body cavities, can be found in </a:t>
            </a:r>
          </a:p>
          <a:p>
            <a:r>
              <a:rPr lang="en-US" sz="2800" dirty="0"/>
              <a:t>marine of fresh water.</a:t>
            </a:r>
          </a:p>
          <a:p>
            <a:r>
              <a:rPr lang="en-US" sz="2800" dirty="0"/>
              <a:t>Body symmetry: bilateral</a:t>
            </a:r>
          </a:p>
          <a:p>
            <a:r>
              <a:rPr lang="en-US" sz="2800" dirty="0"/>
              <a:t>Ex: tapeworms 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17795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34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4- Nematoda </a:t>
            </a:r>
            <a:r>
              <a:rPr lang="pt-BR" dirty="0"/>
              <a:t>(round worms) →(ex. Ascaris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named round worms, very long</a:t>
            </a:r>
          </a:p>
          <a:p>
            <a:r>
              <a:rPr lang="en-US" dirty="0"/>
              <a:t>and narrow.</a:t>
            </a:r>
          </a:p>
          <a:p>
            <a:r>
              <a:rPr lang="en-US" dirty="0"/>
              <a:t>Body symmetry: bilateral </a:t>
            </a:r>
          </a:p>
          <a:p>
            <a:r>
              <a:rPr lang="en-US" dirty="0"/>
              <a:t>Ex: </a:t>
            </a:r>
            <a:r>
              <a:rPr lang="en-US" dirty="0" err="1"/>
              <a:t>Ascaris</a:t>
            </a:r>
            <a:r>
              <a:rPr lang="en-US" dirty="0"/>
              <a:t> 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185896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48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5-Annelida  →(ex. Earth worm)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long bodies that have</a:t>
            </a:r>
          </a:p>
          <a:p>
            <a:r>
              <a:rPr lang="en-US" dirty="0"/>
              <a:t>segments divided externally</a:t>
            </a:r>
          </a:p>
          <a:p>
            <a:r>
              <a:rPr lang="en-US" dirty="0"/>
              <a:t>by shallow rings.</a:t>
            </a:r>
          </a:p>
          <a:p>
            <a:r>
              <a:rPr lang="en-US" dirty="0"/>
              <a:t>Body symmetry: bilateral</a:t>
            </a:r>
          </a:p>
          <a:p>
            <a:r>
              <a:rPr lang="en-US" dirty="0"/>
              <a:t>Ex: earthworms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24812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49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 Mollusca →(ex. Octopus &amp; Snail)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largest phylum composed of many diverse organisms, all have a soft body, body structure composed of three parts.</a:t>
            </a:r>
          </a:p>
          <a:p>
            <a:r>
              <a:rPr lang="en-US" dirty="0"/>
              <a:t>Body symmetry: bilateral</a:t>
            </a:r>
          </a:p>
          <a:p>
            <a:r>
              <a:rPr lang="en-US" dirty="0"/>
              <a:t>Ex: snails , octopus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343400"/>
            <a:ext cx="5759450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22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7-Arthropoda →(ex. Butterfly, </a:t>
            </a:r>
            <a:r>
              <a:rPr lang="en-US" dirty="0" err="1"/>
              <a:t>Spider,Scorpion</a:t>
            </a:r>
            <a:r>
              <a:rPr lang="en-US" dirty="0"/>
              <a:t> &amp; Cockroach)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jointed appendages (body extensions that give them a wide range of controlled motion) , most successful because they are the most divers, living in a great range of habitats.</a:t>
            </a:r>
          </a:p>
          <a:p>
            <a:r>
              <a:rPr lang="en-US" dirty="0"/>
              <a:t>Body symmetry : bilateral.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507206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28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8-Echinodermata →(ex. Sea </a:t>
            </a:r>
            <a:r>
              <a:rPr lang="es-ES" dirty="0" err="1"/>
              <a:t>cucumber</a:t>
            </a:r>
            <a:r>
              <a:rPr lang="es-ES" dirty="0"/>
              <a:t> , Sea </a:t>
            </a:r>
            <a:r>
              <a:rPr lang="es-ES" dirty="0" err="1"/>
              <a:t>urchin</a:t>
            </a:r>
            <a:r>
              <a:rPr lang="es-ES" dirty="0"/>
              <a:t> &amp; Sea </a:t>
            </a:r>
            <a:r>
              <a:rPr lang="es-ES" dirty="0" err="1"/>
              <a:t>star</a:t>
            </a:r>
            <a:r>
              <a:rPr lang="es-E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means spiky skin, dwells at the bottom of </a:t>
            </a:r>
          </a:p>
          <a:p>
            <a:r>
              <a:rPr lang="en-US" dirty="0"/>
              <a:t>the ocean floor.</a:t>
            </a:r>
          </a:p>
          <a:p>
            <a:r>
              <a:rPr lang="en-US" dirty="0"/>
              <a:t>Body symmetry: radial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57150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0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291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Kingdom: Animal</vt:lpstr>
      <vt:lpstr>The phylum of Animal Kingdom</vt:lpstr>
      <vt:lpstr>2- Cnidaria→(ex. Hydra) </vt:lpstr>
      <vt:lpstr>3- Platy helminthes (flat worms) →(ex. Liver fluke) </vt:lpstr>
      <vt:lpstr>4- Nematoda (round worms) →(ex. Ascaris )</vt:lpstr>
      <vt:lpstr>5-Annelida  →(ex. Earth worm)</vt:lpstr>
      <vt:lpstr>6- Mollusca →(ex. Octopus &amp; Snail)</vt:lpstr>
      <vt:lpstr>7-Arthropoda →(ex. Butterfly, Spider,Scorpion &amp; Cockroach)</vt:lpstr>
      <vt:lpstr>8-Echinodermata →(ex. Sea cucumber , Sea urchin &amp; Sea star)</vt:lpstr>
      <vt:lpstr>9- Chordate →   Vertebrate (ex. Fish, Frog &amp; Birds)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Kingdom: Animal</dc:title>
  <dc:creator>fas</dc:creator>
  <cp:lastModifiedBy>fas</cp:lastModifiedBy>
  <cp:revision>3</cp:revision>
  <dcterms:created xsi:type="dcterms:W3CDTF">2006-08-16T00:00:00Z</dcterms:created>
  <dcterms:modified xsi:type="dcterms:W3CDTF">2020-03-14T12:43:57Z</dcterms:modified>
</cp:coreProperties>
</file>