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14399"/>
          </a:xfrm>
        </p:spPr>
        <p:txBody>
          <a:bodyPr/>
          <a:lstStyle/>
          <a:p>
            <a:r>
              <a:rPr lang="en-US" dirty="0"/>
              <a:t>Kingdom: </a:t>
            </a:r>
            <a:r>
              <a:rPr lang="en-US" dirty="0" err="1"/>
              <a:t>Monera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434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1- They </a:t>
            </a:r>
            <a:r>
              <a:rPr lang="en-US" dirty="0">
                <a:solidFill>
                  <a:schemeClr val="tx1"/>
                </a:solidFill>
              </a:rPr>
              <a:t>do not have true nucleus &amp; the nuclear material in the cells is not surrounded by a nuclear membrane.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2- Chlorophyll </a:t>
            </a:r>
            <a:r>
              <a:rPr lang="en-US" dirty="0">
                <a:solidFill>
                  <a:schemeClr val="tx1"/>
                </a:solidFill>
              </a:rPr>
              <a:t>may be present in the cells but there are no chloroplasts.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1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/>
              <a:t>Monera</a:t>
            </a:r>
            <a:r>
              <a:rPr lang="en-US" sz="3200" dirty="0"/>
              <a:t> kingdom is divided into two phylum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A-	Blue- Green Algae.(</a:t>
            </a:r>
            <a:r>
              <a:rPr lang="en-US" dirty="0" err="1"/>
              <a:t>e.x</a:t>
            </a:r>
            <a:r>
              <a:rPr lang="en-US" dirty="0"/>
              <a:t>: </a:t>
            </a:r>
            <a:r>
              <a:rPr lang="en-US" dirty="0" err="1"/>
              <a:t>Nostoc</a:t>
            </a:r>
            <a:r>
              <a:rPr lang="en-US" dirty="0"/>
              <a:t> , </a:t>
            </a:r>
            <a:r>
              <a:rPr lang="en-US" dirty="0" err="1"/>
              <a:t>Oscillatoria</a:t>
            </a:r>
            <a:r>
              <a:rPr lang="en-US" dirty="0"/>
              <a:t> 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95600"/>
            <a:ext cx="3660775" cy="235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996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B-	Bacteria.( Bacteria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 celled, most of them have no chlorophyll, it has three basic shapes (</a:t>
            </a:r>
            <a:r>
              <a:rPr lang="en-US" dirty="0" err="1"/>
              <a:t>Coccus</a:t>
            </a:r>
            <a:r>
              <a:rPr lang="en-US" dirty="0"/>
              <a:t>, Spherical and Bacillus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Bacteria </a:t>
            </a:r>
            <a:r>
              <a:rPr lang="en-US" dirty="0"/>
              <a:t>that have chlorophyll can make their food by (photosynthesis) but other bacteria did not have chlorophyll so they obtain food by growth on living thing &amp; called Parasites or by dead organic and called Saprophytes.</a:t>
            </a:r>
          </a:p>
        </p:txBody>
      </p:sp>
    </p:spTree>
    <p:extLst>
      <p:ext uri="{BB962C8B-B14F-4D97-AF65-F5344CB8AC3E}">
        <p14:creationId xmlns:p14="http://schemas.microsoft.com/office/powerpoint/2010/main" val="4045829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66801"/>
            <a:ext cx="57149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24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 Kingdom: Protista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 Most of the </a:t>
            </a:r>
            <a:r>
              <a:rPr lang="en-US" dirty="0" err="1"/>
              <a:t>protista</a:t>
            </a:r>
            <a:r>
              <a:rPr lang="en-US" dirty="0"/>
              <a:t> are unicellular </a:t>
            </a:r>
            <a:r>
              <a:rPr lang="en-US" dirty="0" smtClean="0"/>
              <a:t>.</a:t>
            </a:r>
          </a:p>
          <a:p>
            <a:r>
              <a:rPr lang="en-US" dirty="0" smtClean="0"/>
              <a:t>2- </a:t>
            </a:r>
            <a:r>
              <a:rPr lang="en-US" dirty="0"/>
              <a:t>They have a true nucleus. (Eukaryotic) </a:t>
            </a:r>
            <a:r>
              <a:rPr lang="en-US" dirty="0" smtClean="0"/>
              <a:t>.</a:t>
            </a:r>
            <a:endParaRPr lang="ar-IQ" dirty="0" smtClean="0"/>
          </a:p>
          <a:p>
            <a:r>
              <a:rPr lang="ar-IQ" dirty="0" smtClean="0"/>
              <a:t>صفات كثيرة لهذه العائلة المطلوب صفتين فقط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1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/>
              <a:t>The phylum of Protista Kingdom: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1-	</a:t>
            </a:r>
            <a:r>
              <a:rPr lang="en-US" sz="2400" dirty="0" err="1">
                <a:solidFill>
                  <a:schemeClr val="accent6"/>
                </a:solidFill>
              </a:rPr>
              <a:t>Euglenophyta</a:t>
            </a:r>
            <a:r>
              <a:rPr lang="en-US" sz="2400" dirty="0">
                <a:solidFill>
                  <a:schemeClr val="accent6"/>
                </a:solidFill>
              </a:rPr>
              <a:t> → Euglena</a:t>
            </a:r>
          </a:p>
          <a:p>
            <a:r>
              <a:rPr lang="en-US" sz="2400" dirty="0"/>
              <a:t>2-	</a:t>
            </a:r>
            <a:r>
              <a:rPr lang="en-US" sz="2400" dirty="0" err="1"/>
              <a:t>Chrysophyta</a:t>
            </a:r>
            <a:r>
              <a:rPr lang="en-US" sz="2400" dirty="0"/>
              <a:t> (golden algae) → Diatoms</a:t>
            </a:r>
          </a:p>
          <a:p>
            <a:r>
              <a:rPr lang="en-US" sz="2400" dirty="0"/>
              <a:t>3-	</a:t>
            </a:r>
            <a:r>
              <a:rPr lang="en-US" sz="2400" dirty="0" err="1"/>
              <a:t>Pyrophyta</a:t>
            </a:r>
            <a:r>
              <a:rPr lang="en-US" sz="2400" dirty="0"/>
              <a:t> →</a:t>
            </a:r>
            <a:r>
              <a:rPr lang="en-US" sz="2400" dirty="0" err="1"/>
              <a:t>Ceratium</a:t>
            </a:r>
            <a:endParaRPr lang="en-US" sz="2400" dirty="0"/>
          </a:p>
          <a:p>
            <a:r>
              <a:rPr lang="en-US" sz="2400" dirty="0"/>
              <a:t>4-	</a:t>
            </a:r>
            <a:r>
              <a:rPr lang="en-US" sz="2400" dirty="0" err="1">
                <a:solidFill>
                  <a:schemeClr val="accent6"/>
                </a:solidFill>
              </a:rPr>
              <a:t>Sarcodina</a:t>
            </a:r>
            <a:r>
              <a:rPr lang="en-US" sz="2400" dirty="0">
                <a:solidFill>
                  <a:schemeClr val="accent6"/>
                </a:solidFill>
              </a:rPr>
              <a:t> → Amoeba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5-	</a:t>
            </a:r>
            <a:r>
              <a:rPr lang="en-US" sz="2400" dirty="0" err="1">
                <a:solidFill>
                  <a:schemeClr val="accent6"/>
                </a:solidFill>
              </a:rPr>
              <a:t>Ciliophora</a:t>
            </a:r>
            <a:r>
              <a:rPr lang="en-US" sz="2400" dirty="0">
                <a:solidFill>
                  <a:schemeClr val="accent6"/>
                </a:solidFill>
              </a:rPr>
              <a:t> (Ciliates) → Paramecium</a:t>
            </a:r>
          </a:p>
          <a:p>
            <a:r>
              <a:rPr lang="en-US" sz="2400" dirty="0"/>
              <a:t>6-	</a:t>
            </a:r>
            <a:r>
              <a:rPr lang="en-US" sz="2400" dirty="0" err="1"/>
              <a:t>Mastoigophora</a:t>
            </a:r>
            <a:r>
              <a:rPr lang="en-US" sz="2400" dirty="0"/>
              <a:t> → </a:t>
            </a:r>
            <a:r>
              <a:rPr lang="en-US" sz="2400" dirty="0" err="1"/>
              <a:t>Trichomonas</a:t>
            </a:r>
            <a:r>
              <a:rPr lang="en-US" sz="2400" dirty="0"/>
              <a:t> , </a:t>
            </a:r>
            <a:r>
              <a:rPr lang="en-US" sz="2400" dirty="0" err="1"/>
              <a:t>Trypansoma</a:t>
            </a:r>
            <a:r>
              <a:rPr lang="en-US" sz="2400" dirty="0"/>
              <a:t> </a:t>
            </a:r>
          </a:p>
          <a:p>
            <a:r>
              <a:rPr lang="en-US" sz="2400" dirty="0"/>
              <a:t>7-	</a:t>
            </a:r>
            <a:r>
              <a:rPr lang="en-US" sz="2400" dirty="0" err="1"/>
              <a:t>Sporozoa</a:t>
            </a:r>
            <a:r>
              <a:rPr lang="en-US" sz="2400" dirty="0"/>
              <a:t> → Plasmodium</a:t>
            </a:r>
          </a:p>
          <a:p>
            <a:r>
              <a:rPr lang="en-US" sz="2400" dirty="0"/>
              <a:t>8-	</a:t>
            </a:r>
            <a:r>
              <a:rPr lang="en-US" sz="2400" dirty="0" err="1"/>
              <a:t>Myxomycota</a:t>
            </a:r>
            <a:r>
              <a:rPr lang="en-US" sz="2400" dirty="0"/>
              <a:t> (Slime Molds) → </a:t>
            </a:r>
            <a:r>
              <a:rPr lang="en-US" sz="2400" dirty="0" err="1"/>
              <a:t>Physarum</a:t>
            </a:r>
            <a:endParaRPr lang="en-US" sz="2400" dirty="0"/>
          </a:p>
          <a:p>
            <a:r>
              <a:rPr lang="ar-IQ" dirty="0" smtClean="0"/>
              <a:t>الاطلاع على الجميع وحفظ الملون فقط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about Protista: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Euglena</a:t>
            </a:r>
            <a:r>
              <a:rPr lang="en-US" dirty="0" smtClean="0"/>
              <a:t>:</a:t>
            </a:r>
            <a:endParaRPr lang="ar-IQ" dirty="0" smtClean="0"/>
          </a:p>
          <a:p>
            <a:r>
              <a:rPr lang="en-US" dirty="0"/>
              <a:t>1-	Are unicellular, live in water </a:t>
            </a:r>
            <a:endParaRPr lang="ar-IQ" dirty="0" smtClean="0"/>
          </a:p>
          <a:p>
            <a:r>
              <a:rPr lang="ar-IQ" dirty="0" smtClean="0"/>
              <a:t>2</a:t>
            </a:r>
            <a:r>
              <a:rPr lang="en-US" dirty="0" smtClean="0"/>
              <a:t>-</a:t>
            </a:r>
            <a:r>
              <a:rPr lang="en-US" dirty="0"/>
              <a:t>	Euglena have tail called a flagellum </a:t>
            </a:r>
            <a:endParaRPr lang="ar-IQ" dirty="0" smtClean="0"/>
          </a:p>
          <a:p>
            <a:r>
              <a:rPr lang="ar-IQ" dirty="0" smtClean="0"/>
              <a:t>3</a:t>
            </a:r>
            <a:r>
              <a:rPr lang="en-US" dirty="0"/>
              <a:t>	Euglena has chloroplast and can make its own food.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52680"/>
            <a:ext cx="3322637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36817"/>
            <a:ext cx="2273300" cy="203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53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Paramecium: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1-	Paramecium is a </a:t>
            </a:r>
            <a:r>
              <a:rPr lang="en-US" dirty="0" err="1"/>
              <a:t>Sporozoa</a:t>
            </a:r>
            <a:r>
              <a:rPr lang="en-US" dirty="0"/>
              <a:t> with two nucleuses, large nucleus controls cell activities and </a:t>
            </a:r>
            <a:r>
              <a:rPr lang="en-US" dirty="0" smtClean="0"/>
              <a:t>small </a:t>
            </a:r>
            <a:r>
              <a:rPr lang="en-US" dirty="0"/>
              <a:t>nucleus is involved in reproduction. 2-	Ciliated do not have cell wall, but they have cell membrane.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371" y="4393727"/>
            <a:ext cx="3425825" cy="182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495800"/>
            <a:ext cx="3505200" cy="172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615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158</Words>
  <Application>Microsoft Office PowerPoint</Application>
  <PresentationFormat>On-screen Show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Kingdom: Monera</vt:lpstr>
      <vt:lpstr>The Monera kingdom is divided into two phylum</vt:lpstr>
      <vt:lpstr>B- Bacteria.( Bacteria )</vt:lpstr>
      <vt:lpstr>PowerPoint Presentation</vt:lpstr>
      <vt:lpstr>2- Kingdom: Protista</vt:lpstr>
      <vt:lpstr>The phylum of Protista Kingdom:</vt:lpstr>
      <vt:lpstr>Some examples about Protista:</vt:lpstr>
      <vt:lpstr>Paramecium: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Kingdom: Monera</dc:title>
  <dc:creator>fas</dc:creator>
  <cp:lastModifiedBy>fas</cp:lastModifiedBy>
  <cp:revision>4</cp:revision>
  <dcterms:created xsi:type="dcterms:W3CDTF">2006-08-16T00:00:00Z</dcterms:created>
  <dcterms:modified xsi:type="dcterms:W3CDTF">2020-03-14T12:31:03Z</dcterms:modified>
</cp:coreProperties>
</file>