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1"/>
            <a:ext cx="7772400" cy="1219199"/>
          </a:xfrm>
        </p:spPr>
        <p:txBody>
          <a:bodyPr/>
          <a:lstStyle/>
          <a:p>
            <a:r>
              <a:rPr lang="en-US" dirty="0" smtClean="0"/>
              <a:t>Lab 6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667000"/>
            <a:ext cx="6400800" cy="1524000"/>
          </a:xfrm>
        </p:spPr>
        <p:txBody>
          <a:bodyPr>
            <a:normAutofit/>
          </a:bodyPr>
          <a:lstStyle/>
          <a:p>
            <a:r>
              <a:rPr lang="en-US" sz="6600" dirty="0" smtClean="0">
                <a:solidFill>
                  <a:schemeClr val="tx1"/>
                </a:solidFill>
              </a:rPr>
              <a:t>Biology</a:t>
            </a:r>
            <a:endParaRPr lang="en-US" sz="6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40086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Characteristics of life: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1- Metabolic processes: The total of all chemical reaction within an organism. </a:t>
            </a:r>
            <a:endParaRPr lang="en-US" dirty="0" smtClean="0"/>
          </a:p>
          <a:p>
            <a:r>
              <a:rPr lang="en-US" dirty="0" smtClean="0"/>
              <a:t>2- </a:t>
            </a:r>
            <a:r>
              <a:rPr lang="en-US" dirty="0"/>
              <a:t>Generative processes: Action that increase the size of an individual organism (</a:t>
            </a:r>
            <a:r>
              <a:rPr lang="en-US" dirty="0" smtClean="0"/>
              <a:t>growth)</a:t>
            </a:r>
          </a:p>
          <a:p>
            <a:r>
              <a:rPr lang="en-US" dirty="0" smtClean="0"/>
              <a:t>3- </a:t>
            </a:r>
            <a:r>
              <a:rPr lang="en-US" dirty="0"/>
              <a:t>Responsive processes: Those abilities to react to external and internal change in the </a:t>
            </a:r>
            <a:r>
              <a:rPr lang="en-US" dirty="0" smtClean="0"/>
              <a:t>environment</a:t>
            </a:r>
          </a:p>
          <a:p>
            <a:r>
              <a:rPr lang="en-US" dirty="0" smtClean="0"/>
              <a:t>4- </a:t>
            </a:r>
            <a:r>
              <a:rPr lang="en-US" dirty="0"/>
              <a:t>Control processes:  Mechanisms that ensure that an organism will carry out all metabolic activities in the proper sequences (coordination) and the proper amount.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88819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Scientific Name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ar-IQ" dirty="0" smtClean="0"/>
          </a:p>
          <a:p>
            <a:pPr algn="ctr"/>
            <a:r>
              <a:rPr lang="ar-IQ" dirty="0" smtClean="0"/>
              <a:t>فقط فهم كيفية كتابة الاسم العلمي</a:t>
            </a:r>
          </a:p>
          <a:p>
            <a:pPr algn="ctr"/>
            <a:r>
              <a:rPr lang="en-US" dirty="0"/>
              <a:t>Ex.  </a:t>
            </a:r>
            <a:r>
              <a:rPr lang="en-US" dirty="0" err="1"/>
              <a:t>Fasciola</a:t>
            </a:r>
            <a:r>
              <a:rPr lang="en-US" dirty="0"/>
              <a:t> </a:t>
            </a:r>
            <a:r>
              <a:rPr lang="en-US" dirty="0" smtClean="0"/>
              <a:t>hepatica</a:t>
            </a:r>
            <a:r>
              <a:rPr lang="ar-IQ" dirty="0" smtClean="0"/>
              <a:t>كما في المثال </a:t>
            </a:r>
          </a:p>
        </p:txBody>
      </p:sp>
    </p:spTree>
    <p:extLst>
      <p:ext uri="{BB962C8B-B14F-4D97-AF65-F5344CB8AC3E}">
        <p14:creationId xmlns:p14="http://schemas.microsoft.com/office/powerpoint/2010/main" val="27023475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Classification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5 Kingdom are:   </a:t>
            </a:r>
          </a:p>
          <a:p>
            <a:r>
              <a:rPr lang="en-US" dirty="0"/>
              <a:t>1-Monera Kingdom</a:t>
            </a:r>
          </a:p>
          <a:p>
            <a:r>
              <a:rPr lang="en-US" dirty="0"/>
              <a:t>2-Protista Kingdom</a:t>
            </a:r>
          </a:p>
          <a:p>
            <a:r>
              <a:rPr lang="en-US" dirty="0"/>
              <a:t>3- Fungi kingdom</a:t>
            </a:r>
          </a:p>
          <a:p>
            <a:r>
              <a:rPr lang="en-US" dirty="0"/>
              <a:t>4- Plant   Kingdom</a:t>
            </a:r>
          </a:p>
          <a:p>
            <a:r>
              <a:rPr lang="en-US" dirty="0"/>
              <a:t>5- Animal Kingdom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00159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115</Words>
  <Application>Microsoft Office PowerPoint</Application>
  <PresentationFormat>On-screen Show (4:3)</PresentationFormat>
  <Paragraphs>18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Lab 6 </vt:lpstr>
      <vt:lpstr>Characteristics of life:</vt:lpstr>
      <vt:lpstr>Scientific Name</vt:lpstr>
      <vt:lpstr>Classification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 6 </dc:title>
  <dc:creator>fas</dc:creator>
  <cp:lastModifiedBy>fas</cp:lastModifiedBy>
  <cp:revision>3</cp:revision>
  <dcterms:created xsi:type="dcterms:W3CDTF">2006-08-16T00:00:00Z</dcterms:created>
  <dcterms:modified xsi:type="dcterms:W3CDTF">2020-03-14T12:06:18Z</dcterms:modified>
</cp:coreProperties>
</file>