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71" r:id="rId5"/>
    <p:sldId id="258" r:id="rId6"/>
    <p:sldId id="269" r:id="rId7"/>
    <p:sldId id="259" r:id="rId8"/>
    <p:sldId id="263" r:id="rId9"/>
    <p:sldId id="260" r:id="rId10"/>
    <p:sldId id="261" r:id="rId11"/>
    <p:sldId id="262" r:id="rId12"/>
    <p:sldId id="264" r:id="rId13"/>
    <p:sldId id="265" r:id="rId14"/>
    <p:sldId id="267" r:id="rId15"/>
    <p:sldId id="268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23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9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0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54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1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6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8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01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8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5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51218-06EB-4F3A-B2A8-F38D1F676B41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7217-B916-4499-A736-93D28319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5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7924800" cy="5257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Practical Mobile computing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Custom checkbox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Fourth class IT&amp;CS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Mhanad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6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762000"/>
          </a:xfrm>
        </p:spPr>
        <p:txBody>
          <a:bodyPr/>
          <a:lstStyle/>
          <a:p>
            <a:r>
              <a:rPr lang="en-US" dirty="0" smtClean="0"/>
              <a:t>Checkbox button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7772400" cy="518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61722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438400"/>
            <a:ext cx="175260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7239000" y="3733800"/>
            <a:ext cx="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133600" y="49530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33600" y="34290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8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3048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Properties of checkbox button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0" y="1371600"/>
            <a:ext cx="4129087" cy="4810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95400"/>
            <a:ext cx="4357687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504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772400" cy="838200"/>
          </a:xfrm>
        </p:spPr>
        <p:txBody>
          <a:bodyPr/>
          <a:lstStyle/>
          <a:p>
            <a:r>
              <a:rPr lang="en-US" dirty="0" smtClean="0"/>
              <a:t>The value of string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153400" cy="4800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229600" cy="528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296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31618"/>
            <a:ext cx="7772400" cy="782782"/>
          </a:xfrm>
        </p:spPr>
        <p:txBody>
          <a:bodyPr/>
          <a:lstStyle/>
          <a:p>
            <a:r>
              <a:rPr lang="en-US" dirty="0" smtClean="0"/>
              <a:t>Code of java1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914400"/>
            <a:ext cx="7620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package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com.androidexample.customcheckbox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android.app.Activity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android.os.Bundle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android.view.View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android.view.View.OnClickListener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android.widget.CheckBox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android.widget.TextView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 class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CustomCheckbox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extends Activity implements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OnClickListener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{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/** Called when the activity is first created. */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@Override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public void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onCreate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(Bundle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savedInstanceState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{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super.onCreate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savedInstanceState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setContentView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R.layout.main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CheckBox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checkb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CheckBox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findViewById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R.id.checkb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);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checkb.setOnClickListener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(this);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73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AVD when unchecked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4405312" cy="525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45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1"/>
            <a:ext cx="7772400" cy="838200"/>
          </a:xfrm>
        </p:spPr>
        <p:txBody>
          <a:bodyPr/>
          <a:lstStyle/>
          <a:p>
            <a:r>
              <a:rPr lang="en-US" dirty="0" smtClean="0"/>
              <a:t>AVD when checked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4" y="990600"/>
            <a:ext cx="513397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06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3048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Code of java2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77200" cy="51054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@Override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public void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onClick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(View v) {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TextView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output =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TextView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findViewById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(R.id.textview1);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if (((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CheckBox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)v).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isChecked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()) {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output.setText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("checked");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} else {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output.setText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("unchecked");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}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}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33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77724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Custom check box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295400"/>
            <a:ext cx="6858000" cy="1371600"/>
          </a:xfrm>
        </p:spPr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الهدف من البرنامج هو لتاشير حقل الصندوق ليتحول من حالة  عدم تاشير حالة تاشير المربع 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1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28601"/>
            <a:ext cx="77724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Design the layout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1143000"/>
            <a:ext cx="7391400" cy="3810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Drag and drop two object from widget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 two text view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A- for click on checkbox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B- for unchecked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 Check box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40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6400800" cy="441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layout of design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7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18288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44"/>
            <a:ext cx="9116291" cy="683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813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524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Code of XML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838200"/>
            <a:ext cx="7086600" cy="572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883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304801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Properties of click on checkbox(</a:t>
            </a:r>
            <a:r>
              <a:rPr lang="en-US" sz="3200" dirty="0" err="1" smtClean="0"/>
              <a:t>textview</a:t>
            </a:r>
            <a:r>
              <a:rPr lang="en-US" sz="3200" dirty="0"/>
              <a:t>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8458200" cy="5029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990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28601"/>
            <a:ext cx="7772400" cy="762000"/>
          </a:xfrm>
        </p:spPr>
        <p:txBody>
          <a:bodyPr/>
          <a:lstStyle/>
          <a:p>
            <a:r>
              <a:rPr lang="en-US" dirty="0" err="1" smtClean="0"/>
              <a:t>Uncheckedbox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52600" y="1295400"/>
            <a:ext cx="5029200" cy="5029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0292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526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Properties for textview1(unchecked)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1143000"/>
            <a:ext cx="8534400" cy="5410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382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78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170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Custom check box</vt:lpstr>
      <vt:lpstr>Design the layout</vt:lpstr>
      <vt:lpstr>PowerPoint Presentation</vt:lpstr>
      <vt:lpstr>PowerPoint Presentation</vt:lpstr>
      <vt:lpstr>Code of XML</vt:lpstr>
      <vt:lpstr>Properties of click on checkbox(textview)</vt:lpstr>
      <vt:lpstr>Uncheckedbox</vt:lpstr>
      <vt:lpstr>Properties for textview1(unchecked)</vt:lpstr>
      <vt:lpstr>Checkbox button </vt:lpstr>
      <vt:lpstr>Properties of checkbox button</vt:lpstr>
      <vt:lpstr>The value of string </vt:lpstr>
      <vt:lpstr>Code of java1</vt:lpstr>
      <vt:lpstr> AVD when unchecked</vt:lpstr>
      <vt:lpstr>AVD when checked</vt:lpstr>
      <vt:lpstr>Code of java2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 check box</dc:title>
  <dc:creator>mohanad</dc:creator>
  <cp:lastModifiedBy>mohanad</cp:lastModifiedBy>
  <cp:revision>6</cp:revision>
  <dcterms:created xsi:type="dcterms:W3CDTF">2020-03-21T19:52:50Z</dcterms:created>
  <dcterms:modified xsi:type="dcterms:W3CDTF">2020-03-21T20:48:15Z</dcterms:modified>
</cp:coreProperties>
</file>