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6" r:id="rId2"/>
    <p:sldId id="712" r:id="rId3"/>
    <p:sldId id="713" r:id="rId4"/>
    <p:sldId id="714" r:id="rId5"/>
    <p:sldId id="715" r:id="rId6"/>
    <p:sldId id="716" r:id="rId7"/>
    <p:sldId id="717" r:id="rId8"/>
    <p:sldId id="718" r:id="rId9"/>
    <p:sldId id="719" r:id="rId10"/>
    <p:sldId id="721" r:id="rId11"/>
    <p:sldId id="722" r:id="rId12"/>
    <p:sldId id="723" r:id="rId13"/>
    <p:sldId id="725" r:id="rId14"/>
    <p:sldId id="726" r:id="rId15"/>
    <p:sldId id="727" r:id="rId16"/>
    <p:sldId id="728" r:id="rId17"/>
    <p:sldId id="729" r:id="rId18"/>
    <p:sldId id="730" r:id="rId19"/>
    <p:sldId id="731" r:id="rId20"/>
    <p:sldId id="732" r:id="rId21"/>
    <p:sldId id="733" r:id="rId22"/>
    <p:sldId id="734" r:id="rId23"/>
    <p:sldId id="735" r:id="rId24"/>
    <p:sldId id="736" r:id="rId25"/>
    <p:sldId id="737" r:id="rId26"/>
    <p:sldId id="738" r:id="rId27"/>
    <p:sldId id="739" r:id="rId28"/>
    <p:sldId id="740" r:id="rId29"/>
    <p:sldId id="741" r:id="rId30"/>
    <p:sldId id="742" r:id="rId31"/>
    <p:sldId id="743" r:id="rId32"/>
    <p:sldId id="744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752" r:id="rId41"/>
    <p:sldId id="753" r:id="rId42"/>
    <p:sldId id="754" r:id="rId43"/>
    <p:sldId id="755" r:id="rId44"/>
    <p:sldId id="724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  <p:sldId id="317" r:id="rId90"/>
    <p:sldId id="318" r:id="rId91"/>
    <p:sldId id="319" r:id="rId92"/>
    <p:sldId id="320" r:id="rId93"/>
    <p:sldId id="321" r:id="rId94"/>
    <p:sldId id="322" r:id="rId95"/>
    <p:sldId id="323" r:id="rId96"/>
    <p:sldId id="324" r:id="rId97"/>
    <p:sldId id="325" r:id="rId98"/>
    <p:sldId id="326" r:id="rId99"/>
    <p:sldId id="327" r:id="rId100"/>
    <p:sldId id="328" r:id="rId101"/>
    <p:sldId id="329" r:id="rId102"/>
    <p:sldId id="330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  <p:sldId id="340" r:id="rId113"/>
    <p:sldId id="341" r:id="rId114"/>
    <p:sldId id="342" r:id="rId115"/>
    <p:sldId id="343" r:id="rId116"/>
    <p:sldId id="344" r:id="rId117"/>
    <p:sldId id="345" r:id="rId118"/>
    <p:sldId id="346" r:id="rId119"/>
    <p:sldId id="347" r:id="rId120"/>
    <p:sldId id="348" r:id="rId121"/>
    <p:sldId id="349" r:id="rId122"/>
    <p:sldId id="350" r:id="rId123"/>
    <p:sldId id="351" r:id="rId124"/>
    <p:sldId id="352" r:id="rId125"/>
    <p:sldId id="353" r:id="rId126"/>
    <p:sldId id="354" r:id="rId127"/>
    <p:sldId id="355" r:id="rId128"/>
    <p:sldId id="356" r:id="rId129"/>
    <p:sldId id="357" r:id="rId130"/>
    <p:sldId id="358" r:id="rId131"/>
    <p:sldId id="359" r:id="rId132"/>
    <p:sldId id="360" r:id="rId133"/>
    <p:sldId id="361" r:id="rId134"/>
    <p:sldId id="362" r:id="rId135"/>
    <p:sldId id="363" r:id="rId136"/>
    <p:sldId id="364" r:id="rId137"/>
    <p:sldId id="365" r:id="rId138"/>
    <p:sldId id="366" r:id="rId139"/>
    <p:sldId id="367" r:id="rId140"/>
    <p:sldId id="368" r:id="rId141"/>
    <p:sldId id="369" r:id="rId142"/>
    <p:sldId id="370" r:id="rId143"/>
    <p:sldId id="371" r:id="rId144"/>
    <p:sldId id="372" r:id="rId145"/>
    <p:sldId id="373" r:id="rId146"/>
    <p:sldId id="374" r:id="rId147"/>
    <p:sldId id="375" r:id="rId148"/>
    <p:sldId id="376" r:id="rId149"/>
    <p:sldId id="377" r:id="rId150"/>
    <p:sldId id="378" r:id="rId151"/>
    <p:sldId id="379" r:id="rId152"/>
    <p:sldId id="380" r:id="rId153"/>
    <p:sldId id="381" r:id="rId154"/>
    <p:sldId id="382" r:id="rId155"/>
    <p:sldId id="383" r:id="rId156"/>
    <p:sldId id="384" r:id="rId157"/>
    <p:sldId id="385" r:id="rId158"/>
    <p:sldId id="386" r:id="rId159"/>
    <p:sldId id="387" r:id="rId160"/>
    <p:sldId id="388" r:id="rId161"/>
    <p:sldId id="389" r:id="rId162"/>
    <p:sldId id="390" r:id="rId163"/>
    <p:sldId id="391" r:id="rId164"/>
    <p:sldId id="392" r:id="rId165"/>
    <p:sldId id="393" r:id="rId166"/>
    <p:sldId id="394" r:id="rId167"/>
    <p:sldId id="395" r:id="rId168"/>
    <p:sldId id="396" r:id="rId169"/>
    <p:sldId id="397" r:id="rId170"/>
    <p:sldId id="398" r:id="rId171"/>
    <p:sldId id="399" r:id="rId172"/>
    <p:sldId id="400" r:id="rId173"/>
    <p:sldId id="401" r:id="rId174"/>
    <p:sldId id="402" r:id="rId175"/>
    <p:sldId id="403" r:id="rId176"/>
    <p:sldId id="404" r:id="rId177"/>
    <p:sldId id="405" r:id="rId178"/>
    <p:sldId id="406" r:id="rId179"/>
    <p:sldId id="407" r:id="rId180"/>
    <p:sldId id="408" r:id="rId181"/>
    <p:sldId id="409" r:id="rId182"/>
    <p:sldId id="410" r:id="rId183"/>
    <p:sldId id="411" r:id="rId184"/>
    <p:sldId id="412" r:id="rId185"/>
    <p:sldId id="413" r:id="rId186"/>
    <p:sldId id="414" r:id="rId187"/>
    <p:sldId id="415" r:id="rId188"/>
    <p:sldId id="416" r:id="rId189"/>
    <p:sldId id="417" r:id="rId190"/>
    <p:sldId id="418" r:id="rId191"/>
    <p:sldId id="419" r:id="rId192"/>
    <p:sldId id="420" r:id="rId193"/>
    <p:sldId id="421" r:id="rId194"/>
    <p:sldId id="422" r:id="rId195"/>
    <p:sldId id="423" r:id="rId196"/>
    <p:sldId id="424" r:id="rId197"/>
    <p:sldId id="425" r:id="rId198"/>
    <p:sldId id="426" r:id="rId199"/>
    <p:sldId id="427" r:id="rId200"/>
    <p:sldId id="428" r:id="rId201"/>
    <p:sldId id="429" r:id="rId202"/>
    <p:sldId id="430" r:id="rId203"/>
    <p:sldId id="431" r:id="rId204"/>
    <p:sldId id="432" r:id="rId205"/>
    <p:sldId id="433" r:id="rId206"/>
    <p:sldId id="434" r:id="rId207"/>
    <p:sldId id="435" r:id="rId208"/>
    <p:sldId id="436" r:id="rId209"/>
    <p:sldId id="437" r:id="rId210"/>
    <p:sldId id="438" r:id="rId211"/>
    <p:sldId id="439" r:id="rId212"/>
    <p:sldId id="440" r:id="rId213"/>
    <p:sldId id="441" r:id="rId214"/>
    <p:sldId id="442" r:id="rId215"/>
    <p:sldId id="443" r:id="rId216"/>
    <p:sldId id="444" r:id="rId217"/>
    <p:sldId id="445" r:id="rId218"/>
    <p:sldId id="446" r:id="rId219"/>
    <p:sldId id="447" r:id="rId220"/>
    <p:sldId id="448" r:id="rId221"/>
    <p:sldId id="449" r:id="rId222"/>
    <p:sldId id="450" r:id="rId223"/>
    <p:sldId id="451" r:id="rId224"/>
    <p:sldId id="452" r:id="rId225"/>
    <p:sldId id="453" r:id="rId226"/>
    <p:sldId id="454" r:id="rId227"/>
    <p:sldId id="455" r:id="rId228"/>
    <p:sldId id="456" r:id="rId229"/>
    <p:sldId id="457" r:id="rId230"/>
    <p:sldId id="458" r:id="rId231"/>
    <p:sldId id="459" r:id="rId232"/>
    <p:sldId id="460" r:id="rId233"/>
    <p:sldId id="461" r:id="rId234"/>
    <p:sldId id="462" r:id="rId235"/>
    <p:sldId id="463" r:id="rId236"/>
    <p:sldId id="464" r:id="rId237"/>
    <p:sldId id="465" r:id="rId238"/>
    <p:sldId id="466" r:id="rId239"/>
    <p:sldId id="467" r:id="rId240"/>
    <p:sldId id="468" r:id="rId241"/>
    <p:sldId id="469" r:id="rId242"/>
    <p:sldId id="470" r:id="rId243"/>
    <p:sldId id="471" r:id="rId244"/>
    <p:sldId id="472" r:id="rId245"/>
    <p:sldId id="473" r:id="rId246"/>
    <p:sldId id="474" r:id="rId247"/>
    <p:sldId id="475" r:id="rId248"/>
    <p:sldId id="476" r:id="rId249"/>
    <p:sldId id="477" r:id="rId250"/>
    <p:sldId id="478" r:id="rId251"/>
    <p:sldId id="479" r:id="rId252"/>
    <p:sldId id="480" r:id="rId253"/>
    <p:sldId id="481" r:id="rId254"/>
    <p:sldId id="482" r:id="rId255"/>
    <p:sldId id="483" r:id="rId256"/>
    <p:sldId id="484" r:id="rId257"/>
    <p:sldId id="485" r:id="rId258"/>
    <p:sldId id="486" r:id="rId259"/>
    <p:sldId id="487" r:id="rId260"/>
    <p:sldId id="488" r:id="rId261"/>
    <p:sldId id="489" r:id="rId262"/>
    <p:sldId id="490" r:id="rId263"/>
    <p:sldId id="491" r:id="rId264"/>
    <p:sldId id="492" r:id="rId265"/>
    <p:sldId id="493" r:id="rId266"/>
    <p:sldId id="494" r:id="rId267"/>
    <p:sldId id="495" r:id="rId268"/>
    <p:sldId id="496" r:id="rId269"/>
    <p:sldId id="497" r:id="rId270"/>
    <p:sldId id="498" r:id="rId271"/>
    <p:sldId id="499" r:id="rId272"/>
    <p:sldId id="500" r:id="rId273"/>
    <p:sldId id="501" r:id="rId274"/>
    <p:sldId id="502" r:id="rId275"/>
    <p:sldId id="503" r:id="rId276"/>
    <p:sldId id="504" r:id="rId277"/>
    <p:sldId id="505" r:id="rId278"/>
    <p:sldId id="506" r:id="rId279"/>
    <p:sldId id="507" r:id="rId280"/>
    <p:sldId id="508" r:id="rId281"/>
    <p:sldId id="509" r:id="rId282"/>
    <p:sldId id="510" r:id="rId283"/>
    <p:sldId id="511" r:id="rId284"/>
    <p:sldId id="512" r:id="rId285"/>
    <p:sldId id="513" r:id="rId286"/>
    <p:sldId id="514" r:id="rId287"/>
    <p:sldId id="515" r:id="rId288"/>
    <p:sldId id="516" r:id="rId289"/>
    <p:sldId id="517" r:id="rId290"/>
    <p:sldId id="518" r:id="rId291"/>
    <p:sldId id="519" r:id="rId292"/>
    <p:sldId id="520" r:id="rId293"/>
    <p:sldId id="521" r:id="rId294"/>
    <p:sldId id="522" r:id="rId295"/>
    <p:sldId id="523" r:id="rId296"/>
    <p:sldId id="524" r:id="rId297"/>
    <p:sldId id="525" r:id="rId298"/>
    <p:sldId id="526" r:id="rId299"/>
    <p:sldId id="527" r:id="rId300"/>
    <p:sldId id="528" r:id="rId301"/>
    <p:sldId id="529" r:id="rId302"/>
    <p:sldId id="530" r:id="rId303"/>
    <p:sldId id="531" r:id="rId304"/>
    <p:sldId id="532" r:id="rId305"/>
    <p:sldId id="533" r:id="rId306"/>
    <p:sldId id="534" r:id="rId307"/>
    <p:sldId id="535" r:id="rId308"/>
    <p:sldId id="536" r:id="rId309"/>
    <p:sldId id="537" r:id="rId310"/>
    <p:sldId id="538" r:id="rId311"/>
    <p:sldId id="539" r:id="rId312"/>
    <p:sldId id="540" r:id="rId313"/>
    <p:sldId id="541" r:id="rId314"/>
    <p:sldId id="542" r:id="rId315"/>
    <p:sldId id="543" r:id="rId316"/>
    <p:sldId id="544" r:id="rId317"/>
    <p:sldId id="545" r:id="rId318"/>
    <p:sldId id="546" r:id="rId319"/>
    <p:sldId id="547" r:id="rId320"/>
    <p:sldId id="548" r:id="rId321"/>
    <p:sldId id="549" r:id="rId322"/>
    <p:sldId id="550" r:id="rId323"/>
    <p:sldId id="551" r:id="rId324"/>
    <p:sldId id="552" r:id="rId325"/>
    <p:sldId id="553" r:id="rId326"/>
    <p:sldId id="554" r:id="rId327"/>
    <p:sldId id="555" r:id="rId328"/>
    <p:sldId id="556" r:id="rId329"/>
    <p:sldId id="557" r:id="rId330"/>
    <p:sldId id="558" r:id="rId331"/>
    <p:sldId id="559" r:id="rId332"/>
    <p:sldId id="560" r:id="rId333"/>
    <p:sldId id="561" r:id="rId334"/>
    <p:sldId id="562" r:id="rId335"/>
    <p:sldId id="563" r:id="rId336"/>
    <p:sldId id="564" r:id="rId337"/>
    <p:sldId id="565" r:id="rId338"/>
    <p:sldId id="566" r:id="rId339"/>
    <p:sldId id="567" r:id="rId340"/>
    <p:sldId id="568" r:id="rId341"/>
    <p:sldId id="569" r:id="rId342"/>
    <p:sldId id="570" r:id="rId343"/>
    <p:sldId id="571" r:id="rId344"/>
    <p:sldId id="572" r:id="rId345"/>
    <p:sldId id="573" r:id="rId346"/>
    <p:sldId id="574" r:id="rId347"/>
    <p:sldId id="575" r:id="rId348"/>
    <p:sldId id="576" r:id="rId349"/>
    <p:sldId id="577" r:id="rId350"/>
    <p:sldId id="578" r:id="rId351"/>
    <p:sldId id="579" r:id="rId352"/>
    <p:sldId id="580" r:id="rId353"/>
    <p:sldId id="581" r:id="rId354"/>
    <p:sldId id="582" r:id="rId355"/>
    <p:sldId id="583" r:id="rId356"/>
    <p:sldId id="584" r:id="rId357"/>
    <p:sldId id="585" r:id="rId358"/>
    <p:sldId id="586" r:id="rId359"/>
    <p:sldId id="587" r:id="rId360"/>
    <p:sldId id="588" r:id="rId361"/>
    <p:sldId id="589" r:id="rId362"/>
    <p:sldId id="590" r:id="rId363"/>
    <p:sldId id="591" r:id="rId364"/>
    <p:sldId id="592" r:id="rId365"/>
    <p:sldId id="593" r:id="rId366"/>
    <p:sldId id="594" r:id="rId367"/>
    <p:sldId id="595" r:id="rId368"/>
    <p:sldId id="596" r:id="rId369"/>
    <p:sldId id="597" r:id="rId370"/>
    <p:sldId id="598" r:id="rId371"/>
    <p:sldId id="599" r:id="rId372"/>
    <p:sldId id="600" r:id="rId373"/>
    <p:sldId id="601" r:id="rId374"/>
    <p:sldId id="602" r:id="rId375"/>
    <p:sldId id="603" r:id="rId376"/>
    <p:sldId id="604" r:id="rId377"/>
    <p:sldId id="605" r:id="rId378"/>
    <p:sldId id="606" r:id="rId379"/>
    <p:sldId id="607" r:id="rId380"/>
    <p:sldId id="608" r:id="rId381"/>
    <p:sldId id="609" r:id="rId382"/>
    <p:sldId id="610" r:id="rId383"/>
    <p:sldId id="611" r:id="rId384"/>
    <p:sldId id="612" r:id="rId385"/>
    <p:sldId id="613" r:id="rId386"/>
    <p:sldId id="614" r:id="rId387"/>
    <p:sldId id="615" r:id="rId388"/>
    <p:sldId id="616" r:id="rId389"/>
    <p:sldId id="617" r:id="rId390"/>
    <p:sldId id="618" r:id="rId391"/>
    <p:sldId id="619" r:id="rId392"/>
    <p:sldId id="620" r:id="rId393"/>
    <p:sldId id="621" r:id="rId394"/>
    <p:sldId id="622" r:id="rId395"/>
    <p:sldId id="623" r:id="rId396"/>
    <p:sldId id="624" r:id="rId397"/>
    <p:sldId id="625" r:id="rId398"/>
    <p:sldId id="626" r:id="rId399"/>
    <p:sldId id="627" r:id="rId400"/>
    <p:sldId id="628" r:id="rId401"/>
    <p:sldId id="629" r:id="rId402"/>
    <p:sldId id="630" r:id="rId403"/>
    <p:sldId id="631" r:id="rId404"/>
    <p:sldId id="632" r:id="rId405"/>
    <p:sldId id="633" r:id="rId406"/>
    <p:sldId id="634" r:id="rId407"/>
    <p:sldId id="635" r:id="rId408"/>
    <p:sldId id="636" r:id="rId409"/>
    <p:sldId id="637" r:id="rId410"/>
    <p:sldId id="638" r:id="rId411"/>
    <p:sldId id="639" r:id="rId412"/>
    <p:sldId id="640" r:id="rId413"/>
    <p:sldId id="641" r:id="rId414"/>
    <p:sldId id="642" r:id="rId415"/>
    <p:sldId id="643" r:id="rId416"/>
    <p:sldId id="644" r:id="rId417"/>
    <p:sldId id="645" r:id="rId418"/>
    <p:sldId id="646" r:id="rId419"/>
    <p:sldId id="647" r:id="rId420"/>
    <p:sldId id="648" r:id="rId421"/>
    <p:sldId id="649" r:id="rId422"/>
    <p:sldId id="650" r:id="rId423"/>
    <p:sldId id="651" r:id="rId424"/>
    <p:sldId id="652" r:id="rId425"/>
    <p:sldId id="653" r:id="rId426"/>
    <p:sldId id="654" r:id="rId427"/>
    <p:sldId id="655" r:id="rId428"/>
    <p:sldId id="656" r:id="rId429"/>
    <p:sldId id="657" r:id="rId430"/>
    <p:sldId id="658" r:id="rId431"/>
    <p:sldId id="659" r:id="rId432"/>
    <p:sldId id="660" r:id="rId433"/>
    <p:sldId id="661" r:id="rId434"/>
    <p:sldId id="662" r:id="rId435"/>
    <p:sldId id="663" r:id="rId436"/>
    <p:sldId id="664" r:id="rId437"/>
    <p:sldId id="665" r:id="rId438"/>
    <p:sldId id="666" r:id="rId439"/>
    <p:sldId id="667" r:id="rId440"/>
    <p:sldId id="668" r:id="rId441"/>
    <p:sldId id="669" r:id="rId442"/>
    <p:sldId id="670" r:id="rId443"/>
    <p:sldId id="671" r:id="rId444"/>
    <p:sldId id="672" r:id="rId445"/>
    <p:sldId id="673" r:id="rId446"/>
    <p:sldId id="674" r:id="rId447"/>
    <p:sldId id="675" r:id="rId448"/>
    <p:sldId id="676" r:id="rId449"/>
    <p:sldId id="677" r:id="rId450"/>
    <p:sldId id="678" r:id="rId451"/>
    <p:sldId id="679" r:id="rId452"/>
    <p:sldId id="680" r:id="rId453"/>
    <p:sldId id="681" r:id="rId454"/>
    <p:sldId id="682" r:id="rId455"/>
    <p:sldId id="683" r:id="rId456"/>
    <p:sldId id="684" r:id="rId457"/>
    <p:sldId id="685" r:id="rId458"/>
    <p:sldId id="686" r:id="rId459"/>
    <p:sldId id="687" r:id="rId460"/>
    <p:sldId id="688" r:id="rId461"/>
    <p:sldId id="689" r:id="rId462"/>
    <p:sldId id="690" r:id="rId463"/>
    <p:sldId id="691" r:id="rId464"/>
    <p:sldId id="692" r:id="rId465"/>
    <p:sldId id="693" r:id="rId466"/>
    <p:sldId id="694" r:id="rId467"/>
    <p:sldId id="695" r:id="rId468"/>
    <p:sldId id="696" r:id="rId469"/>
    <p:sldId id="697" r:id="rId470"/>
    <p:sldId id="698" r:id="rId471"/>
    <p:sldId id="699" r:id="rId472"/>
    <p:sldId id="700" r:id="rId473"/>
    <p:sldId id="701" r:id="rId474"/>
    <p:sldId id="702" r:id="rId475"/>
    <p:sldId id="703" r:id="rId476"/>
    <p:sldId id="704" r:id="rId477"/>
    <p:sldId id="705" r:id="rId478"/>
    <p:sldId id="706" r:id="rId479"/>
    <p:sldId id="707" r:id="rId480"/>
    <p:sldId id="708" r:id="rId48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49" autoAdjust="0"/>
    <p:restoredTop sz="94660"/>
  </p:normalViewPr>
  <p:slideViewPr>
    <p:cSldViewPr>
      <p:cViewPr varScale="1">
        <p:scale>
          <a:sx n="43" d="100"/>
          <a:sy n="4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467" Type="http://schemas.openxmlformats.org/officeDocument/2006/relationships/slide" Target="slides/slide466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slide" Target="slides/slide456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478" Type="http://schemas.openxmlformats.org/officeDocument/2006/relationships/slide" Target="slides/slide47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479" Type="http://schemas.openxmlformats.org/officeDocument/2006/relationships/slide" Target="slides/slide4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presProps" Target="pres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viewProps" Target="viewProps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tableStyles" Target="tableStyles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53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4EAA0C-90AB-46FE-A698-CC2A40AF5B47}" type="datetimeFigureOut">
              <a:rPr lang="ar-IQ" smtClean="0"/>
              <a:t>16/07/1441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2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4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4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4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4.png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4.png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4.png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8.wav"/><Relationship Id="rId1" Type="http://schemas.microsoft.com/office/2007/relationships/media" Target="../media/media48.wav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4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3.wav"/><Relationship Id="rId1" Type="http://schemas.microsoft.com/office/2007/relationships/media" Target="../media/media53.wav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4.wav"/><Relationship Id="rId1" Type="http://schemas.microsoft.com/office/2007/relationships/media" Target="../media/media54.wav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5.wav"/><Relationship Id="rId1" Type="http://schemas.microsoft.com/office/2007/relationships/media" Target="../media/media55.wav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6.wav"/><Relationship Id="rId1" Type="http://schemas.microsoft.com/office/2007/relationships/media" Target="../media/media56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7.wav"/><Relationship Id="rId1" Type="http://schemas.microsoft.com/office/2007/relationships/media" Target="../media/media57.wav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8.wav"/><Relationship Id="rId1" Type="http://schemas.microsoft.com/office/2007/relationships/media" Target="../media/media58.wav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9.wav"/><Relationship Id="rId1" Type="http://schemas.microsoft.com/office/2007/relationships/media" Target="../media/media59.wav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0.wav"/><Relationship Id="rId1" Type="http://schemas.microsoft.com/office/2007/relationships/media" Target="../media/media60.wav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1.wav"/><Relationship Id="rId1" Type="http://schemas.microsoft.com/office/2007/relationships/media" Target="../media/media61.wav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2.wav"/><Relationship Id="rId1" Type="http://schemas.microsoft.com/office/2007/relationships/media" Target="../media/media62.wav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984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Lecture No. 3</a:t>
            </a:r>
            <a:endParaRPr lang="en-US" sz="4000" b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High Energy Physics  </a:t>
            </a:r>
          </a:p>
          <a:p>
            <a:pPr marL="0" indent="0" algn="ctr">
              <a:buNone/>
            </a:pPr>
            <a:r>
              <a:rPr lang="en-US" sz="4000" b="1" dirty="0" smtClean="0">
                <a:cs typeface="+mj-cs"/>
              </a:rPr>
              <a:t> 17/3/2020</a:t>
            </a:r>
          </a:p>
          <a:p>
            <a:pPr marL="0" indent="0" algn="ctr">
              <a:buNone/>
            </a:pPr>
            <a:endParaRPr lang="ar-IQ" sz="4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501008"/>
            <a:ext cx="3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"/>
    </mc:Choice>
    <mc:Fallback xmlns="">
      <p:transition spd="slow" advTm="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"/>
    </mc:Choice>
    <mc:Fallback xmlns="">
      <p:transition spd="slow" advTm="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x9</a:t>
            </a:r>
            <a:r>
              <a:rPr lang="ar-IQ"/>
              <a:t>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78754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Œ</a:t>
            </a:r>
            <a:r>
              <a:rPr lang="ar-IQ"/>
              <a:t>ہ9ءکج°.\8
</a:t>
            </a:r>
            <a:r>
              <a:rPr lang="en-US"/>
              <a:t>ƒà\</a:t>
            </a:r>
            <a:r>
              <a:rPr lang="ar-IQ"/>
              <a:t>ط(6</a:t>
            </a:r>
            <a:r>
              <a:rPr lang="en-US"/>
              <a:t>P×؛</a:t>
            </a:r>
            <a:r>
              <a:rPr lang="ar-IQ"/>
              <a:t>كف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24149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iû÷î•2‡µ_ë½</a:t>
            </a:r>
            <a:r>
              <a:rPr lang="ar-IQ"/>
              <a:t>ٹ</a:t>
            </a:r>
            <a:r>
              <a:rPr lang="en-US"/>
              <a:t>âs$—K‏«a{</a:t>
            </a:r>
            <a:r>
              <a:rPr lang="ar-IQ"/>
              <a:t>ےغ^§ ¢</a:t>
            </a:r>
            <a:r>
              <a:rPr lang="en-US"/>
              <a:t>ë×‎µ¾®×؛ï</a:t>
            </a:r>
            <a:r>
              <a:rPr lang="ar-IQ"/>
              <a:t>م؛فذ°</a:t>
            </a:r>
            <a:r>
              <a:rPr lang="en-US"/>
              <a:t>éjû£}w½×ï</a:t>
            </a:r>
            <a:r>
              <a:rPr lang="ar-IQ"/>
              <a:t>ژ’</a:t>
            </a:r>
            <a:r>
              <a:rPr lang="en-US"/>
              <a:t>M¯</a:t>
            </a:r>
            <a:r>
              <a:rPr lang="ar-IQ"/>
              <a:t>ص½~¢</a:t>
            </a:r>
            <a:r>
              <a:rPr lang="en-US"/>
              <a:t>û</a:t>
            </a:r>
            <a:r>
              <a:rPr lang="ar-IQ"/>
              <a:t>آےز÷ھقغِ°‘7</a:t>
            </a:r>
            <a:r>
              <a:rPr lang="en-US"/>
              <a:t>û K‎i</a:t>
            </a:r>
            <a:r>
              <a:rPr lang="ar-IQ"/>
              <a:t>صُ¯¦ز!‰رِ</a:t>
            </a:r>
            <a:r>
              <a:rPr lang="en-US"/>
              <a:t>A|‚(u</a:t>
            </a:r>
            <a:r>
              <a:rPr lang="ar-IQ"/>
              <a:t>ش،طز</a:t>
            </a:r>
            <a:r>
              <a:rPr lang="en-US"/>
              <a:t>n»¬Z†"؛Sb,Wh?p</a:t>
            </a:r>
            <a:r>
              <a:rPr lang="ar-IQ"/>
              <a:t>ءء&gt;4د؟.آ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69601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8ˆ‹.Pdˆˆ</a:t>
            </a:r>
            <a:r>
              <a:rPr lang="ar-IQ"/>
              <a:t>ڈےےےےےےےےےےےےےے</a:t>
            </a:r>
            <a:r>
              <a:rPr lang="en-US"/>
              <a:t>ù</a:t>
            </a:r>
            <a:r>
              <a:rPr lang="ar-IQ"/>
              <a:t>ک</a:t>
            </a:r>
            <a:r>
              <a:rPr lang="en-US"/>
              <a:t>i</a:t>
            </a:r>
            <a:r>
              <a:rPr lang="ar-IQ"/>
              <a:t>ڈق&gt;@ن
أمن@</a:t>
            </a:r>
            <a:r>
              <a:rPr lang="en-US"/>
              <a:t>I}5ٍ U†&amp;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6510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1‏ة</a:t>
            </a:r>
            <a:r>
              <a:rPr lang="en-US"/>
              <a:t>BE=’</a:t>
            </a:r>
            <a:r>
              <a:rPr lang="ar-IQ"/>
              <a:t>م“</a:t>
            </a:r>
            <a:r>
              <a:rPr lang="en-US"/>
              <a:t>r÷‘</a:t>
            </a:r>
            <a:r>
              <a:rPr lang="ar-IQ"/>
              <a:t>ڈن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d,)</a:t>
            </a:r>
            <a:r>
              <a:rPr lang="ar-IQ"/>
              <a:t>ف</a:t>
            </a:r>
            <a:r>
              <a:rPr lang="en-US"/>
              <a:t>A‡êF</a:t>
            </a:r>
            <a:r>
              <a:rPr lang="ar-IQ"/>
              <a:t>ن</a:t>
            </a:r>
            <a:r>
              <a:rPr lang="en-US"/>
              <a:t>nA¸ë¯</a:t>
            </a:r>
            <a:r>
              <a:rPr lang="ar-IQ"/>
              <a:t>گ&amp;</a:t>
            </a:r>
            <a:r>
              <a:rPr lang="en-US"/>
              <a:t>N@ً</a:t>
            </a:r>
            <a:r>
              <a:rPr lang="ar-IQ"/>
              <a:t>ج</a:t>
            </a:r>
            <a:r>
              <a:rPr lang="en-US"/>
              <a:t>rcœx5$8":7*</a:t>
            </a:r>
            <a:r>
              <a:rPr lang="ar-IQ"/>
              <a:t>ءط </a:t>
            </a:r>
            <a:r>
              <a:rPr lang="en-US"/>
              <a:t>fـ|ƒq</a:t>
            </a:r>
            <a:r>
              <a:rPr lang="ar-IQ"/>
              <a:t>ب</a:t>
            </a:r>
            <a:r>
              <a:rPr lang="en-US"/>
              <a:t>r.m2:®</a:t>
            </a:r>
            <a:r>
              <a:rPr lang="ar-IQ"/>
              <a:t>ن</a:t>
            </a:r>
            <a:r>
              <a:rPr lang="en-US"/>
              <a:t>G-</a:t>
            </a:r>
            <a:r>
              <a:rPr lang="ar-IQ"/>
              <a:t>ىگمم</a:t>
            </a:r>
            <a:r>
              <a:rPr lang="en-US"/>
              <a:t>d‡@â††+</a:t>
            </a:r>
            <a:r>
              <a:rPr lang="ar-IQ"/>
              <a:t>ذ</a:t>
            </a:r>
            <a:r>
              <a:rPr lang="en-US"/>
              <a:t>h2&gt;!‹a</a:t>
            </a:r>
            <a:r>
              <a:rPr lang="ar-IQ"/>
              <a:t>ج9 ¶</a:t>
            </a:r>
            <a:r>
              <a:rPr lang="en-US"/>
              <a:t>Nqè‚&gt;</a:t>
            </a:r>
            <a:r>
              <a:rPr lang="ar-IQ"/>
              <a:t>پ›</a:t>
            </a:r>
            <a:r>
              <a:rPr lang="en-US"/>
              <a:t>kaـ!§ç„a</a:t>
            </a:r>
            <a:r>
              <a:rPr lang="ar-IQ"/>
              <a:t>إِ</a:t>
            </a:r>
            <a:r>
              <a:rPr lang="en-US"/>
              <a:t>P‏</a:t>
            </a:r>
            <a:r>
              <a:rPr lang="ar-IQ"/>
              <a:t>پ•</a:t>
            </a:r>
            <a:r>
              <a:rPr lang="en-US"/>
              <a:t>xù</a:t>
            </a:r>
            <a:r>
              <a:rPr lang="ar-IQ"/>
              <a:t>ہ،ب</a:t>
            </a:r>
            <a:r>
              <a:rPr lang="en-US"/>
              <a:t>dq</a:t>
            </a:r>
            <a:r>
              <a:rPr lang="ar-IQ"/>
              <a:t>با</a:t>
            </a:r>
            <a:r>
              <a:rPr lang="en-US"/>
              <a:t>ïٍ</a:t>
            </a:r>
            <a:r>
              <a:rPr lang="ar-IQ"/>
              <a:t>ہك.‎†</a:t>
            </a:r>
            <a:r>
              <a:rPr lang="en-US"/>
              <a:t>Ep„U¶±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3835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ـ.إن´</a:t>
            </a:r>
            <a:r>
              <a:rPr lang="en-US"/>
              <a:t>d¼ ٍ Hk</a:t>
            </a:r>
            <a:r>
              <a:rPr lang="ar-IQ"/>
              <a:t>ژ§|0™</a:t>
            </a:r>
            <a:r>
              <a:rPr lang="en-US"/>
              <a:t>HX2</a:t>
            </a:r>
            <a:r>
              <a:rPr lang="ar-IQ"/>
              <a:t>ک</a:t>
            </a:r>
            <a:r>
              <a:rPr lang="en-US"/>
              <a:t>h³”</a:t>
            </a:r>
            <a:r>
              <a:rPr lang="ar-IQ"/>
              <a:t>هل</a:t>
            </a:r>
            <a:r>
              <a:rPr lang="en-US"/>
              <a:t>e</a:t>
            </a:r>
            <a:r>
              <a:rPr lang="ar-IQ"/>
              <a:t>ذڈ»؟بك</a:t>
            </a:r>
            <a:r>
              <a:rPr lang="en-US"/>
              <a:t>f0°ˆè"‡</a:t>
            </a:r>
            <a:r>
              <a:rPr lang="ar-IQ"/>
              <a:t>ب£ژ@”</a:t>
            </a:r>
            <a:r>
              <a:rPr lang="en-US"/>
              <a:t>ƒ</a:t>
            </a:r>
            <a:r>
              <a:rPr lang="ar-IQ"/>
              <a:t>گ(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83067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آث‚1ق‡­™ذ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10727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@â@</a:t>
            </a:r>
            <a:r>
              <a:rPr lang="ar-IQ"/>
              <a:t>ک</a:t>
            </a:r>
            <a:r>
              <a:rPr lang="en-US"/>
              <a:t>v"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47258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ژ"?ےےےےےےےےےےےےےےےےے</a:t>
            </a:r>
            <a:r>
              <a:rPr lang="en-US"/>
              <a:t>üendstream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2200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663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"/>
    </mc:Choice>
    <mc:Fallback xmlns="">
      <p:transition spd="slow" advTm="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103 0 obj&lt;&lt;/Subtype/Image/Length 1317/Filter/CCITTFaxDecode/ImageMask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62601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گ&lt;ا!’ ·!گ92پ</a:t>
            </a:r>
            <a:r>
              <a:rPr lang="en-US"/>
              <a:t>wfdqH</a:t>
            </a:r>
            <a:r>
              <a:rPr lang="ar-IQ"/>
              <a:t>ل</a:t>
            </a:r>
            <a:r>
              <a:rPr lang="en-US"/>
              <a:t>ƒb</a:t>
            </a:r>
            <a:r>
              <a:rPr lang="ar-IQ"/>
              <a:t>ک</a:t>
            </a:r>
            <a:r>
              <a:rPr lang="en-US"/>
              <a:t>a—¸</a:t>
            </a:r>
            <a:r>
              <a:rPr lang="ar-IQ"/>
              <a:t>بم</a:t>
            </a:r>
            <a:r>
              <a:rPr lang="en-US"/>
              <a:t>C \A‘l</a:t>
            </a:r>
            <a:r>
              <a:rPr lang="ar-IQ"/>
              <a:t>پ</a:t>
            </a:r>
            <a:r>
              <a:rPr lang="en-US"/>
              <a:t>q</a:t>
            </a:r>
            <a:r>
              <a:rPr lang="ar-IQ"/>
              <a:t>ت†</a:t>
            </a:r>
            <a:r>
              <a:rPr lang="en-US"/>
              <a:t>EB9</a:t>
            </a:r>
            <a:r>
              <a:rPr lang="ar-IQ"/>
              <a:t>گ</a:t>
            </a:r>
            <a:r>
              <a:rPr lang="en-US"/>
              <a:t>kƒHّ&amp;</a:t>
            </a:r>
            <a:r>
              <a:rPr lang="ar-IQ"/>
              <a:t>ذ5…„</a:t>
            </a:r>
            <a:r>
              <a:rPr lang="en-US"/>
              <a:t>B</a:t>
            </a:r>
            <a:r>
              <a:rPr lang="ar-IQ"/>
              <a:t>ء غؤ&lt;بخ¨3گ2[</a:t>
            </a:r>
            <a:r>
              <a:rPr lang="en-US"/>
              <a:t>L‚ّ¥</a:t>
            </a:r>
            <a:r>
              <a:rPr lang="ar-IQ"/>
              <a:t>ژ</a:t>
            </a:r>
            <a:r>
              <a:rPr lang="en-US"/>
              <a:t>A</a:t>
            </a:r>
            <a:r>
              <a:rPr lang="ar-IQ"/>
              <a:t>ا	</a:t>
            </a:r>
            <a:r>
              <a:rPr lang="en-US"/>
              <a:t>x# S=’‚ـ‹؟J©</a:t>
            </a:r>
            <a:r>
              <a:rPr lang="ar-IQ"/>
              <a:t>ع{¬</a:t>
            </a:r>
            <a:r>
              <a:rPr lang="en-US"/>
              <a:t>C</a:t>
            </a:r>
            <a:r>
              <a:rPr lang="ar-IQ"/>
              <a:t>ر‡	…</a:t>
            </a:r>
            <a:r>
              <a:rPr lang="en-US"/>
              <a:t>M0ƒ</a:t>
            </a:r>
            <a:r>
              <a:rPr lang="ar-IQ"/>
              <a:t>س„ط</a:t>
            </a:r>
            <a:r>
              <a:rPr lang="en-US"/>
              <a:t>B</a:t>
            </a:r>
            <a:r>
              <a:rPr lang="ar-IQ"/>
              <a:t>آ0</a:t>
            </a:r>
            <a:r>
              <a:rPr lang="en-US"/>
              <a:t>Pi„َwF²</a:t>
            </a:r>
            <a:r>
              <a:rPr lang="ar-IQ"/>
              <a:t>مء`ے</a:t>
            </a:r>
            <a:r>
              <a:rPr lang="en-US"/>
              <a:t>ûanôpP</a:t>
            </a:r>
            <a:r>
              <a:rPr lang="ar-IQ"/>
              <a:t>آ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J\zُnœv†?</a:t>
            </a:r>
            <a:br>
              <a:rPr lang="en-US"/>
            </a:br>
            <a:r>
              <a:rPr lang="en-US"/>
              <a:t>­</a:t>
            </a:r>
            <a:r>
              <a:rPr lang="ar-IQ"/>
              <a:t>گً</a:t>
            </a:r>
            <a:r>
              <a:rPr lang="en-US"/>
              <a:t>Aˆ§‚</a:t>
            </a:r>
            <a:r>
              <a:rPr lang="ar-IQ"/>
              <a:t>ک¤%</a:t>
            </a:r>
            <a:r>
              <a:rPr lang="en-US"/>
              <a:t>êôîْ</a:t>
            </a:r>
            <a:r>
              <a:rPr lang="ar-IQ"/>
              <a:t>ز</a:t>
            </a:r>
            <a:r>
              <a:rPr lang="en-US"/>
              <a:t>C</a:t>
            </a:r>
            <a:r>
              <a:rPr lang="ar-IQ"/>
              <a:t>ژ×آ</a:t>
            </a:r>
            <a:r>
              <a:rPr lang="en-US"/>
              <a:t>Nُmz</a:t>
            </a:r>
            <a:r>
              <a:rPr lang="ar-IQ"/>
              <a:t>عس¾‚</a:t>
            </a:r>
            <a:r>
              <a:rPr lang="en-US"/>
              <a:t>oq</a:t>
            </a:r>
            <a:r>
              <a:rPr lang="ar-IQ"/>
              <a:t>ها¤µِ»</a:t>
            </a:r>
            <a:r>
              <a:rPr lang="en-US"/>
              <a:t>wI?Iْ×Hw×Hq</a:t>
            </a:r>
            <a:r>
              <a:rPr lang="ar-IQ"/>
              <a:t>ا</a:t>
            </a:r>
            <a:r>
              <a:rPr lang="en-US"/>
              <a:t>TT</a:t>
            </a:r>
            <a:r>
              <a:rPr lang="ar-IQ"/>
              <a:t>ڑ‎</a:t>
            </a:r>
            <a:r>
              <a:rPr lang="en-US"/>
              <a:t>p</a:t>
            </a:r>
            <a:r>
              <a:rPr lang="ar-IQ"/>
              <a:t>ت</a:t>
            </a:r>
            <a:r>
              <a:rPr lang="en-US"/>
              <a:t>û¤؛u§¯«_÷a</a:t>
            </a:r>
            <a:r>
              <a:rPr lang="ar-IQ"/>
              <a:t>ڈ</a:t>
            </a:r>
            <a:r>
              <a:rPr lang="en-US"/>
              <a:t>O</a:t>
            </a:r>
            <a:r>
              <a:rPr lang="ar-IQ"/>
              <a:t>ط?</a:t>
            </a:r>
            <a:r>
              <a:rPr lang="en-US"/>
              <a:t>î؛û</a:t>
            </a:r>
            <a:r>
              <a:rPr lang="ar-IQ"/>
              <a:t>ز</a:t>
            </a:r>
            <a:r>
              <a:rPr lang="en-US"/>
              <a:t>J</a:t>
            </a:r>
            <a:r>
              <a:rPr lang="ar-IQ"/>
              <a:t>ط…¯</a:t>
            </a:r>
            <a:r>
              <a:rPr lang="en-US"/>
              <a:t>è6¢¯ِP</a:t>
            </a:r>
            <a:r>
              <a:rPr lang="ar-IQ"/>
              <a:t>ه„؟‎.—</a:t>
            </a:r>
            <a:r>
              <a:rPr lang="en-US"/>
              <a:t>m]C{ï</a:t>
            </a:r>
            <a:r>
              <a:rPr lang="ar-IQ"/>
              <a:t>ے</a:t>
            </a:r>
            <a:r>
              <a:rPr lang="en-US"/>
              <a:t>i'×ûê›û¸x</a:t>
            </a:r>
            <a:r>
              <a:rPr lang="ar-IQ"/>
              <a:t>ض×‏½</a:t>
            </a:r>
            <a:r>
              <a:rPr lang="en-US"/>
              <a:t>z</a:t>
            </a:r>
            <a:r>
              <a:rPr lang="ar-IQ"/>
              <a:t>ھك</a:t>
            </a:r>
            <a:r>
              <a:rPr lang="en-US"/>
              <a:t>V*¸uOُ</a:t>
            </a:r>
            <a:r>
              <a:rPr lang="ar-IQ"/>
              <a:t>ک</a:t>
            </a:r>
            <a:r>
              <a:rPr lang="en-US"/>
              <a:t>o؟</a:t>
            </a:r>
            <a:r>
              <a:rPr lang="ar-IQ"/>
              <a:t>ي</a:t>
            </a:r>
            <a:r>
              <a:rPr lang="en-US"/>
              <a:t>T‡{Pot</a:t>
            </a:r>
            <a:r>
              <a:rPr lang="ar-IQ"/>
              <a:t>ز</a:t>
            </a:r>
            <a:r>
              <a:rPr lang="en-US"/>
              <a:t>l3</a:t>
            </a:r>
            <a:r>
              <a:rPr lang="ar-IQ"/>
              <a:t>ح</a:t>
            </a:r>
            <a:r>
              <a:rPr lang="en-US"/>
              <a:t>R8‌</a:t>
            </a:r>
            <a:r>
              <a:rPr lang="ar-IQ"/>
              <a:t>ڈ</a:t>
            </a:r>
            <a:r>
              <a:rPr lang="en-US"/>
              <a:t>éµ÷é</a:t>
            </a:r>
            <a:r>
              <a:rPr lang="ar-IQ"/>
              <a:t>ك›ع</a:t>
            </a:r>
            <a:r>
              <a:rPr lang="en-US"/>
              <a:t>ONŒ=n</a:t>
            </a:r>
            <a:r>
              <a:rPr lang="ar-IQ"/>
              <a:t>آھ</a:t>
            </a:r>
            <a:r>
              <a:rPr lang="en-US"/>
              <a:t>m ‰</a:t>
            </a:r>
            <a:r>
              <a:rPr lang="ar-IQ"/>
              <a:t>ث</a:t>
            </a:r>
            <a:r>
              <a:rPr lang="en-US"/>
              <a:t>éé÷</a:t>
            </a:r>
            <a:r>
              <a:rPr lang="ar-IQ"/>
              <a:t>ع¯†</a:t>
            </a:r>
            <a:r>
              <a:rPr lang="en-US"/>
              <a:t>ërg</a:t>
            </a:r>
            <a:r>
              <a:rPr lang="ar-IQ"/>
              <a:t>ي</a:t>
            </a:r>
            <a:r>
              <a:rPr lang="en-US"/>
              <a:t>Sé?ï</a:t>
            </a:r>
            <a:r>
              <a:rPr lang="ar-IQ"/>
              <a:t>س×</a:t>
            </a:r>
            <a:r>
              <a:rPr lang="en-US"/>
              <a:t>éZI{~•</a:t>
            </a:r>
            <a:r>
              <a:rPr lang="ar-IQ"/>
              <a:t>ص</a:t>
            </a:r>
            <a:r>
              <a:rPr lang="en-US"/>
              <a:t>V—ٌ</a:t>
            </a:r>
            <a:r>
              <a:rPr lang="ar-IQ"/>
              <a:t>ض¼</a:t>
            </a:r>
            <a:r>
              <a:rPr lang="en-US"/>
              <a:t>o½؛¥»UU</a:t>
            </a:r>
            <a:r>
              <a:rPr lang="ar-IQ"/>
              <a:t>ے</a:t>
            </a:r>
            <a:r>
              <a:rPr lang="en-US"/>
              <a:t>p؟¯t</a:t>
            </a:r>
            <a:r>
              <a:rPr lang="ar-IQ"/>
              <a:t>كل؛؟\7</a:t>
            </a:r>
            <a:r>
              <a:rPr lang="en-US"/>
              <a:t>ْ[ô’¥o</a:t>
            </a:r>
            <a:r>
              <a:rPr lang="ar-IQ"/>
              <a:t>ھ—ط</a:t>
            </a:r>
            <a:r>
              <a:rPr lang="en-US"/>
              <a:t>V</a:t>
            </a:r>
            <a:r>
              <a:rPr lang="ar-IQ"/>
              <a:t>ص</a:t>
            </a:r>
            <a:r>
              <a:rPr lang="en-US"/>
              <a:t>h‰|&lt;—$</a:t>
            </a:r>
            <a:r>
              <a:rPr lang="ar-IQ"/>
              <a:t>ڑ</a:t>
            </a:r>
            <a:br>
              <a:rPr lang="ar-IQ"/>
            </a:br>
            <a:r>
              <a:rPr lang="ar-IQ"/>
              <a:t>ز!گ#„خ</a:t>
            </a:r>
            <a:r>
              <a:rPr lang="en-US"/>
              <a:t>Bf‍‎+«ze</a:t>
            </a:r>
            <a:r>
              <a:rPr lang="ar-IQ"/>
              <a:t>ڈي¤ظ&lt;ْصزل</a:t>
            </a:r>
            <a:r>
              <a:rPr lang="en-US"/>
              <a:t>ZM¨„+é&amp;(B*)gà–</a:t>
            </a:r>
            <a:r>
              <a:rPr lang="ar-IQ"/>
              <a:t>ع</a:t>
            </a:r>
            <a:r>
              <a:rPr lang="en-US"/>
              <a:t>L?</a:t>
            </a:r>
            <a:r>
              <a:rPr lang="ar-IQ"/>
              <a:t>ےإ،آ	†0™ًذضس_</a:t>
            </a:r>
            <a:r>
              <a:rPr lang="en-US"/>
              <a:t>Xb30t</a:t>
            </a:r>
            <a:r>
              <a:rPr lang="ar-IQ"/>
              <a:t>گ</a:t>
            </a:r>
            <a:r>
              <a:rPr lang="en-US"/>
              <a:t>û×X0L!0ƒ7„</a:t>
            </a:r>
            <a:r>
              <a:rPr lang="ar-IQ"/>
              <a:t>ذُگ6‚£ˆض@ً</a:t>
            </a:r>
            <a:r>
              <a:rPr lang="en-US"/>
              <a:t>Qâ#¾</a:t>
            </a:r>
            <a:r>
              <a:rPr lang="ar-IQ"/>
              <a:t>غاےےےےےےےےےےےےےےےےےےٍ µ</a:t>
            </a:r>
            <a:r>
              <a:rPr lang="en-US"/>
              <a:t>ù</a:t>
            </a:r>
            <a:r>
              <a:rPr lang="ar-IQ"/>
              <a:t>ہ»گطنـ†@</a:t>
            </a:r>
            <a:r>
              <a:rPr lang="en-US"/>
              <a:t>a:"</a:t>
            </a:r>
            <a:r>
              <a:rPr lang="ar-IQ"/>
              <a:t>آ</a:t>
            </a:r>
            <a:r>
              <a:rPr lang="en-US"/>
              <a:t>P</a:t>
            </a:r>
            <a:r>
              <a:rPr lang="ar-IQ"/>
              <a:t>ن5</a:t>
            </a:r>
            <a:r>
              <a:rPr lang="en-US"/>
              <a:t>à</a:t>
            </a:r>
            <a:r>
              <a:rPr lang="ar-IQ"/>
              <a:t>پ</a:t>
            </a:r>
            <a:r>
              <a:rPr lang="en-US"/>
              <a:t>àِ@£ˆï xD</a:t>
            </a:r>
            <a:r>
              <a:rPr lang="ar-IQ"/>
              <a:t>س –</a:t>
            </a:r>
            <a:r>
              <a:rPr lang="en-US"/>
              <a:t>C[	a(!­</a:t>
            </a:r>
            <a:r>
              <a:rPr lang="ar-IQ"/>
              <a:t>ؤ±</a:t>
            </a:r>
            <a:r>
              <a:rPr lang="en-US"/>
              <a:t>o!</a:t>
            </a:r>
            <a:r>
              <a:rPr lang="ar-IQ"/>
              <a:t>کل</a:t>
            </a:r>
            <a:br>
              <a:rPr lang="ar-IQ"/>
            </a:br>
            <a:r>
              <a:rPr lang="en-US"/>
              <a:t>D€</a:t>
            </a:r>
            <a:r>
              <a:rPr lang="ar-IQ"/>
              <a:t>ص&lt;</a:t>
            </a:r>
            <a:r>
              <a:rPr lang="en-US"/>
              <a:t>l ~</a:t>
            </a:r>
            <a:r>
              <a:rPr lang="ar-IQ"/>
              <a:t>ژپڈ</a:t>
            </a:r>
            <a:r>
              <a:rPr lang="en-US"/>
              <a:t>ëû£è=5‡</a:t>
            </a:r>
            <a:r>
              <a:rPr lang="ar-IQ"/>
              <a:t>ز</a:t>
            </a:r>
            <a:r>
              <a:rPr lang="en-US"/>
              <a:t>ü‏</a:t>
            </a:r>
            <a:r>
              <a:rPr lang="ar-IQ"/>
              <a:t>ع</a:t>
            </a:r>
            <a:r>
              <a:rPr lang="en-US"/>
              <a:t>w</a:t>
            </a:r>
            <a:r>
              <a:rPr lang="ar-IQ"/>
              <a:t>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51822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{L?G</a:t>
            </a:r>
            <a:r>
              <a:rPr lang="ar-IQ"/>
              <a:t>ب؛د</a:t>
            </a:r>
            <a:r>
              <a:rPr lang="en-US"/>
              <a:t>M®n‏</a:t>
            </a:r>
            <a:r>
              <a:rPr lang="ar-IQ"/>
              <a:t>مےُ‡”]ـ·ب8ي«ڈ</a:t>
            </a:r>
            <a:r>
              <a:rPr lang="en-US"/>
              <a:t>M</a:t>
            </a:r>
            <a:r>
              <a:rPr lang="ar-IQ"/>
              <a:t>گص…</a:t>
            </a:r>
            <a:r>
              <a:rPr lang="en-US"/>
              <a:t>Z	oِCN.›§X}</a:t>
            </a:r>
            <a:r>
              <a:rPr lang="ar-IQ"/>
              <a:t>ف</a:t>
            </a:r>
            <a:r>
              <a:rPr lang="en-US"/>
              <a:t>H</a:t>
            </a:r>
            <a:r>
              <a:rPr lang="ar-IQ"/>
              <a:t>ى</a:t>
            </a:r>
            <a:r>
              <a:rPr lang="en-US"/>
              <a:t>t¯Aj@ƒ</a:t>
            </a:r>
            <a:r>
              <a:rPr lang="ar-IQ"/>
              <a:t>نآ</a:t>
            </a:r>
            <a:r>
              <a:rPr lang="en-US"/>
              <a:t>é"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13079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ـخ</a:t>
            </a:r>
            <a:r>
              <a:rPr lang="en-US"/>
              <a:t>ƒ</a:t>
            </a:r>
            <a:r>
              <a:rPr lang="ar-IQ"/>
              <a:t>ب</a:t>
            </a:r>
            <a:r>
              <a:rPr lang="en-US"/>
              <a:t>hˆ½29</a:t>
            </a:r>
            <a:r>
              <a:rPr lang="ar-IQ"/>
              <a:t>ن5كَ9</a:t>
            </a:r>
            <a:r>
              <a:rPr lang="en-US"/>
              <a:t>œ‡¸</a:t>
            </a:r>
            <a:r>
              <a:rPr lang="ar-IQ"/>
              <a:t>س^</a:t>
            </a:r>
            <a:r>
              <a:rPr lang="en-US"/>
              <a:t>Hf</a:t>
            </a:r>
            <a:r>
              <a:rPr lang="ar-IQ"/>
              <a:t>ژ</a:t>
            </a:r>
            <a:br>
              <a:rPr lang="ar-IQ"/>
            </a:br>
            <a:r>
              <a:rPr lang="ar-IQ"/>
              <a:t>´ˆ{2</a:t>
            </a:r>
            <a:r>
              <a:rPr lang="en-US"/>
              <a:t>wsY8½‌</a:t>
            </a:r>
            <a:r>
              <a:rPr lang="ar-IQ"/>
              <a:t>ظ^</a:t>
            </a:r>
            <a:r>
              <a:rPr lang="en-US"/>
              <a:t>M</a:t>
            </a:r>
            <a:r>
              <a:rPr lang="ar-IQ"/>
              <a:t>آٍج9</a:t>
            </a:r>
            <a:r>
              <a:rPr lang="en-US"/>
              <a:t>g</a:t>
            </a:r>
            <a:r>
              <a:rPr lang="ar-IQ"/>
              <a:t>ءژ</a:t>
            </a:r>
            <a:r>
              <a:rPr lang="en-US"/>
              <a:t>N~</a:t>
            </a:r>
            <a:r>
              <a:rPr lang="ar-IQ"/>
              <a:t>ب[&amp;9</a:t>
            </a:r>
            <a:r>
              <a:rPr lang="en-US"/>
              <a:t>pdW!­C‏©،g€„</a:t>
            </a:r>
            <a:r>
              <a:rPr lang="ar-IQ"/>
              <a:t>ء‚</a:t>
            </a:r>
            <a:r>
              <a:rPr lang="en-US"/>
              <a:t>ïk°ُ»¾1‡،</a:t>
            </a:r>
            <a:r>
              <a:rPr lang="ar-IQ"/>
              <a:t>ڑںگ´ل#‰</a:t>
            </a:r>
            <a:r>
              <a:rPr lang="en-US"/>
              <a:t>ëüâ°ً„¤NDً½</a:t>
            </a:r>
            <a:r>
              <a:rPr lang="ar-IQ"/>
              <a:t>ذ×ضژ~ے</a:t>
            </a:r>
            <a:r>
              <a:rPr lang="en-US"/>
              <a:t>C</a:t>
            </a:r>
            <a:r>
              <a:rPr lang="ar-IQ"/>
              <a:t>ض</a:t>
            </a:r>
            <a:r>
              <a:rPr lang="en-US"/>
              <a:t>rxUû</a:t>
            </a:r>
            <a:r>
              <a:rPr lang="ar-IQ"/>
              <a:t>ٹن</a:t>
            </a:r>
            <a:r>
              <a:rPr lang="en-US"/>
              <a:t>Bé‌:1?Amْ¬4çTù</a:t>
            </a:r>
            <a:r>
              <a:rPr lang="ar-IQ"/>
              <a:t>ز³‍•.</a:t>
            </a:r>
            <a:r>
              <a:rPr lang="en-US"/>
              <a:t>ƒَ‘</a:t>
            </a:r>
            <a:r>
              <a:rPr lang="ar-IQ"/>
              <a:t>ةے¾†</a:t>
            </a:r>
            <a:r>
              <a:rPr lang="en-US"/>
              <a:t>œèŒ</a:t>
            </a:r>
            <a:r>
              <a:rPr lang="ar-IQ"/>
              <a:t>ند</a:t>
            </a:r>
            <a:r>
              <a:rPr lang="en-US"/>
              <a:t>g÷êê—ْ{</a:t>
            </a:r>
            <a:r>
              <a:rPr lang="ar-IQ"/>
              <a:t>ظد7و</a:t>
            </a:r>
            <a:r>
              <a:rPr lang="en-US"/>
              <a:t>ë9¹؛</a:t>
            </a:r>
            <a:r>
              <a:rPr lang="ar-IQ"/>
              <a:t>د</a:t>
            </a:r>
            <a:r>
              <a:rPr lang="en-US"/>
              <a:t>kê›</a:t>
            </a:r>
            <a:r>
              <a:rPr lang="ar-IQ"/>
              <a:t>ك</a:t>
            </a:r>
            <a:r>
              <a:rPr lang="en-US"/>
              <a:t>Z‎؛؛wy</a:t>
            </a:r>
            <a:r>
              <a:rPr lang="ar-IQ"/>
              <a:t>هك~8</a:t>
            </a:r>
            <a:r>
              <a:rPr lang="en-US"/>
              <a:t>L/</a:t>
            </a:r>
            <a:r>
              <a:rPr lang="ar-IQ"/>
              <a:t>كز‏¸ْ\0‎ز¨ق£</a:t>
            </a:r>
            <a:r>
              <a:rPr lang="en-US"/>
              <a:t>ç</a:t>
            </a:r>
            <a:r>
              <a:rPr lang="ar-IQ"/>
              <a:t>زھ¯</a:t>
            </a:r>
            <a:r>
              <a:rPr lang="en-US"/>
              <a:t>fê¾</a:t>
            </a:r>
            <a:r>
              <a:rPr lang="ar-IQ"/>
              <a:t>ے</a:t>
            </a:r>
            <a:r>
              <a:rPr lang="en-US"/>
              <a:t>o‎ç</a:t>
            </a:r>
            <a:r>
              <a:rPr lang="ar-IQ"/>
              <a:t>ص«9›خ59®؟ڈ</a:t>
            </a:r>
            <a:r>
              <a:rPr lang="en-US"/>
              <a:t>WœE</a:t>
            </a:r>
            <a:r>
              <a:rPr lang="ar-IQ"/>
              <a:t>إے©
</a:t>
            </a:r>
            <a:r>
              <a:rPr lang="en-US"/>
              <a:t>zü8]«¦؛‎!</a:t>
            </a:r>
            <a:r>
              <a:rPr lang="ar-IQ"/>
              <a:t>ے</a:t>
            </a:r>
            <a:r>
              <a:rPr lang="en-US"/>
              <a:t>aَ{</a:t>
            </a:r>
            <a:r>
              <a:rPr lang="ar-IQ"/>
              <a:t>ے÷ے</a:t>
            </a:r>
            <a:r>
              <a:rPr lang="en-US"/>
              <a:t>Hq</a:t>
            </a:r>
            <a:r>
              <a:rPr lang="ar-IQ"/>
              <a:t>اے</a:t>
            </a:r>
            <a:r>
              <a:rPr lang="en-US"/>
              <a:t>ç‘ï÷C</a:t>
            </a:r>
            <a:r>
              <a:rPr lang="ar-IQ"/>
              <a:t>ح°؟ے÷¨</a:t>
            </a:r>
            <a:r>
              <a:rPr lang="en-US"/>
              <a:t>ë~`×_</a:t>
            </a:r>
            <a:r>
              <a:rPr lang="ar-IQ"/>
              <a:t>ےے¶µےض®µ[‎</a:t>
            </a:r>
            <a:r>
              <a:rPr lang="en-US"/>
              <a:t>lu</a:t>
            </a:r>
            <a:r>
              <a:rPr lang="ar-IQ"/>
              <a:t>ےف كٌ¯كڈ</a:t>
            </a:r>
            <a:r>
              <a:rPr lang="en-US"/>
              <a:t>U</a:t>
            </a:r>
            <a:r>
              <a:rPr lang="ar-IQ"/>
              <a:t>ے‎†ف?ُْ×</a:t>
            </a:r>
            <a:r>
              <a:rPr lang="en-US"/>
              <a:t>ïû^p¯^~D</a:t>
            </a:r>
            <a:r>
              <a:rPr lang="ar-IQ"/>
              <a:t>ف~—</a:t>
            </a:r>
            <a:r>
              <a:rPr lang="en-US"/>
              <a:t>ëOî؟</a:t>
            </a:r>
            <a:r>
              <a:rPr lang="ar-IQ"/>
              <a:t>ة&gt;‍“]¯¯ےع</a:t>
            </a:r>
            <a:r>
              <a:rPr lang="en-US"/>
              <a:t>e</a:t>
            </a:r>
            <a:r>
              <a:rPr lang="ar-IQ"/>
              <a:t>ذ“</a:t>
            </a:r>
            <a:r>
              <a:rPr lang="en-US"/>
              <a:t>ô¾­xozû</a:t>
            </a:r>
            <a:r>
              <a:rPr lang="ar-IQ"/>
              <a:t>ء[ؤ</a:t>
            </a:r>
            <a:r>
              <a:rPr lang="en-US"/>
              <a:t>W‎</a:t>
            </a:r>
            <a:r>
              <a:rPr lang="ar-IQ"/>
              <a:t>کفْ‏ےِض</a:t>
            </a:r>
            <a:r>
              <a:rPr lang="en-US"/>
              <a:t>ûW</a:t>
            </a:r>
            <a:r>
              <a:rPr lang="ar-IQ"/>
              <a:t>ط~؟ع</a:t>
            </a:r>
            <a:r>
              <a:rPr lang="en-US"/>
              <a:t>w¬C[‏;</a:t>
            </a:r>
            <a:r>
              <a:rPr lang="ar-IQ"/>
              <a:t>گپظ§</a:t>
            </a:r>
            <a:r>
              <a:rPr lang="en-US"/>
              <a:t>i„îH­¶·؟¯}û4WUµ^6&gt;©{</a:t>
            </a:r>
            <a:r>
              <a:rPr lang="ar-IQ"/>
              <a:t>ےمٹگ(</a:t>
            </a:r>
            <a:r>
              <a:rPr lang="en-US"/>
              <a:t>R§ٌ§_</a:t>
            </a:r>
            <a:r>
              <a:rPr lang="ar-IQ"/>
              <a:t>ف</a:t>
            </a:r>
            <a:r>
              <a:rPr lang="en-US"/>
              <a:t>Bٌ</a:t>
            </a:r>
            <a:r>
              <a:rPr lang="ar-IQ"/>
              <a:t>إ*¬رژرؤ×؟ے¶©‡[ے‏ُ5ِ؟</a:t>
            </a:r>
            <a:r>
              <a:rPr lang="en-US"/>
              <a:t>ç6</a:t>
            </a:r>
            <a:r>
              <a:rPr lang="ar-IQ"/>
              <a:t>آ</a:t>
            </a:r>
            <a:r>
              <a:rPr lang="en-US"/>
              <a:t>a</a:t>
            </a:r>
            <a:r>
              <a:rPr lang="ar-IQ"/>
              <a:t>ضصز</a:t>
            </a:r>
            <a:r>
              <a:rPr lang="en-US"/>
              <a:t>oI‎</a:t>
            </a:r>
            <a:r>
              <a:rPr lang="ar-IQ"/>
              <a:t>ف¤</a:t>
            </a:r>
            <a:r>
              <a:rPr lang="en-US"/>
              <a:t>ëµ‏ï</a:t>
            </a:r>
            <a:r>
              <a:rPr lang="ar-IQ"/>
              <a:t>ى</a:t>
            </a:r>
            <a:br>
              <a:rPr lang="ar-IQ"/>
            </a:br>
            <a:r>
              <a:rPr lang="en-US"/>
              <a:t>UO´</a:t>
            </a:r>
            <a:r>
              <a:rPr lang="ar-IQ"/>
              <a:t>ي{خہ</a:t>
            </a:r>
            <a:r>
              <a:rPr lang="en-US"/>
              <a:t>ƒA„&amp;</a:t>
            </a:r>
            <a:r>
              <a:rPr lang="ar-IQ"/>
              <a:t>ڑ</a:t>
            </a:r>
            <a:r>
              <a:rPr lang="en-US"/>
              <a:t>h4</a:t>
            </a:r>
            <a:r>
              <a:rPr lang="ar-IQ"/>
              <a:t>خ</a:t>
            </a:r>
            <a:r>
              <a:rPr lang="en-US"/>
              <a:t>F</a:t>
            </a:r>
            <a:r>
              <a:rPr lang="ar-IQ"/>
              <a:t>ظ¼ف</a:t>
            </a:r>
            <a:r>
              <a:rPr lang="en-US"/>
              <a:t>q</a:t>
            </a:r>
            <a:r>
              <a:rPr lang="ar-IQ"/>
              <a:t>ط</a:t>
            </a:r>
            <a:r>
              <a:rPr lang="en-US"/>
              <a:t>Unû½</a:t>
            </a:r>
            <a:r>
              <a:rPr lang="ar-IQ"/>
              <a:t>ش</a:t>
            </a:r>
            <a:r>
              <a:rPr lang="en-US"/>
              <a:t>TW</a:t>
            </a:r>
            <a:r>
              <a:rPr lang="ar-IQ"/>
              <a:t>ل„;</a:t>
            </a:r>
            <a:r>
              <a:rPr lang="en-US"/>
              <a:t>M;# </a:t>
            </a:r>
            <a:r>
              <a:rPr lang="ar-IQ"/>
              <a:t>ک</a:t>
            </a:r>
            <a:r>
              <a:rPr lang="en-US"/>
              <a:t>B#</a:t>
            </a:r>
            <a:r>
              <a:rPr lang="ar-IQ"/>
              <a:t>گ&lt;‌—</a:t>
            </a:r>
            <a:r>
              <a:rPr lang="en-US"/>
              <a:t>aQ€ƒˆy¶ˆ°</a:t>
            </a:r>
            <a:r>
              <a:rPr lang="ar-IQ"/>
              <a:t>ک</a:t>
            </a:r>
            <a:r>
              <a:rPr lang="en-US"/>
              <a:t>MQ</a:t>
            </a:r>
            <a:r>
              <a:rPr lang="ar-IQ"/>
              <a:t>ا€س</a:t>
            </a:r>
            <a:r>
              <a:rPr lang="en-US"/>
              <a:t>M+9</a:t>
            </a:r>
            <a:r>
              <a:rPr lang="ar-IQ"/>
              <a:t>ھ</a:t>
            </a:r>
            <a:r>
              <a:rPr lang="en-US"/>
              <a:t>i،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ٹ</a:t>
            </a:r>
            <a:r>
              <a:rPr lang="en-US"/>
              <a:t>â#ˆ</a:t>
            </a:r>
            <a:r>
              <a:rPr lang="ar-IQ"/>
              <a:t>ن2@®	</a:t>
            </a:r>
            <a:r>
              <a:rPr lang="en-US"/>
              <a:t>Cf „r?</a:t>
            </a:r>
            <a:r>
              <a:rPr lang="ar-IQ"/>
              <a:t>ل$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85282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î8‏è‌WiXE</a:t>
            </a:r>
            <a:r>
              <a:rPr lang="ar-IQ"/>
              <a:t>ڈ†°</a:t>
            </a:r>
            <a:r>
              <a:rPr lang="en-US"/>
              <a:t>â‏","‡ً</a:t>
            </a:r>
            <a:r>
              <a:rPr lang="ar-IQ"/>
              <a:t>ء</a:t>
            </a:r>
            <a:br>
              <a:rPr lang="ar-IQ"/>
            </a:br>
            <a:r>
              <a:rPr lang="en-US"/>
              <a:t>X</a:t>
            </a:r>
            <a:r>
              <a:rPr lang="ar-IQ"/>
              <a:t>ڈےےےےےے</a:t>
            </a:r>
            <a:r>
              <a:rPr lang="en-US"/>
              <a:t>ù€Sٍ‡ ¥„_ xb?o‚
ˆd</a:t>
            </a:r>
            <a:r>
              <a:rPr lang="ar-IQ"/>
              <a:t>ژک</a:t>
            </a:r>
            <a:r>
              <a:rPr lang="en-US"/>
              <a:t>A</a:t>
            </a:r>
            <a:r>
              <a:rPr lang="ar-IQ"/>
              <a:t>گظّ</a:t>
            </a:r>
            <a:r>
              <a:rPr lang="en-US"/>
              <a:t>M4</a:t>
            </a:r>
            <a:r>
              <a:rPr lang="ar-IQ"/>
              <a:t>ى,</a:t>
            </a:r>
            <a:r>
              <a:rPr lang="en-US"/>
              <a:t>u	©</a:t>
            </a:r>
            <a:r>
              <a:rPr lang="ar-IQ"/>
              <a:t>ک</a:t>
            </a:r>
            <a:r>
              <a:rPr lang="en-US"/>
              <a:t>OTi</a:t>
            </a:r>
            <a:r>
              <a:rPr lang="ar-IQ"/>
              <a:t>ق«</a:t>
            </a:r>
            <a:r>
              <a:rPr lang="en-US"/>
              <a:t>i</a:t>
            </a:r>
            <a:r>
              <a:rPr lang="ar-IQ"/>
              <a:t>كھ</a:t>
            </a:r>
            <a:r>
              <a:rPr lang="en-US"/>
              <a:t>OW6éB]~q؛؛¶‌$	g}p</a:t>
            </a:r>
            <a:r>
              <a:rPr lang="ar-IQ"/>
              <a:t>ع</a:t>
            </a:r>
            <a:r>
              <a:rPr lang="en-US"/>
              <a:t>ZO</a:t>
            </a:r>
            <a:r>
              <a:rPr lang="ar-IQ"/>
              <a:t>م</a:t>
            </a:r>
            <a:r>
              <a:rPr lang="en-US"/>
              <a:t>UJ</a:t>
            </a:r>
            <a:r>
              <a:rPr lang="ar-IQ"/>
              <a:t>ء6ث‍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8173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50555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104 0 obj&lt;&lt;/Subtype/Image/Length 2523/Filter/CCITTFaxDecode/ImageMask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18491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</a:t>
            </a:r>
            <a:r>
              <a:rPr lang="ar-IQ"/>
              <a:t>أکآ8
</a:t>
            </a:r>
            <a:r>
              <a:rPr lang="en-US"/>
              <a:t>F</a:t>
            </a:r>
            <a:r>
              <a:rPr lang="ar-IQ"/>
              <a:t>ہًوو</a:t>
            </a:r>
            <a:r>
              <a:rPr lang="en-US"/>
              <a:t>Kî</a:t>
            </a:r>
            <a:r>
              <a:rPr lang="ar-IQ"/>
              <a:t>غˆ/ط</a:t>
            </a:r>
            <a:r>
              <a:rPr lang="en-US"/>
              <a:t>Sƒ؛؟uَm</a:t>
            </a:r>
            <a:r>
              <a:rPr lang="ar-IQ"/>
              <a:t>صَ†‎‎</a:t>
            </a:r>
            <a:r>
              <a:rPr lang="en-US"/>
              <a:t>û</a:t>
            </a:r>
            <a:r>
              <a:rPr lang="ar-IQ"/>
              <a:t>خ</a:t>
            </a:r>
            <a:r>
              <a:rPr lang="en-US"/>
              <a:t>rT</a:t>
            </a:r>
            <a:r>
              <a:rPr lang="ar-IQ"/>
              <a:t>حش؟8</a:t>
            </a:r>
            <a:r>
              <a:rPr lang="en-US"/>
              <a:t>v©.ُT­</a:t>
            </a:r>
            <a:r>
              <a:rPr lang="ar-IQ"/>
              <a:t>خ</a:t>
            </a:r>
            <a:br>
              <a:rPr lang="ar-IQ"/>
            </a:br>
            <a:r>
              <a:rPr lang="ar-IQ"/>
              <a:t>كےذ</a:t>
            </a:r>
            <a:r>
              <a:rPr lang="en-US"/>
              <a:t>ë®é¶</a:t>
            </a:r>
            <a:r>
              <a:rPr lang="ar-IQ"/>
              <a:t>رژ</a:t>
            </a:r>
            <a:r>
              <a:rPr lang="en-US"/>
              <a:t>L?w‎؟üzé‏؟½j؛§؟×ü®—i</a:t>
            </a:r>
            <a:r>
              <a:rPr lang="ar-IQ"/>
              <a:t>ڈَْ`اغِ6ص‡ےےْ^</a:t>
            </a:r>
            <a:r>
              <a:rPr lang="en-US"/>
              <a:t>ô</a:t>
            </a:r>
            <a:r>
              <a:rPr lang="ar-IQ"/>
              <a:t>كّ#</a:t>
            </a:r>
            <a:r>
              <a:rPr lang="en-US"/>
              <a:t>k</a:t>
            </a:r>
            <a:r>
              <a:rPr lang="ar-IQ"/>
              <a:t>كّ</a:t>
            </a:r>
            <a:r>
              <a:rPr lang="en-US"/>
              <a:t>a</a:t>
            </a:r>
            <a:r>
              <a:rPr lang="ar-IQ"/>
              <a:t>ےےُےے</a:t>
            </a:r>
            <a:r>
              <a:rPr lang="en-US"/>
              <a:t>œ</a:t>
            </a:r>
            <a:r>
              <a:rPr lang="ar-IQ"/>
              <a:t>ےآ_]</a:t>
            </a:r>
            <a:r>
              <a:rPr lang="en-US"/>
              <a:t>m7@</a:t>
            </a:r>
            <a:r>
              <a:rPr lang="ar-IQ"/>
              <a:t>أ</a:t>
            </a:r>
            <a:r>
              <a:rPr lang="en-US"/>
              <a:t>ûْïûï</a:t>
            </a:r>
            <a:r>
              <a:rPr lang="ar-IQ"/>
              <a:t>طْض</a:t>
            </a:r>
            <a:r>
              <a:rPr lang="en-US"/>
              <a:t>û„ُِûْ</a:t>
            </a:r>
            <a:r>
              <a:rPr lang="ar-IQ"/>
              <a:t>ے</a:t>
            </a:r>
            <a:r>
              <a:rPr lang="en-US"/>
              <a:t>è</a:t>
            </a:r>
            <a:r>
              <a:rPr lang="ar-IQ"/>
              <a:t>كُ{‎‏÷غ,</a:t>
            </a:r>
            <a:r>
              <a:rPr lang="en-US"/>
              <a:t>u_¯ـ6Xûë</a:t>
            </a:r>
            <a:r>
              <a:rPr lang="ar-IQ"/>
              <a:t>في­ى=´؟¶6</a:t>
            </a:r>
            <a:r>
              <a:rPr lang="en-US"/>
              <a:t>Hٌv·«ô\2¬‏«w†J!±</a:t>
            </a:r>
            <a:r>
              <a:rPr lang="ar-IQ"/>
              <a:t>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1496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é&amp;</a:t>
            </a:r>
            <a:r>
              <a:rPr lang="ar-IQ"/>
              <a:t>ز÷</a:t>
            </a:r>
            <a:r>
              <a:rPr lang="en-US"/>
              <a:t>I¼}</a:t>
            </a:r>
            <a:r>
              <a:rPr lang="ar-IQ"/>
              <a:t>ز«</a:t>
            </a:r>
            <a:r>
              <a:rPr lang="en-US"/>
              <a:t>WE8A</a:t>
            </a:r>
            <a:r>
              <a:rPr lang="ar-IQ"/>
              <a:t>ل?‡</a:t>
            </a:r>
            <a:r>
              <a:rPr lang="en-US"/>
              <a:t>ô÷</a:t>
            </a:r>
            <a:r>
              <a:rPr lang="ar-IQ"/>
              <a:t>غ½¦خ</a:t>
            </a:r>
            <a:r>
              <a:rPr lang="en-US"/>
              <a:t>A0·¾)</a:t>
            </a:r>
            <a:br>
              <a:rPr lang="en-US"/>
            </a:br>
            <a:r>
              <a:rPr lang="en-US"/>
              <a:t>m
½}‚(p‹…	œ‚
</a:t>
            </a:r>
            <a:r>
              <a:rPr lang="ar-IQ"/>
              <a:t>ڑ،</a:t>
            </a:r>
            <a:r>
              <a:rPr lang="en-US"/>
              <a:t>o!ً</a:t>
            </a:r>
            <a:r>
              <a:rPr lang="ar-IQ"/>
              <a:t>ء?ي</a:t>
            </a:r>
            <a:r>
              <a:rPr lang="en-US"/>
              <a:t>HaN
‡ x</a:t>
            </a:r>
            <a:r>
              <a:rPr lang="ar-IQ"/>
              <a:t>ژس</a:t>
            </a:r>
            <a:r>
              <a:rPr lang="en-US"/>
              <a:t>B"4</a:t>
            </a:r>
            <a:r>
              <a:rPr lang="ar-IQ"/>
              <a:t>جٌ</a:t>
            </a:r>
            <a:r>
              <a:rPr lang="en-US"/>
              <a:t>hA„0ˆxa</a:t>
            </a:r>
            <a:r>
              <a:rPr lang="ar-IQ"/>
              <a:t>ء—ٍ+ˆن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01041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ھؤ</a:t>
            </a:r>
            <a:r>
              <a:rPr lang="en-US"/>
              <a:t>D ¶¯²½„‎5</a:t>
            </a:r>
            <a:r>
              <a:rPr lang="ar-IQ"/>
              <a:t>ڈ</a:t>
            </a:r>
            <a:r>
              <a:rPr lang="en-US"/>
              <a:t>X</a:t>
            </a:r>
            <a:r>
              <a:rPr lang="ar-IQ"/>
              <a:t>ڈےےےےےےے</a:t>
            </a:r>
            <a:r>
              <a:rPr lang="en-US"/>
              <a:t>ù</a:t>
            </a:r>
            <a:r>
              <a:rPr lang="ar-IQ"/>
              <a:t>گ</a:t>
            </a:r>
            <a:r>
              <a:rPr lang="en-US"/>
              <a:t>n9€b</a:t>
            </a:r>
            <a:r>
              <a:rPr lang="ar-IQ"/>
              <a:t>ب</a:t>
            </a:r>
            <a:r>
              <a:rPr lang="en-US"/>
              <a:t>dü@ًH </a:t>
            </a:r>
            <a:r>
              <a:rPr lang="ar-IQ"/>
              <a:t>غأ </a:t>
            </a:r>
            <a:r>
              <a:rPr lang="en-US"/>
              <a:t>x8</a:t>
            </a:r>
            <a:r>
              <a:rPr lang="ar-IQ"/>
              <a:t>ن</a:t>
            </a:r>
            <a:r>
              <a:rPr lang="en-US"/>
              <a:t>r</a:t>
            </a:r>
            <a:br>
              <a:rPr lang="en-US"/>
            </a:br>
            <a:r>
              <a:rPr lang="en-US"/>
              <a:t>@ًj|</a:t>
            </a:r>
            <a:r>
              <a:rPr lang="ar-IQ"/>
              <a:t>پ</a:t>
            </a:r>
            <a:r>
              <a:rPr lang="en-US"/>
              <a:t>àH</a:t>
            </a:r>
            <a:r>
              <a:rPr lang="ar-IQ"/>
              <a:t>ل2
ـ</a:t>
            </a:r>
            <a:r>
              <a:rPr lang="en-US"/>
              <a:t>Aû	®AV2nA</a:t>
            </a:r>
            <a:r>
              <a:rPr lang="ar-IQ"/>
              <a:t>ف2‡</a:t>
            </a:r>
            <a:r>
              <a:rPr lang="en-US"/>
              <a:t>Gƒ9³0F$/ ­xG@&lt;40»‏¬ٍ#çƒ^ ُ÷NٍpC¹</a:t>
            </a:r>
            <a:r>
              <a:rPr lang="ar-IQ"/>
              <a:t>ى‹</a:t>
            </a:r>
            <a:r>
              <a:rPr lang="en-US"/>
              <a:t>B9َéَa‌(k</a:t>
            </a:r>
            <a:r>
              <a:rPr lang="ar-IQ"/>
              <a:t>ؤ7ي0»ے}</a:t>
            </a:r>
            <a:r>
              <a:rPr lang="en-US"/>
              <a:t>m¶—wêœC‏ï9él(vl8[Oµ</a:t>
            </a:r>
            <a:r>
              <a:rPr lang="ar-IQ"/>
              <a:t>گث ط:؟</a:t>
            </a:r>
            <a:r>
              <a:rPr lang="en-US"/>
              <a:t>M</a:t>
            </a:r>
            <a:r>
              <a:rPr lang="ar-IQ"/>
              <a:t>ي</a:t>
            </a:r>
            <a:r>
              <a:rPr lang="en-US"/>
              <a:t>n¸a&gt;ïـ!û×L‚D</a:t>
            </a:r>
            <a:r>
              <a:rPr lang="ar-IQ"/>
              <a:t>ى†</a:t>
            </a:r>
            <a:r>
              <a:rPr lang="en-US"/>
              <a:t>d&amp;@ًh</a:t>
            </a:r>
            <a:r>
              <a:rPr lang="ar-IQ"/>
              <a:t>ز»ےٌ{ض²ٍ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480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V@؟)</a:t>
            </a:r>
            <a:r>
              <a:rPr lang="ar-IQ"/>
              <a:t>ق¼‚</a:t>
            </a:r>
            <a:r>
              <a:rPr lang="en-US"/>
              <a:t>Bd¨"â“r(</a:t>
            </a:r>
            <a:r>
              <a:rPr lang="ar-IQ"/>
              <a:t>لذ</a:t>
            </a:r>
            <a:r>
              <a:rPr lang="en-US"/>
              <a:t>i‘8„®(rc•¨Gـ</a:t>
            </a:r>
            <a:r>
              <a:rPr lang="ar-IQ"/>
              <a:t>ژ„¦</a:t>
            </a:r>
            <a:r>
              <a:rPr lang="en-US"/>
              <a:t>H</a:t>
            </a:r>
            <a:r>
              <a:rPr lang="ar-IQ"/>
              <a:t>ن</a:t>
            </a:r>
            <a:r>
              <a:rPr lang="en-US"/>
              <a:t>v–</a:t>
            </a:r>
            <a:r>
              <a:rPr lang="ar-IQ"/>
              <a:t>ے</a:t>
            </a:r>
            <a:r>
              <a:rPr lang="en-US"/>
              <a:t>d|îC¤K#_[.ôˆY›´</a:t>
            </a:r>
            <a:r>
              <a:rPr lang="ar-IQ"/>
              <a:t>ب¨	</a:t>
            </a:r>
            <a:r>
              <a:rPr lang="en-US"/>
              <a:t>ù z„</a:t>
            </a:r>
            <a:r>
              <a:rPr lang="ar-IQ"/>
              <a:t>ذس</a:t>
            </a:r>
            <a:r>
              <a:rPr lang="en-US"/>
              <a:t>A„/	“N]</a:t>
            </a:r>
            <a:r>
              <a:rPr lang="ar-IQ"/>
              <a:t>گ</a:t>
            </a:r>
            <a:r>
              <a:rPr lang="en-US"/>
              <a:t>ƒH&lt;</a:t>
            </a:r>
            <a:r>
              <a:rPr lang="ar-IQ"/>
              <a:t>د</a:t>
            </a:r>
            <a:r>
              <a:rPr lang="en-US"/>
              <a:t>wA</a:t>
            </a:r>
            <a:br>
              <a:rPr lang="en-US"/>
            </a:br>
            <a:r>
              <a:rPr lang="en-US"/>
              <a:t>’qK</a:t>
            </a:r>
            <a:r>
              <a:rPr lang="ar-IQ"/>
              <a:t>پ‚</a:t>
            </a:r>
            <a:r>
              <a:rPr lang="en-US"/>
              <a:t>x</a:t>
            </a:r>
            <a:r>
              <a:rPr lang="ar-IQ"/>
              <a:t>ہ</a:t>
            </a:r>
            <a:r>
              <a:rPr lang="en-US"/>
              <a:t>g[d¼‌“³¹r؟ï</a:t>
            </a:r>
            <a:r>
              <a:rPr lang="ar-IQ"/>
              <a:t>ة؛</a:t>
            </a:r>
            <a:r>
              <a:rPr lang="en-US"/>
              <a:t>Nْ </a:t>
            </a:r>
            <a:r>
              <a:rPr lang="ar-IQ"/>
              <a:t>ذ9÷@س‎^‘ˆ5	®…</a:t>
            </a:r>
            <a:r>
              <a:rPr lang="en-US"/>
              <a:t>ü</a:t>
            </a:r>
            <a:r>
              <a:rPr lang="ar-IQ"/>
              <a:t>غ</a:t>
            </a:r>
            <a:r>
              <a:rPr lang="en-US"/>
              <a:t>k„‏#</a:t>
            </a:r>
            <a:r>
              <a:rPr lang="ar-IQ"/>
              <a:t>هغ</a:t>
            </a:r>
            <a:r>
              <a:rPr lang="en-US"/>
              <a:t>G­Pi‍</a:t>
            </a:r>
            <a:br>
              <a:rPr lang="en-US"/>
            </a:br>
            <a:r>
              <a:rPr lang="en-US"/>
              <a:t>sZ7ُô‏</a:t>
            </a:r>
            <a:r>
              <a:rPr lang="ar-IQ"/>
              <a:t>ذً</a:t>
            </a:r>
            <a:r>
              <a:rPr lang="en-US"/>
              <a:t>To{Z£h4e</a:t>
            </a:r>
            <a:r>
              <a:rPr lang="ar-IQ"/>
              <a:t>گ</a:t>
            </a:r>
            <a:r>
              <a:rPr lang="en-US"/>
              <a:t>EŒ</a:t>
            </a:r>
            <a:r>
              <a:rPr lang="ar-IQ"/>
              <a:t>پ</a:t>
            </a:r>
            <a:r>
              <a:rPr lang="en-US"/>
              <a:t>q</a:t>
            </a:r>
            <a:r>
              <a:rPr lang="ar-IQ"/>
              <a:t>ت</a:t>
            </a:r>
            <a:r>
              <a:rPr lang="en-US"/>
              <a:t>ô?î¤Œ7×„q</a:t>
            </a:r>
            <a:r>
              <a:rPr lang="ar-IQ"/>
              <a:t>وغ</a:t>
            </a:r>
            <a:r>
              <a:rPr lang="en-US"/>
              <a:t>j‎œ+snî</a:t>
            </a:r>
            <a:r>
              <a:rPr lang="ar-IQ"/>
              <a:t>چ·ح·4µ×َں</a:t>
            </a:r>
            <a:r>
              <a:rPr lang="en-US"/>
              <a:t>Jï</a:t>
            </a:r>
            <a:r>
              <a:rPr lang="ar-IQ"/>
              <a:t>غھ</a:t>
            </a:r>
            <a:r>
              <a:rPr lang="en-US"/>
              <a:t>ôn</a:t>
            </a:r>
            <a:r>
              <a:rPr lang="ar-IQ"/>
              <a:t>ے0ٌ</a:t>
            </a:r>
            <a:r>
              <a:rPr lang="en-US"/>
              <a:t>Uk§6éy!ê</a:t>
            </a:r>
            <a:r>
              <a:rPr lang="ar-IQ"/>
              <a:t>صذµ</a:t>
            </a:r>
            <a:r>
              <a:rPr lang="en-US"/>
              <a:t>k</a:t>
            </a:r>
            <a:r>
              <a:rPr lang="ar-IQ"/>
              <a:t>غ&gt;آ¯</a:t>
            </a:r>
            <a:r>
              <a:rPr lang="en-US"/>
              <a:t>èij</a:t>
            </a:r>
            <a:r>
              <a:rPr lang="ar-IQ"/>
              <a:t>كخھز</a:t>
            </a:r>
            <a:r>
              <a:rPr lang="en-US"/>
              <a:t>û‎[‚ِu</a:t>
            </a:r>
            <a:r>
              <a:rPr lang="ar-IQ"/>
              <a:t>بجعؤ</a:t>
            </a:r>
            <a:r>
              <a:rPr lang="en-US"/>
              <a:t>p‍l8oïUï¥</a:t>
            </a:r>
            <a:r>
              <a:rPr lang="ar-IQ"/>
              <a:t>ف_</a:t>
            </a:r>
            <a:r>
              <a:rPr lang="en-US"/>
              <a:t>V¼£uzé{â</a:t>
            </a:r>
            <a:r>
              <a:rPr lang="ar-IQ"/>
              <a:t>ىه</a:t>
            </a:r>
            <a:r>
              <a:rPr lang="en-US"/>
              <a:t>K</a:t>
            </a:r>
            <a:r>
              <a:rPr lang="ar-IQ"/>
              <a:t>ک</a:t>
            </a:r>
            <a:r>
              <a:rPr lang="en-US"/>
              <a:t>y·</a:t>
            </a:r>
            <a:r>
              <a:rPr lang="ar-IQ"/>
              <a:t>غء°}
چ¯ْْ</a:t>
            </a:r>
            <a:r>
              <a:rPr lang="en-US"/>
              <a:t>w­-'ô†«wY‎</a:t>
            </a:r>
            <a:r>
              <a:rPr lang="ar-IQ"/>
              <a:t>م;</a:t>
            </a:r>
            <a:r>
              <a:rPr lang="en-US"/>
              <a:t>M==­</a:t>
            </a:r>
            <a:r>
              <a:rPr lang="ar-IQ"/>
              <a:t>ژگ صھ؛</a:t>
            </a:r>
            <a:r>
              <a:rPr lang="en-US"/>
              <a:t>t</a:t>
            </a:r>
            <a:r>
              <a:rPr lang="ar-IQ"/>
              <a:t>خ":	ئ´ف'­ض‌</a:t>
            </a:r>
            <a:r>
              <a:rPr lang="en-US"/>
              <a:t>tôµè8o¥oGô½k‎</a:t>
            </a:r>
            <a:r>
              <a:rPr lang="ar-IQ"/>
              <a:t>ے</a:t>
            </a:r>
            <a:r>
              <a:rPr lang="en-US"/>
              <a:t>ëK§¦£‌\</a:t>
            </a:r>
            <a:r>
              <a:rPr lang="ar-IQ"/>
              <a:t>ڈ</a:t>
            </a:r>
            <a:r>
              <a:rPr lang="en-US"/>
              <a:t>ï‎ê‏ë</a:t>
            </a:r>
            <a:r>
              <a:rPr lang="ar-IQ"/>
              <a:t>ےےء×ے¶؟^’</a:t>
            </a:r>
            <a:r>
              <a:rPr lang="en-US"/>
              <a:t>N›j</a:t>
            </a:r>
            <a:r>
              <a:rPr lang="ar-IQ"/>
              <a:t>كخ</a:t>
            </a:r>
            <a:r>
              <a:rPr lang="en-US"/>
              <a:t>y</a:t>
            </a:r>
            <a:r>
              <a:rPr lang="ar-IQ"/>
              <a:t>ہ</a:t>
            </a:r>
            <a:r>
              <a:rPr lang="en-US"/>
              <a:t>F45ï</a:t>
            </a:r>
            <a:r>
              <a:rPr lang="ar-IQ"/>
              <a:t>ےےے</a:t>
            </a:r>
            <a:r>
              <a:rPr lang="en-US"/>
              <a:t>ûّ</a:t>
            </a:r>
            <a:r>
              <a:rPr lang="ar-IQ"/>
              <a:t>كٹ×ِ</a:t>
            </a:r>
            <a:r>
              <a:rPr lang="en-US"/>
              <a:t>é</a:t>
            </a:r>
            <a:r>
              <a:rPr lang="ar-IQ"/>
              <a:t>ڑ‚؟×_‎~ً·¯‚‏7~›¬أ‎ےكےے</a:t>
            </a:r>
            <a:r>
              <a:rPr lang="en-US"/>
              <a:t>M</a:t>
            </a:r>
            <a:r>
              <a:rPr lang="ar-IQ"/>
              <a:t>شِ{</a:t>
            </a:r>
            <a:r>
              <a:rPr lang="en-US"/>
              <a:t>è</a:t>
            </a:r>
            <a:r>
              <a:rPr lang="ar-IQ"/>
              <a:t>كےغ¦ل/ژ¶؛‏
</a:t>
            </a:r>
            <a:r>
              <a:rPr lang="en-US"/>
              <a:t>ï</a:t>
            </a:r>
            <a:r>
              <a:rPr lang="ar-IQ"/>
              <a:t>ك‚6­ْ</a:t>
            </a:r>
            <a:r>
              <a:rPr lang="en-US"/>
              <a:t>û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520494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[~¯فےےےك</a:t>
            </a:r>
            <a:r>
              <a:rPr lang="en-US"/>
              <a:t>pَN“</a:t>
            </a:r>
            <a:r>
              <a:rPr lang="ar-IQ"/>
              <a:t>ے¬</a:t>
            </a:r>
            <a:r>
              <a:rPr lang="en-US"/>
              <a:t>m</a:t>
            </a:r>
            <a:r>
              <a:rPr lang="ar-IQ"/>
              <a:t>ي†*</a:t>
            </a:r>
            <a:r>
              <a:rPr lang="en-US"/>
              <a:t>P™®+؟ëûً—</a:t>
            </a:r>
            <a:r>
              <a:rPr lang="ar-IQ"/>
              <a:t>ژے‏</a:t>
            </a:r>
            <a:r>
              <a:rPr lang="en-US"/>
              <a:t>Aˆ</a:t>
            </a:r>
            <a:r>
              <a:rPr lang="ar-IQ"/>
              <a:t>ے</a:t>
            </a:r>
            <a:r>
              <a:rPr lang="en-US"/>
              <a:t>m</a:t>
            </a:r>
            <a:r>
              <a:rPr lang="ar-IQ"/>
              <a:t>ط®ےك‎´»</a:t>
            </a:r>
            <a:r>
              <a:rPr lang="en-US"/>
              <a:t>û</a:t>
            </a:r>
            <a:r>
              <a:rPr lang="ar-IQ"/>
              <a:t>ےّس}%ے</a:t>
            </a:r>
            <a:r>
              <a:rPr lang="en-US"/>
              <a:t>m ë؛ُ[_ْ^</a:t>
            </a:r>
            <a:r>
              <a:rPr lang="ar-IQ"/>
              <a:t>ے</a:t>
            </a:r>
            <a:r>
              <a:rPr lang="en-US"/>
              <a:t>p‍</a:t>
            </a:r>
            <a:r>
              <a:rPr lang="ar-IQ"/>
              <a:t>ك</a:t>
            </a:r>
            <a:r>
              <a:rPr lang="en-US"/>
              <a:t>ô</a:t>
            </a:r>
            <a:r>
              <a:rPr lang="ar-IQ"/>
              <a:t>ےھ¯</a:t>
            </a:r>
            <a:r>
              <a:rPr lang="en-US"/>
              <a:t>n</a:t>
            </a:r>
            <a:r>
              <a:rPr lang="ar-IQ"/>
              <a:t>ف?</a:t>
            </a:r>
            <a:r>
              <a:rPr lang="en-US"/>
              <a:t>m.ُ؟I؟[.</a:t>
            </a:r>
            <a:r>
              <a:rPr lang="ar-IQ"/>
              <a:t>ي´·</a:t>
            </a:r>
            <a:r>
              <a:rPr lang="en-US"/>
              <a:t>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5576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</a:t>
            </a:r>
            <a:r>
              <a:rPr lang="ar-IQ"/>
              <a:t>ک‎ْ^يِ</a:t>
            </a:r>
            <a:r>
              <a:rPr lang="en-US"/>
              <a:t>i؟</a:t>
            </a:r>
            <a:r>
              <a:rPr lang="ar-IQ"/>
              <a:t>ھ</a:t>
            </a:r>
            <a:r>
              <a:rPr lang="en-US"/>
              <a:t>ô</a:t>
            </a:r>
            <a:r>
              <a:rPr lang="ar-IQ"/>
              <a:t>ے‎</a:t>
            </a:r>
            <a:r>
              <a:rPr lang="en-US"/>
              <a:t>ëMê­¯{ِê5</a:t>
            </a:r>
            <a:r>
              <a:rPr lang="ar-IQ"/>
              <a:t>يظ</a:t>
            </a:r>
            <a:r>
              <a:rPr lang="en-US"/>
              <a:t>o‘</a:t>
            </a:r>
            <a:r>
              <a:rPr lang="ar-IQ"/>
              <a:t>أ(‍\</a:t>
            </a:r>
            <a:r>
              <a:rPr lang="en-US"/>
              <a:t>ij·¦</a:t>
            </a:r>
            <a:r>
              <a:rPr lang="ar-IQ"/>
              <a:t>ا</a:t>
            </a:r>
            <a:r>
              <a:rPr lang="en-US"/>
              <a:t>k{kéo</a:t>
            </a:r>
            <a:r>
              <a:rPr lang="ar-IQ"/>
              <a:t>ئ„8‹؟ٍ</a:t>
            </a:r>
            <a:r>
              <a:rPr lang="en-US"/>
              <a:t>o¼</a:t>
            </a:r>
            <a:r>
              <a:rPr lang="ar-IQ"/>
              <a:t>گ‍¶—؛·</a:t>
            </a:r>
            <a:r>
              <a:rPr lang="en-US"/>
              <a:t>é</a:t>
            </a:r>
            <a:r>
              <a:rPr lang="ar-IQ"/>
              <a:t>ئ«</a:t>
            </a:r>
            <a:r>
              <a:rPr lang="en-US"/>
              <a:t>v¶®C.</a:t>
            </a:r>
            <a:r>
              <a:rPr lang="ar-IQ"/>
              <a:t>ةڈ¯</a:t>
            </a:r>
            <a:r>
              <a:rPr lang="en-US"/>
              <a:t>d</a:t>
            </a:r>
            <a:r>
              <a:rPr lang="ar-IQ"/>
              <a:t>قغص!س</a:t>
            </a:r>
            <a:r>
              <a:rPr lang="en-US"/>
              <a:t>a±o»±</a:t>
            </a:r>
            <a:r>
              <a:rPr lang="ar-IQ"/>
              <a:t>ھ~قش</a:t>
            </a:r>
            <a:r>
              <a:rPr lang="en-US"/>
              <a:t>lq	¶4é’‎m{iZ´’BBً±§ë¬qé„‏</a:t>
            </a:r>
            <a:r>
              <a:rPr lang="ar-IQ"/>
              <a:t>ت</a:t>
            </a:r>
            <a:r>
              <a:rPr lang="en-US"/>
              <a:t>ô</a:t>
            </a:r>
            <a:r>
              <a:rPr lang="ar-IQ"/>
              <a:t>لع—
¤</a:t>
            </a:r>
            <a:r>
              <a:rPr lang="en-US"/>
              <a:t>c</a:t>
            </a:r>
            <a:r>
              <a:rPr lang="ar-IQ"/>
              <a:t>گأ‏ي</a:t>
            </a:r>
            <a:br>
              <a:rPr lang="ar-IQ"/>
            </a:br>
            <a:r>
              <a:rPr lang="ar-IQ"/>
              <a:t>¸µق¶ذ0‍قع</a:t>
            </a:r>
            <a:r>
              <a:rPr lang="en-US"/>
              <a:t>v</a:t>
            </a:r>
            <a:r>
              <a:rPr lang="ar-IQ"/>
              <a:t>ڑ¢3پ	”5ُ›</a:t>
            </a:r>
            <a:r>
              <a:rPr lang="en-US"/>
              <a:t>QU[[üٍ‏÷‘]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91363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5b¶?J</a:t>
            </a:r>
            <a:r>
              <a:rPr lang="ar-IQ"/>
              <a:t>ث´÷™ؤ&amp;پ„ز#«</a:t>
            </a:r>
            <a:r>
              <a:rPr lang="en-US"/>
              <a:t>MPˆ3&amp;r2:@</a:t>
            </a:r>
            <a:r>
              <a:rPr lang="ar-IQ"/>
              <a:t>آ‚ظ¶	ک"ک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696476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$ص=</a:t>
            </a:r>
            <a:r>
              <a:rPr lang="en-US"/>
              <a:t>a„pً</a:t>
            </a:r>
            <a:r>
              <a:rPr lang="ar-IQ"/>
              <a:t>ح°</a:t>
            </a:r>
            <a:r>
              <a:rPr lang="en-US"/>
              <a:t>A‍•8~</a:t>
            </a:r>
            <a:r>
              <a:rPr lang="ar-IQ"/>
              <a:t>ڑ</a:t>
            </a:r>
            <a:r>
              <a:rPr lang="en-US"/>
              <a:t>a4</a:t>
            </a:r>
            <a:r>
              <a:rPr lang="ar-IQ"/>
              <a:t>س†×½خ;[ڈ</a:t>
            </a:r>
            <a:r>
              <a:rPr lang="en-US"/>
              <a:t>HC</a:t>
            </a:r>
            <a:r>
              <a:rPr lang="ar-IQ"/>
              <a:t>ؤ</a:t>
            </a:r>
            <a:r>
              <a:rPr lang="en-US"/>
              <a:t>DE </a:t>
            </a:r>
            <a:r>
              <a:rPr lang="ar-IQ"/>
              <a:t>ر€ح‚'†</a:t>
            </a:r>
            <a:r>
              <a:rPr lang="en-US"/>
              <a:t>iD</a:t>
            </a:r>
            <a:r>
              <a:rPr lang="ar-IQ"/>
              <a:t>آ</a:t>
            </a:r>
            <a:r>
              <a:rPr lang="en-US"/>
              <a:t>j`@ًf±ˆƒ0</a:t>
            </a:r>
            <a:r>
              <a:rPr lang="ar-IQ"/>
              <a:t>آ</a:t>
            </a:r>
            <a:r>
              <a:rPr lang="en-US"/>
              <a:t>hq|Da5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1613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g`؛</a:t>
            </a:r>
            <a:r>
              <a:rPr lang="ar-IQ"/>
              <a:t>با~!›ؤآµ</a:t>
            </a:r>
            <a:r>
              <a:rPr lang="en-US"/>
              <a:t>éôk</a:t>
            </a:r>
            <a:r>
              <a:rPr lang="ar-IQ"/>
              <a:t>ؤ</a:t>
            </a:r>
            <a:r>
              <a:rPr lang="en-US"/>
              <a:t>hq</a:t>
            </a:r>
            <a:r>
              <a:rPr lang="ar-IQ"/>
              <a:t>ےے!گِ</a:t>
            </a:r>
            <a:r>
              <a:rPr lang="en-US"/>
              <a:t>C]</a:t>
            </a:r>
            <a:r>
              <a:rPr lang="ar-IQ"/>
              <a:t>بنا!™ثگ£•	ُ!¶9</a:t>
            </a:r>
            <a:r>
              <a:rPr lang="en-US"/>
              <a:t>W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ثآ</a:t>
            </a:r>
            <a:r>
              <a:rPr lang="en-US"/>
              <a:t>v.
‡jAà&amp;BP</a:t>
            </a:r>
            <a:r>
              <a:rPr lang="ar-IQ"/>
              <a:t>ژب;÷</a:t>
            </a:r>
            <a:r>
              <a:rPr lang="en-US"/>
              <a:t>ùH‏j2„</a:t>
            </a:r>
            <a:r>
              <a:rPr lang="ar-IQ"/>
              <a:t>قڑ</a:t>
            </a:r>
            <a:r>
              <a:rPr lang="en-US"/>
              <a:t>ù</a:t>
            </a:r>
            <a:r>
              <a:rPr lang="ar-IQ"/>
              <a:t>ہ’</a:t>
            </a:r>
            <a:r>
              <a:rPr lang="en-US"/>
              <a:t>w÷ao†	؛</a:t>
            </a:r>
            <a:r>
              <a:rPr lang="ar-IQ"/>
              <a:t>ق</a:t>
            </a:r>
            <a:r>
              <a:rPr lang="en-US"/>
              <a:t>n؛÷o</a:t>
            </a:r>
            <a:r>
              <a:rPr lang="ar-IQ"/>
              <a:t>م</a:t>
            </a:r>
            <a:r>
              <a:rPr lang="en-US"/>
              <a:t>û3J_</a:t>
            </a:r>
            <a:r>
              <a:rPr lang="ar-IQ"/>
              <a:t>ذ6&gt;—¯</a:t>
            </a:r>
            <a:r>
              <a:rPr lang="en-US"/>
              <a:t>A؟‎</a:t>
            </a:r>
            <a:r>
              <a:rPr lang="ar-IQ"/>
              <a:t>ھ‎ي‏ف÷ے÷،</a:t>
            </a:r>
            <a:r>
              <a:rPr lang="en-US"/>
              <a:t>‘/m}ô·‡’|†</a:t>
            </a:r>
            <a:r>
              <a:rPr lang="ar-IQ"/>
              <a:t>ذ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24472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G!¤?</a:t>
            </a:r>
            <a:r>
              <a:rPr lang="ar-IQ"/>
              <a:t>ظ?‚</a:t>
            </a:r>
            <a:r>
              <a:rPr lang="en-US"/>
              <a:t>i’</a:t>
            </a:r>
            <a:r>
              <a:rPr lang="ar-IQ"/>
              <a:t>ٹ</a:t>
            </a:r>
            <a:r>
              <a:rPr lang="en-US"/>
              <a:t>rc</a:t>
            </a:r>
            <a:r>
              <a:rPr lang="ar-IQ"/>
              <a:t>گ”×ے</a:t>
            </a:r>
            <a:r>
              <a:rPr lang="en-US"/>
              <a:t>û%‘</a:t>
            </a:r>
            <a:r>
              <a:rPr lang="ar-IQ"/>
              <a:t>جژ„</a:t>
            </a:r>
            <a:r>
              <a:rPr lang="en-US"/>
              <a:t>p </a:t>
            </a:r>
            <a:r>
              <a:rPr lang="ar-IQ"/>
              <a:t>ء‘ِ</a:t>
            </a:r>
            <a:r>
              <a:rPr lang="en-US"/>
              <a:t>A|</a:t>
            </a:r>
            <a:br>
              <a:rPr lang="en-US"/>
            </a:br>
            <a:r>
              <a:rPr lang="en-US"/>
              <a:t>‎¥;$‎—2VN</a:t>
            </a:r>
            <a:r>
              <a:rPr lang="ar-IQ"/>
              <a:t>ي×و</a:t>
            </a:r>
            <a:r>
              <a:rPr lang="en-US"/>
              <a:t>ô</a:t>
            </a:r>
            <a:r>
              <a:rPr lang="ar-IQ"/>
              <a:t>بَ</a:t>
            </a:r>
            <a:r>
              <a:rPr lang="en-US"/>
              <a:t>M5N</a:t>
            </a:r>
            <a:r>
              <a:rPr lang="ar-IQ"/>
              <a:t>بي0‌–</a:t>
            </a:r>
            <a:r>
              <a:rPr lang="en-US"/>
              <a:t>è0</a:t>
            </a:r>
            <a:r>
              <a:rPr lang="ar-IQ"/>
              <a:t>کٍ</a:t>
            </a:r>
            <a:r>
              <a:rPr lang="en-US"/>
              <a:t>B§</a:t>
            </a:r>
            <a:r>
              <a:rPr lang="ar-IQ"/>
              <a:t>ك÷؛~ڑ7÷</a:t>
            </a:r>
            <a:r>
              <a:rPr lang="en-US"/>
              <a:t>ù</a:t>
            </a:r>
            <a:r>
              <a:rPr lang="ar-IQ"/>
              <a:t>کأ</a:t>
            </a:r>
            <a:r>
              <a:rPr lang="en-US"/>
              <a:t>g</a:t>
            </a:r>
            <a:r>
              <a:rPr lang="ar-IQ"/>
              <a:t>ط~</a:t>
            </a:r>
            <a:r>
              <a:rPr lang="en-US"/>
              <a:t>è=ƒ›</a:t>
            </a:r>
            <a:r>
              <a:rPr lang="ar-IQ"/>
              <a:t>ںخ&amp;</a:t>
            </a:r>
            <a:r>
              <a:rPr lang="en-US"/>
              <a:t>Iً</a:t>
            </a:r>
            <a:r>
              <a:rPr lang="ar-IQ"/>
              <a:t>چح-ٹ</a:t>
            </a:r>
            <a:r>
              <a:rPr lang="en-US"/>
              <a:t>O‘	</a:t>
            </a:r>
            <a:r>
              <a:rPr lang="ar-IQ"/>
              <a:t>ح÷¯›ں</a:t>
            </a:r>
            <a:r>
              <a:rPr lang="en-US"/>
              <a:t>é?ْ·ّFç¯«8‡</a:t>
            </a:r>
            <a:r>
              <a:rPr lang="ar-IQ"/>
              <a:t>ل</a:t>
            </a:r>
            <a:r>
              <a:rPr lang="en-US"/>
              <a:t>b</a:t>
            </a:r>
            <a:r>
              <a:rPr lang="ar-IQ"/>
              <a:t>ں~¾‚}»ے^´¾َ“ْ¾‏ّ¨]</a:t>
            </a:r>
            <a:r>
              <a:rPr lang="en-US"/>
              <a:t>N؟ôüْ6›±[	_ّ[tû</a:t>
            </a:r>
            <a:r>
              <a:rPr lang="ar-IQ"/>
              <a:t>ى</a:t>
            </a:r>
            <a:r>
              <a:rPr lang="en-US"/>
              <a:t>z</a:t>
            </a:r>
            <a:r>
              <a:rPr lang="ar-IQ"/>
              <a:t>ك¦‎‏&gt;يص؟</a:t>
            </a:r>
            <a:r>
              <a:rPr lang="en-US"/>
              <a:t>o÷</a:t>
            </a:r>
            <a:r>
              <a:rPr lang="ar-IQ"/>
              <a:t>آ</a:t>
            </a:r>
            <a:r>
              <a:rPr lang="en-US"/>
              <a:t>dtüV</a:t>
            </a:r>
            <a:r>
              <a:rPr lang="ar-IQ"/>
              <a:t>ےُْل9#</a:t>
            </a:r>
            <a:r>
              <a:rPr lang="en-US"/>
              <a:t>ê=¯</a:t>
            </a:r>
            <a:r>
              <a:rPr lang="ar-IQ"/>
              <a:t>وط",/]‎</a:t>
            </a:r>
            <a:r>
              <a:rPr lang="en-US"/>
              <a:t>Cٌ‡</a:t>
            </a:r>
            <a:r>
              <a:rPr lang="ar-IQ"/>
              <a:t>يژ‍</a:t>
            </a:r>
            <a:r>
              <a:rPr lang="en-US"/>
              <a:t>Hï^\+</a:t>
            </a:r>
            <a:r>
              <a:rPr lang="ar-IQ"/>
              <a:t>ے</a:t>
            </a:r>
            <a:r>
              <a:rPr lang="en-US"/>
              <a:t>ïû1…û‏&gt;?ï[jô¯ّ[</a:t>
            </a:r>
            <a:r>
              <a:rPr lang="ar-IQ"/>
              <a:t>ره±×ي</a:t>
            </a:r>
            <a:r>
              <a:rPr lang="en-US"/>
              <a:t>zِGDu÷ü5ë</a:t>
            </a:r>
            <a:r>
              <a:rPr lang="ar-IQ"/>
              <a:t>ز؟‎</a:t>
            </a:r>
            <a:r>
              <a:rPr lang="en-US"/>
              <a:t>jw†¨Iôُx</a:t>
            </a:r>
            <a:r>
              <a:rPr lang="ar-IQ"/>
              <a:t>®×¯ے}?÷</a:t>
            </a:r>
            <a:r>
              <a:rPr lang="en-US"/>
              <a:t>ï÷§½</a:t>
            </a:r>
            <a:r>
              <a:rPr lang="ar-IQ"/>
              <a:t>ے×‎</a:t>
            </a:r>
            <a:r>
              <a:rPr lang="en-US"/>
              <a:t>R</a:t>
            </a:r>
            <a:r>
              <a:rPr lang="ar-IQ"/>
              <a:t>ف¯</a:t>
            </a:r>
            <a:r>
              <a:rPr lang="en-US"/>
              <a:t>ïï</a:t>
            </a:r>
            <a:r>
              <a:rPr lang="ar-IQ"/>
              <a:t>أ</a:t>
            </a:r>
            <a:r>
              <a:rPr lang="en-US"/>
              <a:t>Kُû</a:t>
            </a:r>
            <a:r>
              <a:rPr lang="ar-IQ"/>
              <a:t>ث°أى…0ے»</a:t>
            </a:r>
            <a:r>
              <a:rPr lang="en-US"/>
              <a:t>Zـ</a:t>
            </a:r>
            <a:r>
              <a:rPr lang="ar-IQ"/>
              <a:t>ٹ&gt;©</a:t>
            </a:r>
            <a:r>
              <a:rPr lang="en-US"/>
              <a:t>t­§¥؟÷‎ِx</a:t>
            </a:r>
            <a:r>
              <a:rPr lang="ar-IQ"/>
              <a:t>ے¥ط‏‌‍</a:t>
            </a:r>
            <a:r>
              <a:rPr lang="en-US"/>
              <a:t>ôô"</a:t>
            </a:r>
            <a:r>
              <a:rPr lang="ar-IQ"/>
              <a:t>ي7</a:t>
            </a:r>
            <a:r>
              <a:rPr lang="en-US"/>
              <a:t>OA{ـe</a:t>
            </a:r>
            <a:r>
              <a:rPr lang="ar-IQ"/>
              <a:t>قگ]</a:t>
            </a:r>
            <a:r>
              <a:rPr lang="en-US"/>
              <a:t>t÷</a:t>
            </a:r>
            <a:r>
              <a:rPr lang="ar-IQ"/>
              <a:t>چس‹</a:t>
            </a:r>
            <a:r>
              <a:rPr lang="en-US"/>
              <a:t>B</a:t>
            </a:r>
            <a:r>
              <a:rPr lang="ar-IQ"/>
              <a:t>سآأ¸[غ$+</a:t>
            </a:r>
            <a:r>
              <a:rPr lang="en-US"/>
              <a:t>é“{	ٌِ</a:t>
            </a:r>
            <a:r>
              <a:rPr lang="ar-IQ"/>
              <a:t>ذ؟}4­؟	‘ف’;؟</a:t>
            </a:r>
            <a:r>
              <a:rPr lang="en-US"/>
              <a:t>i{ْ</a:t>
            </a:r>
            <a:r>
              <a:rPr lang="ar-IQ"/>
              <a:t>صے|</a:t>
            </a:r>
            <a:r>
              <a:rPr lang="en-US"/>
              <a:t>V×	</a:t>
            </a:r>
            <a:r>
              <a:rPr lang="ar-IQ"/>
              <a:t>ع</a:t>
            </a:r>
            <a:r>
              <a:rPr lang="en-US"/>
              <a:t>ëêٌ</a:t>
            </a:r>
            <a:r>
              <a:rPr lang="ar-IQ"/>
              <a:t>ے</a:t>
            </a:r>
            <a:r>
              <a:rPr lang="en-US"/>
              <a:t>k¬&gt;</a:t>
            </a:r>
            <a:r>
              <a:rPr lang="ar-IQ"/>
              <a:t>صس^ ˆ</a:t>
            </a:r>
            <a:r>
              <a:rPr lang="en-US"/>
              <a:t>él*Kê™(G3</a:t>
            </a:r>
            <a:r>
              <a:rPr lang="ar-IQ"/>
              <a:t>س9</a:t>
            </a:r>
            <a:r>
              <a:rPr lang="en-US"/>
              <a:t>w®·ِ©‡؟ˆg4</a:t>
            </a:r>
            <a:r>
              <a:rPr lang="ar-IQ"/>
              <a:t>آء8گؤ*</a:t>
            </a:r>
            <a:r>
              <a:rPr lang="en-US"/>
              <a:t>z</a:t>
            </a:r>
            <a:r>
              <a:rPr lang="ar-IQ"/>
              <a:t>س;</a:t>
            </a:r>
            <a:r>
              <a:rPr lang="en-US"/>
              <a:t>A،)œhD0Bï¸g°@</a:t>
            </a:r>
            <a:r>
              <a:rPr lang="ar-IQ"/>
              <a:t>خ$@ڑضبّ</a:t>
            </a:r>
            <a:r>
              <a:rPr lang="en-US"/>
              <a:t>CB!</a:t>
            </a:r>
            <a:r>
              <a:rPr lang="ar-IQ"/>
              <a:t>ؤ</a:t>
            </a:r>
            <a:r>
              <a:rPr lang="en-US"/>
              <a:t>Fl4</a:t>
            </a:r>
            <a:r>
              <a:rPr lang="ar-IQ"/>
              <a:t>ن2</a:t>
            </a:r>
            <a:r>
              <a:rPr lang="en-US"/>
              <a:t>C\|DG،</a:t>
            </a:r>
            <a:r>
              <a:rPr lang="ar-IQ"/>
              <a:t>ش‚ط·ےگ</a:t>
            </a:r>
            <a:r>
              <a:rPr lang="en-US"/>
              <a:t>iï</a:t>
            </a:r>
            <a:r>
              <a:rPr lang="ar-IQ"/>
              <a:t>ل</a:t>
            </a:r>
            <a:r>
              <a:rPr lang="en-US"/>
              <a:t>xi،</a:t>
            </a:r>
            <a:r>
              <a:rPr lang="ar-IQ"/>
              <a:t>ؤ|پذ</a:t>
            </a:r>
            <a:r>
              <a:rPr lang="en-US"/>
              <a:t>ü</a:t>
            </a:r>
            <a:r>
              <a:rPr lang="ar-IQ"/>
              <a:t>ب</a:t>
            </a:r>
            <a:r>
              <a:rPr lang="en-US"/>
              <a:t>î@ًG x2ù&lt;!”FC </a:t>
            </a:r>
            <a:r>
              <a:rPr lang="ar-IQ"/>
              <a:t>ى'گ</a:t>
            </a:r>
            <a:r>
              <a:rPr lang="en-US"/>
              <a:t>U8r2.hg</a:t>
            </a:r>
            <a:r>
              <a:rPr lang="ar-IQ"/>
              <a:t>گ&lt;1قڑ</a:t>
            </a:r>
            <a:r>
              <a:rPr lang="en-US"/>
              <a:t>xmx~ï</a:t>
            </a:r>
            <a:r>
              <a:rPr lang="ar-IQ"/>
              <a:t>ي</a:t>
            </a:r>
            <a:r>
              <a:rPr lang="en-US"/>
              <a:t>Tâ؟´»</a:t>
            </a:r>
            <a:r>
              <a:rPr lang="ar-IQ"/>
              <a:t>ژً</a:t>
            </a:r>
            <a:r>
              <a:rPr lang="en-US"/>
              <a:t>ƒ=E‎‏G]¦؟</a:t>
            </a:r>
            <a:r>
              <a:rPr lang="ar-IQ"/>
              <a:t>نےئˆ(ٍ¯’</a:t>
            </a:r>
            <a:r>
              <a:rPr lang="en-US"/>
              <a:t>r(</a:t>
            </a:r>
            <a:r>
              <a:rPr lang="ar-IQ"/>
              <a:t>ن</a:t>
            </a:r>
            <a:r>
              <a:rPr lang="en-US"/>
              <a:t>t</a:t>
            </a:r>
            <a:r>
              <a:rPr lang="ar-IQ"/>
              <a:t>ب9|‰8÷‏ںن</a:t>
            </a:r>
            <a:r>
              <a:rPr lang="en-US"/>
              <a:t>ƒ</a:t>
            </a:r>
            <a:r>
              <a:rPr lang="ar-IQ"/>
              <a:t>ژ@ئ*</a:t>
            </a:r>
            <a:r>
              <a:rPr lang="en-US"/>
              <a:t>a2GL„âr¸،</a:t>
            </a:r>
            <a:r>
              <a:rPr lang="ar-IQ"/>
              <a:t>ب5آ</a:t>
            </a:r>
            <a:r>
              <a:rPr lang="en-US"/>
              <a:t>a2%</a:t>
            </a:r>
            <a:r>
              <a:rPr lang="ar-IQ"/>
              <a:t>نو</a:t>
            </a:r>
            <a:r>
              <a:rPr lang="en-US"/>
              <a:t>G29Y]'</a:t>
            </a:r>
            <a:r>
              <a:rPr lang="ar-IQ"/>
              <a:t>أ</a:t>
            </a:r>
            <a:r>
              <a:rPr lang="en-US"/>
              <a:t>l</a:t>
            </a:r>
            <a:r>
              <a:rPr lang="ar-IQ"/>
              <a:t>ژژ</a:t>
            </a:r>
            <a:br>
              <a:rPr lang="ar-IQ"/>
            </a:br>
            <a:r>
              <a:rPr lang="ar-IQ"/>
              <a:t>ب</a:t>
            </a:r>
            <a:r>
              <a:rPr lang="en-US"/>
              <a:t>wOٍ- vJ„%،</a:t>
            </a:r>
            <a:r>
              <a:rPr lang="ar-IQ"/>
              <a:t>فّ</a:t>
            </a:r>
            <a:r>
              <a:rPr lang="en-US"/>
              <a:t>L</a:t>
            </a:r>
            <a:r>
              <a:rPr lang="ar-IQ"/>
              <a:t>ڑ</a:t>
            </a:r>
            <a:r>
              <a:rPr lang="en-US"/>
              <a:t>r
-»vJˆ]’r+—a2¬¸‏ï</a:t>
            </a:r>
            <a:r>
              <a:rPr lang="ar-IQ"/>
              <a:t>ة</a:t>
            </a:r>
            <a:r>
              <a:rPr lang="en-US"/>
              <a:t>VzvLëèـً‍M</a:t>
            </a:r>
            <a:r>
              <a:rPr lang="ar-IQ"/>
              <a:t>ذ؟]ع</a:t>
            </a:r>
            <a:r>
              <a:rPr lang="en-US"/>
              <a:t>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6020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5س</a:t>
            </a:r>
            <a:r>
              <a:rPr lang="en-US"/>
              <a:t>B2‡</a:t>
            </a:r>
            <a:r>
              <a:rPr lang="ar-IQ"/>
              <a:t>ے</a:t>
            </a:r>
            <a:r>
              <a:rPr lang="en-US"/>
              <a:t>OP…÷ّNm</a:t>
            </a:r>
            <a:r>
              <a:rPr lang="ar-IQ"/>
              <a:t>ف</a:t>
            </a:r>
            <a:r>
              <a:rPr lang="en-US"/>
              <a:t>éù¶</a:t>
            </a:r>
            <a:r>
              <a:rPr lang="ar-IQ"/>
              <a:t>و–·</a:t>
            </a:r>
            <a:r>
              <a:rPr lang="en-US"/>
              <a:t>tnû</a:t>
            </a:r>
            <a:r>
              <a:rPr lang="ar-IQ"/>
              <a:t>حے</a:t>
            </a:r>
            <a:r>
              <a:rPr lang="en-US"/>
              <a:t>ô؟</a:t>
            </a:r>
            <a:r>
              <a:rPr lang="ar-IQ"/>
              <a:t>اے</a:t>
            </a:r>
            <a:r>
              <a:rPr lang="en-US"/>
              <a:t>ù</a:t>
            </a:r>
            <a:r>
              <a:rPr lang="ar-IQ"/>
              <a:t>دَ‡</a:t>
            </a:r>
            <a:r>
              <a:rPr lang="en-US"/>
              <a:t>ah</a:t>
            </a:r>
            <a:r>
              <a:rPr lang="ar-IQ"/>
              <a:t>م¥ے</a:t>
            </a:r>
            <a:br>
              <a:rPr lang="ar-IQ"/>
            </a:br>
            <a:r>
              <a:rPr lang="en-US"/>
              <a:t>Và±œ?¤ْ</a:t>
            </a:r>
            <a:r>
              <a:rPr lang="ar-IQ"/>
              <a:t>غ</a:t>
            </a:r>
            <a:r>
              <a:rPr lang="en-US"/>
              <a:t>XfA</a:t>
            </a:r>
            <a:r>
              <a:rPr lang="ar-IQ"/>
              <a:t>ئوفك</a:t>
            </a:r>
            <a:r>
              <a:rPr lang="en-US"/>
              <a:t>G/ûْ_N</a:t>
            </a:r>
            <a:r>
              <a:rPr lang="ar-IQ"/>
              <a:t>ي</a:t>
            </a:r>
            <a:r>
              <a:rPr lang="en-US"/>
              <a:t>Nj›I‏†«ww‎‏‡é÷µ»¦mê»ُ¯،</a:t>
            </a:r>
            <a:r>
              <a:rPr lang="ar-IQ"/>
              <a:t>ے</a:t>
            </a:r>
            <a:r>
              <a:rPr lang="en-US"/>
              <a:t>ét؛zْë¢?</a:t>
            </a:r>
            <a:r>
              <a:rPr lang="ar-IQ"/>
              <a:t>ك</a:t>
            </a:r>
            <a:r>
              <a:rPr lang="en-US"/>
              <a:t>ïP</a:t>
            </a:r>
            <a:r>
              <a:rPr lang="ar-IQ"/>
              <a:t>ف</a:t>
            </a:r>
            <a:r>
              <a:rPr lang="en-US"/>
              <a:t>F</a:t>
            </a:r>
            <a:r>
              <a:rPr lang="ar-IQ"/>
              <a:t>ےےھے‎ےےےا¥ژ½</a:t>
            </a:r>
            <a:r>
              <a:rPr lang="en-US"/>
              <a:t>uû«</a:t>
            </a:r>
            <a:r>
              <a:rPr lang="ar-IQ"/>
              <a:t>ڈ[ض‡ےے‎ے¦ے</a:t>
            </a:r>
            <a:r>
              <a:rPr lang="en-US"/>
              <a:t>ëT7</a:t>
            </a:r>
            <a:r>
              <a:rPr lang="ar-IQ"/>
              <a:t>ےغ§ًأےْ</a:t>
            </a:r>
            <a:r>
              <a:rPr lang="en-US"/>
              <a:t>û</a:t>
            </a:r>
            <a:r>
              <a:rPr lang="ar-IQ"/>
              <a:t>ےے»</a:t>
            </a:r>
            <a:r>
              <a:rPr lang="en-US"/>
              <a:t>ï¸;û½</a:t>
            </a:r>
            <a:r>
              <a:rPr lang="ar-IQ"/>
              <a:t>زےّغ«ُ¯‎ےے؟؟ےے</a:t>
            </a:r>
            <a:r>
              <a:rPr lang="en-US"/>
              <a:t>î؟ُhً</a:t>
            </a:r>
            <a:r>
              <a:rPr lang="ar-IQ"/>
              <a:t>أقے</a:t>
            </a:r>
            <a:r>
              <a:rPr lang="en-US"/>
              <a:t>û×ô›</a:t>
            </a:r>
            <a:r>
              <a:rPr lang="ar-IQ"/>
              <a:t>ي</a:t>
            </a:r>
            <a:r>
              <a:rPr lang="en-US"/>
              <a:t>l</a:t>
            </a:r>
            <a:r>
              <a:rPr lang="ar-IQ"/>
              <a:t>د</a:t>
            </a:r>
            <a:r>
              <a:rPr lang="en-US"/>
              <a:t>m¥¾¶·</a:t>
            </a:r>
            <a:r>
              <a:rPr lang="ar-IQ"/>
              <a:t>أ4</a:t>
            </a:r>
            <a:r>
              <a:rPr lang="en-US"/>
              <a:t>Z®©îI‎²c¹C…_¾«uk_¥؛ـy،6./´؟A</a:t>
            </a:r>
            <a:r>
              <a:rPr lang="ar-IQ"/>
              <a:t>إح</a:t>
            </a:r>
            <a:r>
              <a:rPr lang="en-US"/>
              <a:t>hC°™8µû;é‎</a:t>
            </a:r>
            <a:r>
              <a:rPr lang="ar-IQ"/>
              <a:t>يٌ»¶ئ‌{±{ےےٌ}</a:t>
            </a:r>
            <a:r>
              <a:rPr lang="en-US"/>
              <a:t>ë·lYo</a:t>
            </a:r>
            <a:r>
              <a:rPr lang="ar-IQ"/>
              <a:t>ق°س`</a:t>
            </a:r>
            <a:r>
              <a:rPr lang="en-US"/>
              <a:t>é</a:t>
            </a:r>
            <a:r>
              <a:rPr lang="ar-IQ"/>
              <a:t>ع
ع</a:t>
            </a:r>
            <a:r>
              <a:rPr lang="en-US"/>
              <a:t>vµk</a:t>
            </a:r>
            <a:r>
              <a:rPr lang="ar-IQ"/>
              <a:t>ط+</a:t>
            </a:r>
            <a:r>
              <a:rPr lang="en-US"/>
              <a:t>âُ(VOٍ(‏</a:t>
            </a:r>
            <a:r>
              <a:rPr lang="ar-IQ"/>
              <a:t>فغْ#«</a:t>
            </a:r>
            <a:r>
              <a:rPr lang="en-US"/>
              <a:t>M{</a:t>
            </a:r>
            <a:r>
              <a:rPr lang="ar-IQ"/>
              <a:t>ذ3!س</a:t>
            </a:r>
            <a:r>
              <a:rPr lang="en-US"/>
              <a:t>B!iœ</a:t>
            </a:r>
            <a:r>
              <a:rPr lang="ar-IQ"/>
              <a:t>ھ</a:t>
            </a:r>
            <a:r>
              <a:rPr lang="en-US"/>
              <a:t>zv™ً&lt;6</a:t>
            </a:r>
            <a:r>
              <a:rPr lang="ar-IQ"/>
              <a:t>ء</a:t>
            </a:r>
            <a:r>
              <a:rPr lang="en-US"/>
              <a:t>U49°7±°</a:t>
            </a:r>
            <a:r>
              <a:rPr lang="ar-IQ"/>
              <a:t>سگب—ئ„{ب</a:t>
            </a:r>
            <a:r>
              <a:rPr lang="en-US"/>
              <a:t>dƒ-×¦A£&gt;â</a:t>
            </a:r>
            <a:r>
              <a:rPr lang="ar-IQ"/>
              <a:t>ؤ</a:t>
            </a:r>
            <a:r>
              <a:rPr lang="en-US"/>
              <a:t>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40547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87541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105 0 obj&lt;&lt;/Subtype/Image/Length 1760/Filter/CCITTFaxDecode/ImageMask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355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"/>
    </mc:Choice>
    <mc:Fallback xmlns="">
      <p:transition spd="slow" advTm="1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&amp;،’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50680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بل’</a:t>
            </a:r>
            <a:br>
              <a:rPr lang="ar-IQ"/>
            </a:br>
            <a:r>
              <a:rPr lang="en-US"/>
              <a:t>G</a:t>
            </a:r>
            <a:r>
              <a:rPr lang="ar-IQ"/>
              <a:t>أ ˆ</a:t>
            </a:r>
            <a:r>
              <a:rPr lang="en-US"/>
              <a:t>àxh0°$</a:t>
            </a:r>
            <a:r>
              <a:rPr lang="ar-IQ"/>
              <a:t>گ[،ٍ</a:t>
            </a:r>
            <a:r>
              <a:rPr lang="en-US"/>
              <a:t>Lƒ{ </a:t>
            </a:r>
            <a:r>
              <a:rPr lang="ar-IQ"/>
              <a:t>غو</a:t>
            </a:r>
            <a:r>
              <a:rPr lang="en-US"/>
              <a:t>â-“t</a:t>
            </a:r>
            <a:r>
              <a:rPr lang="ar-IQ"/>
              <a:t>ب)ه</a:t>
            </a:r>
            <a:r>
              <a:rPr lang="en-US"/>
              <a:t>à</a:t>
            </a:r>
            <a:r>
              <a:rPr lang="ar-IQ"/>
              <a:t>چ</a:t>
            </a:r>
            <a:r>
              <a:rPr lang="en-US"/>
              <a:t>à</a:t>
            </a:r>
            <a:r>
              <a:rPr lang="ar-IQ"/>
              <a:t>ب	ےس</a:t>
            </a:r>
            <a:r>
              <a:rPr lang="en-US"/>
              <a:t>P</a:t>
            </a:r>
            <a:r>
              <a:rPr lang="ar-IQ"/>
              <a:t>پگر†¼پلک9</a:t>
            </a:r>
            <a:r>
              <a:rPr lang="en-US"/>
              <a:t>h«</a:t>
            </a:r>
            <a:r>
              <a:rPr lang="ar-IQ"/>
              <a:t>أ»</a:t>
            </a:r>
            <a:r>
              <a:rPr lang="en-US"/>
              <a:t>O</a:t>
            </a:r>
            <a:r>
              <a:rPr lang="ar-IQ"/>
              <a:t>ے^ڑ¸‚"`</a:t>
            </a:r>
            <a:r>
              <a:rPr lang="en-US"/>
              <a:t>j½</a:t>
            </a:r>
            <a:r>
              <a:rPr lang="ar-IQ"/>
              <a:t>ل4َ–—¾÷ِ‏:‏ش+§¯</a:t>
            </a:r>
            <a:r>
              <a:rPr lang="en-US"/>
              <a:t>oüv</a:t>
            </a:r>
            <a:r>
              <a:rPr lang="ar-IQ"/>
              <a:t>ع</a:t>
            </a:r>
            <a:r>
              <a:rPr lang="en-US"/>
              <a:t>w²</a:t>
            </a:r>
            <a:r>
              <a:rPr lang="ar-IQ"/>
              <a:t>خ#²‡جي×ظن49!ُقغ#²‚</a:t>
            </a:r>
            <a:r>
              <a:rPr lang="en-US"/>
              <a:t>AA</a:t>
            </a:r>
            <a:r>
              <a:rPr lang="ar-IQ"/>
              <a:t>گ¶^</a:t>
            </a:r>
            <a:r>
              <a:rPr lang="en-US"/>
              <a:t>œB</a:t>
            </a:r>
            <a:r>
              <a:rPr lang="ar-IQ"/>
              <a:t>ء</a:t>
            </a:r>
            <a:r>
              <a:rPr lang="en-US"/>
              <a:t>h_d</a:t>
            </a:r>
            <a:r>
              <a:rPr lang="ar-IQ"/>
              <a:t>ف؟!ا"»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38790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;!ڈ</a:t>
            </a:r>
            <a:r>
              <a:rPr lang="en-US"/>
              <a:t>e</a:t>
            </a:r>
            <a:r>
              <a:rPr lang="ar-IQ"/>
              <a:t>;ب</a:t>
            </a:r>
            <a:r>
              <a:rPr lang="en-US"/>
              <a:t>Z¦B</a:t>
            </a:r>
            <a:r>
              <a:rPr lang="ar-IQ"/>
              <a:t>ظ/</a:t>
            </a:r>
            <a:r>
              <a:rPr lang="en-US"/>
              <a:t>L•}„</a:t>
            </a:r>
            <a:r>
              <a:rPr lang="ar-IQ"/>
              <a:t>شٹن</a:t>
            </a:r>
            <a:r>
              <a:rPr lang="en-US"/>
              <a:t>C،a|…°„0‚°´L</a:t>
            </a:r>
            <a:br>
              <a:rPr lang="en-US"/>
            </a:br>
            <a:r>
              <a:rPr lang="ar-IQ"/>
              <a:t>پ7سي×</a:t>
            </a:r>
            <a:r>
              <a:rPr lang="en-US"/>
              <a:t>OBéimnse؟÷</a:t>
            </a:r>
            <a:r>
              <a:rPr lang="ar-IQ"/>
              <a:t>ڈ¢َِض</a:t>
            </a:r>
            <a:r>
              <a:rPr lang="en-US"/>
              <a:t>N…a;E</a:t>
            </a:r>
            <a:r>
              <a:rPr lang="ar-IQ"/>
              <a:t>ہ؟-ِ×</a:t>
            </a:r>
            <a:r>
              <a:rPr lang="en-US"/>
              <a:t>ù©K·؟‍</a:t>
            </a:r>
            <a:r>
              <a:rPr lang="ar-IQ"/>
              <a:t>ت3</a:t>
            </a:r>
            <a:r>
              <a:rPr lang="en-US"/>
              <a:t>gg-¨K</a:t>
            </a:r>
            <a:r>
              <a:rPr lang="ar-IQ"/>
              <a:t>و¼":</a:t>
            </a:r>
            <a:r>
              <a:rPr lang="en-US"/>
              <a:t>xm&amp;÷‎</a:t>
            </a:r>
            <a:r>
              <a:rPr lang="ar-IQ"/>
              <a:t>أ‚#‘</a:t>
            </a:r>
            <a:r>
              <a:rPr lang="en-US"/>
              <a:t>p</a:t>
            </a:r>
            <a:r>
              <a:rPr lang="ar-IQ"/>
              <a:t>د</a:t>
            </a:r>
            <a:r>
              <a:rPr lang="en-US"/>
              <a:t>T¹</a:t>
            </a:r>
            <a:r>
              <a:rPr lang="ar-IQ"/>
              <a:t>آ</a:t>
            </a:r>
            <a:r>
              <a:rPr lang="en-US"/>
              <a:t>o¯v</a:t>
            </a:r>
            <a:r>
              <a:rPr lang="ar-IQ"/>
              <a:t>ژ;6‏ٌخ7</a:t>
            </a:r>
            <a:r>
              <a:rPr lang="en-US"/>
              <a:t>Xf³</a:t>
            </a:r>
            <a:r>
              <a:rPr lang="ar-IQ"/>
              <a:t>چ:</a:t>
            </a:r>
            <a:r>
              <a:rPr lang="en-US"/>
              <a:t>a6sٌOôïtْ{</a:t>
            </a:r>
            <a:r>
              <a:rPr lang="ar-IQ"/>
              <a:t>ٹ</a:t>
            </a:r>
            <a:r>
              <a:rPr lang="en-US"/>
              <a:t>h0</a:t>
            </a:r>
            <a:r>
              <a:rPr lang="ar-IQ"/>
              <a:t>ے{‎س</a:t>
            </a:r>
            <a:r>
              <a:rPr lang="en-US"/>
              <a:t>OKZv</a:t>
            </a:r>
            <a:r>
              <a:rPr lang="ar-IQ"/>
              <a:t>ںْ¦ِ</a:t>
            </a:r>
            <a:r>
              <a:rPr lang="en-US"/>
              <a:t>î´mZ</a:t>
            </a:r>
            <a:r>
              <a:rPr lang="ar-IQ"/>
              <a:t>آ½</a:t>
            </a:r>
            <a:r>
              <a:rPr lang="en-US"/>
              <a:t>ê¯</a:t>
            </a:r>
            <a:r>
              <a:rPr lang="ar-IQ"/>
              <a:t>ف·¢‡</a:t>
            </a:r>
            <a:r>
              <a:rPr lang="en-US"/>
              <a:t>jùuë</a:t>
            </a:r>
            <a:r>
              <a:rPr lang="ar-IQ"/>
              <a:t>ز´</a:t>
            </a:r>
            <a:r>
              <a:rPr lang="en-US"/>
              <a:t>q1aîï</a:t>
            </a:r>
            <a:r>
              <a:rPr lang="ar-IQ"/>
              <a:t>ع</a:t>
            </a:r>
            <a:r>
              <a:rPr lang="en-US"/>
              <a:t>ùC</a:t>
            </a:r>
            <a:r>
              <a:rPr lang="ar-IQ"/>
              <a:t>آ</a:t>
            </a:r>
            <a:r>
              <a:rPr lang="en-US"/>
              <a:t>A</a:t>
            </a:r>
            <a:r>
              <a:rPr lang="ar-IQ"/>
              <a:t>ے»</a:t>
            </a:r>
            <a:r>
              <a:rPr lang="en-US"/>
              <a:t>wُz</a:t>
            </a:r>
            <a:r>
              <a:rPr lang="ar-IQ"/>
              <a:t>ر'ٌ</a:t>
            </a:r>
            <a:r>
              <a:rPr lang="en-US"/>
              <a:t>K§</a:t>
            </a:r>
            <a:r>
              <a:rPr lang="ar-IQ"/>
              <a:t>ع</a:t>
            </a:r>
            <a:r>
              <a:rPr lang="en-US"/>
              <a:t>h0’ê‎‏ِ؟p°</a:t>
            </a:r>
            <a:r>
              <a:rPr lang="ar-IQ"/>
              <a:t>عُق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t</a:t>
            </a:r>
            <a:r>
              <a:rPr lang="ar-IQ"/>
              <a:t>گ?‎</a:t>
            </a:r>
            <a:r>
              <a:rPr lang="en-US"/>
              <a:t>C‡ï</a:t>
            </a:r>
            <a:r>
              <a:rPr lang="ar-IQ"/>
              <a:t>غّےُق?ـا×ط¨«</a:t>
            </a:r>
            <a:r>
              <a:rPr lang="en-US"/>
              <a:t>V‡V</a:t>
            </a:r>
            <a:r>
              <a:rPr lang="ar-IQ"/>
              <a:t>ك</a:t>
            </a:r>
            <a:r>
              <a:rPr lang="en-US"/>
              <a:t>a</a:t>
            </a:r>
            <a:r>
              <a:rPr lang="ar-IQ"/>
              <a:t>ےذذچ‏</a:t>
            </a:r>
            <a:r>
              <a:rPr lang="en-US"/>
              <a:t>ï</a:t>
            </a:r>
            <a:r>
              <a:rPr lang="ar-IQ"/>
              <a:t>ے]‏ن،</a:t>
            </a:r>
            <a:r>
              <a:rPr lang="en-US"/>
              <a:t>ûNْë</a:t>
            </a:r>
            <a:r>
              <a:rPr lang="ar-IQ"/>
              <a:t>ق؟÷‏أ</a:t>
            </a:r>
            <a:r>
              <a:rPr lang="en-US"/>
              <a:t>ëـ7û×_®a‡</a:t>
            </a:r>
            <a:r>
              <a:rPr lang="ar-IQ"/>
              <a:t>ل½/ضےےِ</a:t>
            </a:r>
            <a:r>
              <a:rPr lang="en-US"/>
              <a:t>ûû‏‍»¯¯‎×ِï</a:t>
            </a:r>
            <a:r>
              <a:rPr lang="ar-IQ"/>
              <a:t>ے·</a:t>
            </a:r>
            <a:r>
              <a:rPr lang="en-US"/>
              <a:t>Kê‚ْëُ</a:t>
            </a:r>
            <a:r>
              <a:rPr lang="ar-IQ"/>
              <a:t>ش ‡سْ</a:t>
            </a:r>
            <a:r>
              <a:rPr lang="en-US"/>
              <a:t>ê‎_ْ؟‎؛6ëK</a:t>
            </a:r>
            <a:r>
              <a:rPr lang="ar-IQ"/>
              <a:t>ءي&amp;ےض‎</a:t>
            </a:r>
            <a:r>
              <a:rPr lang="en-US"/>
              <a:t>o¼œç9éï_op</a:t>
            </a:r>
            <a:r>
              <a:rPr lang="ar-IQ"/>
              <a:t>ب</a:t>
            </a:r>
            <a:r>
              <a:rPr lang="en-US"/>
              <a:t>ix}û؟؟‎û¯.;،</a:t>
            </a:r>
            <a:r>
              <a:rPr lang="ar-IQ"/>
              <a:t>ن</a:t>
            </a:r>
            <a:r>
              <a:rPr lang="en-US"/>
              <a:t>çXk</a:t>
            </a:r>
            <a:r>
              <a:rPr lang="ar-IQ"/>
              <a:t>عك$</a:t>
            </a:r>
            <a:r>
              <a:rPr lang="en-US"/>
              <a:t>n</a:t>
            </a:r>
            <a:r>
              <a:rPr lang="ar-IQ"/>
              <a:t>ذ</a:t>
            </a:r>
            <a:r>
              <a:rPr lang="en-US"/>
              <a:t>a‡</a:t>
            </a:r>
            <a:r>
              <a:rPr lang="ar-IQ"/>
              <a:t>ص</a:t>
            </a:r>
            <a:r>
              <a:rPr lang="en-US"/>
              <a:t>o</a:t>
            </a:r>
            <a:r>
              <a:rPr lang="ar-IQ"/>
              <a:t>ھض²\¬5</a:t>
            </a:r>
            <a:r>
              <a:rPr lang="en-US"/>
              <a:t>O4Q7×ô</a:t>
            </a:r>
            <a:r>
              <a:rPr lang="ar-IQ"/>
              <a:t>ن</a:t>
            </a:r>
            <a:r>
              <a:rPr lang="en-US"/>
              <a:t>ƒِ¶Mـ÷P</a:t>
            </a:r>
            <a:r>
              <a:rPr lang="ar-IQ"/>
              <a:t>غ</a:t>
            </a:r>
            <a:r>
              <a:rPr lang="en-US"/>
              <a:t>ûLA×J</a:t>
            </a:r>
            <a:r>
              <a:rPr lang="ar-IQ"/>
              <a:t>?ےّل5-</a:t>
            </a:r>
            <a:r>
              <a:rPr lang="en-US"/>
              <a:t>ëô‌°{4¯]~&gt;‍²p!‡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ا`</a:t>
            </a:r>
            <a:r>
              <a:rPr lang="en-US"/>
              <a:t>éWˆB</a:t>
            </a:r>
            <a:r>
              <a:rPr lang="ar-IQ"/>
              <a:t>آˆ</a:t>
            </a:r>
            <a:r>
              <a:rPr lang="en-US"/>
              <a:t>WïNO¾</a:t>
            </a:r>
            <a:r>
              <a:rPr lang="ar-IQ"/>
              <a:t>ء»ي8ي</a:t>
            </a:r>
            <a:r>
              <a:rPr lang="en-US"/>
              <a:t>b#Eyqj›÷</a:t>
            </a:r>
            <a:r>
              <a:rPr lang="ar-IQ"/>
              <a:t>وئ«¤³ڈ</a:t>
            </a:r>
            <a:r>
              <a:rPr lang="en-US"/>
              <a:t>OK†4</a:t>
            </a:r>
            <a:r>
              <a:rPr lang="ar-IQ"/>
              <a:t>و</a:t>
            </a:r>
            <a:r>
              <a:rPr lang="en-US"/>
              <a:t>k‏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ىً</a:t>
            </a:r>
            <a:r>
              <a:rPr lang="en-US"/>
              <a:t>d#DC… </a:t>
            </a:r>
            <a:r>
              <a:rPr lang="ar-IQ"/>
              <a:t>ء8</a:t>
            </a:r>
            <a:r>
              <a:rPr lang="en-US"/>
              <a:t>aˆâ</a:t>
            </a:r>
            <a:r>
              <a:rPr lang="ar-IQ"/>
              <a:t>بً@</a:t>
            </a:r>
            <a:r>
              <a:rPr lang="en-US"/>
              <a:t>ê)¬</a:t>
            </a:r>
            <a:r>
              <a:rPr lang="ar-IQ"/>
              <a:t>پک</a:t>
            </a:r>
            <a:r>
              <a:rPr lang="en-US"/>
              <a:t>iF</a:t>
            </a:r>
            <a:r>
              <a:rPr lang="ar-IQ"/>
              <a:t>ے‚گ[ف&lt;پ</a:t>
            </a:r>
            <a:r>
              <a:rPr lang="en-US"/>
              <a:t>à</a:t>
            </a:r>
            <a:r>
              <a:rPr lang="ar-IQ"/>
              <a:t>ضل‏ؤ</a:t>
            </a:r>
            <a:r>
              <a:rPr lang="en-US"/>
              <a:t>x°±ٍ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76743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±§§ّ|&gt;?ےےےےےےے‏</a:t>
            </a:r>
            <a:r>
              <a:rPr lang="en-US"/>
              <a:t>C$G!</a:t>
            </a:r>
            <a:r>
              <a:rPr lang="ar-IQ"/>
              <a:t>گ</a:t>
            </a:r>
            <a:r>
              <a:rPr lang="en-US"/>
              <a:t>C</a:t>
            </a:r>
            <a:r>
              <a:rPr lang="ar-IQ"/>
              <a:t>گ&lt;3‚½گ</a:t>
            </a:r>
            <a:r>
              <a:rPr lang="en-US"/>
              <a:t>j&gt;@ًo3G.</a:t>
            </a:r>
            <a:r>
              <a:rPr lang="ar-IQ"/>
              <a:t>ب+</a:t>
            </a:r>
            <a:r>
              <a:rPr lang="en-US"/>
              <a:t>Bz‚ˆ!à</a:t>
            </a:r>
            <a:r>
              <a:rPr lang="ar-IQ"/>
              <a:t>کن¬‚½</a:t>
            </a:r>
            <a:r>
              <a:rPr lang="en-US"/>
              <a:t>é</a:t>
            </a:r>
            <a:r>
              <a:rPr lang="ar-IQ"/>
              <a:t>گخل2†‍</a:t>
            </a:r>
            <a:br>
              <a:rPr lang="ar-IQ"/>
            </a:br>
            <a:r>
              <a:rPr lang="ar-IQ"/>
              <a:t>§ْ</a:t>
            </a:r>
            <a:r>
              <a:rPr lang="en-US"/>
              <a:t>i ô</a:t>
            </a:r>
            <a:r>
              <a:rPr lang="ar-IQ"/>
              <a:t>ث~آع„لعَ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Uëً‚‚ën»ê‎ê¼p×‎</a:t>
            </a:r>
            <a:br>
              <a:rPr lang="en-US"/>
            </a:br>
            <a:r>
              <a:rPr lang="ar-IQ"/>
              <a:t>ك</a:t>
            </a:r>
            <a:r>
              <a:rPr lang="en-US"/>
              <a:t>O</a:t>
            </a:r>
            <a:r>
              <a:rPr lang="ar-IQ"/>
              <a:t>آ ‚!§=</a:t>
            </a:r>
            <a:r>
              <a:rPr lang="en-US"/>
              <a:t>t</a:t>
            </a:r>
            <a:r>
              <a:rPr lang="ar-IQ"/>
              <a:t>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44149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HI</a:t>
            </a:r>
            <a:r>
              <a:rPr lang="ar-IQ"/>
              <a:t>ب}</a:t>
            </a:r>
            <a:r>
              <a:rPr lang="en-US"/>
              <a:t>G\</a:t>
            </a:r>
            <a:r>
              <a:rPr lang="ar-IQ"/>
              <a:t>پ</a:t>
            </a:r>
            <a:r>
              <a:rPr lang="en-US"/>
              <a:t>àC”&gt;</a:t>
            </a:r>
            <a:r>
              <a:rPr lang="ar-IQ"/>
              <a:t>ڑزھ</a:t>
            </a:r>
            <a:r>
              <a:rPr lang="en-US"/>
              <a:t>B</a:t>
            </a:r>
            <a:r>
              <a:rPr lang="ar-IQ"/>
              <a:t>ں</a:t>
            </a:r>
            <a:r>
              <a:rPr lang="en-US"/>
              <a:t>kù</a:t>
            </a:r>
            <a:r>
              <a:rPr lang="ar-IQ"/>
              <a:t>مگطل</a:t>
            </a:r>
            <a:r>
              <a:rPr lang="en-US"/>
              <a:t>PD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42973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ً„t,¸"B†T$C</a:t>
            </a:r>
            <a:r>
              <a:rPr lang="ar-IQ"/>
              <a:t>ئ</a:t>
            </a:r>
            <a:r>
              <a:rPr lang="en-US"/>
              <a:t>A¯</a:t>
            </a:r>
            <a:r>
              <a:rPr lang="ar-IQ"/>
              <a:t>ت9¦</a:t>
            </a:r>
            <a:r>
              <a:rPr lang="en-US"/>
              <a:t>C&gt;\@ˆ"¹</a:t>
            </a:r>
            <a:r>
              <a:rPr lang="ar-IQ"/>
              <a:t>ا</a:t>
            </a:r>
            <a:r>
              <a:rPr lang="en-US"/>
              <a:t>H</a:t>
            </a:r>
            <a:r>
              <a:rPr lang="ar-IQ"/>
              <a:t>کن#</a:t>
            </a:r>
            <a:r>
              <a:rPr lang="en-US"/>
              <a:t>œr8ٍُ</a:t>
            </a:r>
            <a:r>
              <a:rPr lang="ar-IQ"/>
              <a:t>ؤت‚</a:t>
            </a:r>
            <a:r>
              <a:rPr lang="en-US"/>
              <a:t>V"</a:t>
            </a:r>
            <a:r>
              <a:rPr lang="ar-IQ"/>
              <a:t>ژ</a:t>
            </a:r>
            <a:r>
              <a:rPr lang="en-US"/>
              <a:t>xLِg$</a:t>
            </a:r>
            <a:r>
              <a:rPr lang="ar-IQ"/>
              <a:t>ن3¹ي</a:t>
            </a:r>
            <a:r>
              <a:rPr lang="en-US"/>
              <a:t>Tƒw8</a:t>
            </a:r>
            <a:r>
              <a:rPr lang="ar-IQ"/>
              <a:t>ن[-ر9³ط</a:t>
            </a:r>
            <a:r>
              <a:rPr lang="en-US"/>
              <a:t>Xp</a:t>
            </a:r>
            <a:r>
              <a:rPr lang="ar-IQ"/>
              <a:t>ت</a:t>
            </a:r>
            <a:r>
              <a:rPr lang="en-US"/>
              <a:t>Hht</a:t>
            </a:r>
            <a:r>
              <a:rPr lang="ar-IQ"/>
              <a:t>آ’</a:t>
            </a:r>
            <a:r>
              <a:rPr lang="en-US"/>
              <a:t>tٍ\E8B.</a:t>
            </a:r>
            <a:r>
              <a:rPr lang="ar-IQ"/>
              <a:t>ذ</a:t>
            </a:r>
            <a:r>
              <a:rPr lang="en-US"/>
              <a:t>gµI4à</a:t>
            </a:r>
            <a:r>
              <a:rPr lang="ar-IQ"/>
              <a:t>شکل0</a:t>
            </a:r>
            <a:r>
              <a:rPr lang="en-US"/>
              <a:t>BPƒ! </a:t>
            </a:r>
            <a:r>
              <a:rPr lang="ar-IQ"/>
              <a:t>د~</a:t>
            </a:r>
            <a:r>
              <a:rPr lang="en-US"/>
              <a:t>G€¤phû‹C§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95339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4ï B</a:t>
            </a:r>
            <a:r>
              <a:rPr lang="ar-IQ"/>
              <a:t>پئ#؛]'</a:t>
            </a:r>
            <a:r>
              <a:rPr lang="en-US"/>
              <a:t>éّA‚</a:t>
            </a:r>
            <a:r>
              <a:rPr lang="ar-IQ"/>
              <a:t>ا¦‍</a:t>
            </a:r>
            <a:r>
              <a:rPr lang="en-US"/>
              <a:t>a</a:t>
            </a:r>
            <a:r>
              <a:rPr lang="ar-IQ"/>
              <a:t>م[</a:t>
            </a:r>
            <a:r>
              <a:rPr lang="en-US"/>
              <a:t>P؛…5éiéë؛W¯j³‎Ré-$5</a:t>
            </a:r>
            <a:r>
              <a:rPr lang="ar-IQ"/>
              <a:t>ذ</a:t>
            </a:r>
            <a:r>
              <a:rPr lang="en-US"/>
              <a:t>Z‏</a:t>
            </a:r>
            <a:r>
              <a:rPr lang="ar-IQ"/>
              <a:t>ف</a:t>
            </a:r>
            <a:r>
              <a:rPr lang="en-US"/>
              <a:t>h</a:t>
            </a:r>
            <a:r>
              <a:rPr lang="ar-IQ"/>
              <a:t>وے</a:t>
            </a:r>
            <a:r>
              <a:rPr lang="en-US"/>
              <a:t>K</a:t>
            </a:r>
            <a:r>
              <a:rPr lang="ar-IQ"/>
              <a:t>زے^’</a:t>
            </a:r>
            <a:r>
              <a:rPr lang="en-US"/>
              <a:t>ê‌^©</a:t>
            </a:r>
            <a:r>
              <a:rPr lang="ar-IQ"/>
              <a:t>ع£ز¥ے</a:t>
            </a:r>
            <a:r>
              <a:rPr lang="en-US"/>
              <a:t>é}}V¸]Nzô؟K</a:t>
            </a:r>
            <a:r>
              <a:rPr lang="ar-IQ"/>
              <a:t>ز¥ھ</a:t>
            </a:r>
            <a:r>
              <a:rPr lang="en-US"/>
              <a:t>Zُjrt»î–</a:t>
            </a:r>
            <a:r>
              <a:rPr lang="ar-IQ"/>
              <a:t>ض—ص&lt;}~—¥ھ</a:t>
            </a:r>
            <a:r>
              <a:rPr lang="en-US"/>
              <a:t>Nµ8ˆ</a:t>
            </a:r>
            <a:r>
              <a:rPr lang="ar-IQ"/>
              <a:t>ل</a:t>
            </a:r>
            <a:r>
              <a:rPr lang="en-US"/>
              <a:t>V–؛9/</a:t>
            </a:r>
            <a:r>
              <a:rPr lang="ar-IQ"/>
              <a:t>ے¯¯¯</a:t>
            </a:r>
            <a:r>
              <a:rPr lang="en-US"/>
              <a:t>éRà’</a:t>
            </a:r>
            <a:r>
              <a:rPr lang="ar-IQ"/>
              <a:t>رلإ</a:t>
            </a:r>
            <a:r>
              <a:rPr lang="en-US"/>
              <a:t>u</a:t>
            </a:r>
            <a:r>
              <a:rPr lang="ar-IQ"/>
              <a:t>ےز</a:t>
            </a:r>
            <a:r>
              <a:rPr lang="en-US"/>
              <a:t>G</a:t>
            </a:r>
            <a:r>
              <a:rPr lang="ar-IQ"/>
              <a:t>چ</a:t>
            </a:r>
            <a:r>
              <a:rPr lang="en-US"/>
              <a:t>X</a:t>
            </a:r>
            <a:r>
              <a:rPr lang="ar-IQ"/>
              <a:t>ط‎</a:t>
            </a:r>
            <a:r>
              <a:rPr lang="en-US"/>
              <a:t>WU©
ُ9q</a:t>
            </a:r>
            <a:r>
              <a:rPr lang="ar-IQ"/>
              <a:t>ے</a:t>
            </a:r>
            <a:r>
              <a:rPr lang="en-US"/>
              <a:t>üW</a:t>
            </a:r>
            <a:r>
              <a:rPr lang="ar-IQ"/>
              <a:t>ھ^</a:t>
            </a:r>
            <a:r>
              <a:rPr lang="en-US"/>
              <a:t>r</a:t>
            </a:r>
            <a:r>
              <a:rPr lang="ar-IQ"/>
              <a:t>ز¥</a:t>
            </a:r>
            <a:r>
              <a:rPr lang="en-US"/>
              <a:t>éc­</a:t>
            </a:r>
            <a:r>
              <a:rPr lang="ar-IQ"/>
              <a:t>ص</a:t>
            </a:r>
            <a:r>
              <a:rPr lang="en-US"/>
              <a:t>z^¼ِ¾§‎%</a:t>
            </a:r>
            <a:r>
              <a:rPr lang="ar-IQ"/>
              <a:t>ز</a:t>
            </a:r>
            <a:r>
              <a:rPr lang="en-US"/>
              <a:t>UJ¥IRô•%^‌iW¯K‏´‚IkK®؟b©*m½i%­eHْ‎/§J©R®½ُْëKëê©zâïëê´‰u—U¯¥</a:t>
            </a:r>
            <a:r>
              <a:rPr lang="ar-IQ"/>
              <a:t>ھْھ\%¯¯^’</a:t>
            </a:r>
            <a:r>
              <a:rPr lang="en-US"/>
              <a:t>ë]V</a:t>
            </a:r>
            <a:r>
              <a:rPr lang="ar-IQ"/>
              <a:t>أھض</a:t>
            </a:r>
            <a:r>
              <a:rPr lang="en-US"/>
              <a:t>y*</a:t>
            </a:r>
            <a:r>
              <a:rPr lang="ar-IQ"/>
              <a:t>فط</a:t>
            </a:r>
            <a:r>
              <a:rPr lang="en-US"/>
              <a:t>zْ×=……ً؟¯ْZéz_¯ِEp</a:t>
            </a:r>
            <a:r>
              <a:rPr lang="ar-IQ"/>
              <a:t>ھ•</a:t>
            </a:r>
            <a:r>
              <a:rPr lang="en-US"/>
              <a:t>kْUéUc</a:t>
            </a:r>
            <a:r>
              <a:rPr lang="ar-IQ"/>
              <a:t>ظ</a:t>
            </a:r>
            <a:r>
              <a:rPr lang="en-US"/>
              <a:t>C”9¯=</a:t>
            </a:r>
            <a:r>
              <a:rPr lang="ar-IQ"/>
              <a:t>ے¯كء.؟</a:t>
            </a:r>
            <a:r>
              <a:rPr lang="en-US"/>
              <a:t>IR</a:t>
            </a:r>
            <a:r>
              <a:rPr lang="ar-IQ"/>
              <a:t>هڈھْ®ک</a:t>
            </a:r>
            <a:r>
              <a:rPr lang="en-US"/>
              <a:t>K_Séُ_ûz°</a:t>
            </a:r>
            <a:r>
              <a:rPr lang="ar-IQ"/>
              <a:t>ح&gt;ھں±</a:t>
            </a:r>
            <a:r>
              <a:rPr lang="en-US"/>
              <a:t>û</a:t>
            </a:r>
            <a:r>
              <a:rPr lang="ar-IQ"/>
              <a:t>ذ</a:t>
            </a:r>
            <a:r>
              <a:rPr lang="en-US"/>
              <a:t>S±</a:t>
            </a:r>
            <a:r>
              <a:rPr lang="ar-IQ"/>
              <a:t>ى{</a:t>
            </a:r>
            <a:r>
              <a:rPr lang="en-US"/>
              <a:t>ipُْé&gt;</a:t>
            </a:r>
            <a:r>
              <a:rPr lang="ar-IQ"/>
              <a:t>آ½{ص}</a:t>
            </a:r>
            <a:r>
              <a:rPr lang="en-US"/>
              <a:t>G</a:t>
            </a:r>
            <a:r>
              <a:rPr lang="ar-IQ"/>
              <a:t>ئً_]ژ¸…±ُ</a:t>
            </a:r>
            <a:r>
              <a:rPr lang="en-US"/>
              <a:t>Z×‏</a:t>
            </a:r>
            <a:r>
              <a:rPr lang="ar-IQ"/>
              <a:t>ؤ</a:t>
            </a:r>
            <a:r>
              <a:rPr lang="en-US"/>
              <a:t>V</a:t>
            </a:r>
            <a:r>
              <a:rPr lang="ar-IQ"/>
              <a:t>ے(</a:t>
            </a:r>
            <a:r>
              <a:rPr lang="en-US"/>
              <a:t>z</a:t>
            </a:r>
            <a:r>
              <a:rPr lang="ar-IQ"/>
              <a:t>ے×مچّ‏ذ_ك</a:t>
            </a:r>
            <a:r>
              <a:rPr lang="en-US"/>
              <a:t>UOM~</a:t>
            </a:r>
            <a:r>
              <a:rPr lang="ar-IQ"/>
              <a:t>زµشم‹</a:t>
            </a:r>
            <a:r>
              <a:rPr lang="en-US"/>
              <a:t>L</a:t>
            </a:r>
            <a:r>
              <a:rPr lang="ar-IQ"/>
              <a:t>غ</a:t>
            </a:r>
            <a:r>
              <a:rPr lang="en-US"/>
              <a:t>N</a:t>
            </a:r>
            <a:r>
              <a:rPr lang="ar-IQ"/>
              <a:t>حµ</a:t>
            </a:r>
            <a:r>
              <a:rPr lang="en-US"/>
              <a:t>MsV0</a:t>
            </a:r>
            <a:r>
              <a:rPr lang="ar-IQ"/>
              <a:t>ص</a:t>
            </a:r>
            <a:r>
              <a:rPr lang="en-US"/>
              <a:t>U3</a:t>
            </a:r>
            <a:r>
              <a:rPr lang="ar-IQ"/>
              <a:t>ڑھ</a:t>
            </a:r>
            <a:r>
              <a:rPr lang="en-US"/>
              <a:t>kvqî</a:t>
            </a:r>
            <a:r>
              <a:rPr lang="ar-IQ"/>
              <a:t>خ ھ‍؟</a:t>
            </a:r>
            <a:r>
              <a:rPr lang="en-US"/>
              <a:t>kjƒT-3m4</a:t>
            </a:r>
            <a:r>
              <a:rPr lang="ar-IQ"/>
              <a:t>غ</a:t>
            </a:r>
            <a:r>
              <a:rPr lang="en-US"/>
              <a:t>Pô</a:t>
            </a:r>
            <a:r>
              <a:rPr lang="ar-IQ"/>
              <a:t>س8‚</a:t>
            </a:r>
            <a:r>
              <a:rPr lang="en-US"/>
              <a:t>k¶„E¦</a:t>
            </a:r>
            <a:r>
              <a:rPr lang="ar-IQ"/>
              <a:t>س</a:t>
            </a:r>
            <a:r>
              <a:rPr lang="en-US"/>
              <a:t>Z³ˆˆ‹^‌</a:t>
            </a:r>
            <a:r>
              <a:rPr lang="ar-IQ"/>
              <a:t>أˆرء»آ!‡ٌ</a:t>
            </a:r>
            <a:r>
              <a:rPr lang="en-US"/>
              <a:t>a‹E</a:t>
            </a:r>
            <a:r>
              <a:rPr lang="ar-IQ"/>
              <a:t>ؤ</a:t>
            </a:r>
            <a:r>
              <a:rPr lang="en-US"/>
              <a:t>qR</a:t>
            </a:r>
            <a:r>
              <a:rPr lang="ar-IQ"/>
              <a:t>ث§</a:t>
            </a:r>
            <a:r>
              <a:rPr lang="en-US"/>
              <a:t>G±</a:t>
            </a:r>
            <a:r>
              <a:rPr lang="ar-IQ"/>
              <a:t>ےےےےے!گّ</a:t>
            </a:r>
            <a:r>
              <a:rPr lang="en-US"/>
              <a:t>Erƒ{!–|</a:t>
            </a:r>
            <a:r>
              <a:rPr lang="ar-IQ"/>
              <a:t>پل‍¸</a:t>
            </a:r>
            <a:r>
              <a:rPr lang="en-US"/>
              <a:t>A’</a:t>
            </a:r>
            <a:r>
              <a:rPr lang="ar-IQ"/>
              <a:t>ا„</a:t>
            </a:r>
            <a:r>
              <a:rPr lang="en-US"/>
              <a:t>Pْ9¾؛،t</a:t>
            </a:r>
            <a:r>
              <a:rPr lang="ar-IQ"/>
              <a:t>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213833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‍؛من?ڈلں</a:t>
            </a:r>
            <a:r>
              <a:rPr lang="en-US"/>
              <a:t>ù7ٍ</a:t>
            </a:r>
            <a:br>
              <a:rPr lang="en-US"/>
            </a:br>
            <a:r>
              <a:rPr lang="ar-IQ"/>
              <a:t>ل‚‚</a:t>
            </a:r>
            <a:r>
              <a:rPr lang="en-US"/>
              <a:t>oـ‚</a:t>
            </a:r>
            <a:r>
              <a:rPr lang="ar-IQ"/>
              <a:t>پب¶</a:t>
            </a:r>
            <a:r>
              <a:rPr lang="en-US"/>
              <a:t>C@</a:t>
            </a:r>
            <a:r>
              <a:rPr lang="ar-IQ"/>
              <a:t>پً’</a:t>
            </a:r>
            <a:r>
              <a:rPr lang="en-US"/>
              <a:t>d­%hi</a:t>
            </a:r>
            <a:r>
              <a:rPr lang="ar-IQ"/>
              <a:t>ظ</a:t>
            </a:r>
            <a:r>
              <a:rPr lang="en-US"/>
              <a:t>Y°¤  </a:t>
            </a:r>
            <a:r>
              <a:rPr lang="ar-IQ"/>
              <a:t>بي	ُ</a:t>
            </a:r>
            <a:r>
              <a:rPr lang="en-US"/>
              <a:t>hZ|_</a:t>
            </a:r>
            <a:r>
              <a:rPr lang="ar-IQ"/>
              <a:t>لڑ</a:t>
            </a:r>
            <a:r>
              <a:rPr lang="en-US"/>
              <a:t>Mî(´ü´</a:t>
            </a:r>
            <a:r>
              <a:rPr lang="ar-IQ"/>
              <a:t>ك</a:t>
            </a:r>
            <a:r>
              <a:rPr lang="en-US"/>
              <a:t>aٌ</a:t>
            </a:r>
            <a:r>
              <a:rPr lang="ar-IQ"/>
              <a:t>ےغ^َ‡</a:t>
            </a:r>
            <a:r>
              <a:rPr lang="en-US"/>
              <a:t>œ&gt;</a:t>
            </a:r>
            <a:r>
              <a:rPr lang="ar-IQ"/>
              <a:t>ى)·</a:t>
            </a:r>
            <a:r>
              <a:rPr lang="en-US"/>
              <a:t>aّfO8uïww}ْ°</a:t>
            </a:r>
            <a:r>
              <a:rPr lang="ar-IQ"/>
              <a:t>ك{[؛</a:t>
            </a:r>
            <a:r>
              <a:rPr lang="en-US"/>
              <a:t>Œ8ë®;</a:t>
            </a:r>
            <a:r>
              <a:rPr lang="ar-IQ"/>
              <a:t>ف¾ٌ</a:t>
            </a:r>
            <a:br>
              <a:rPr lang="ar-IQ"/>
            </a:br>
            <a:r>
              <a:rPr lang="ar-IQ"/>
              <a:t>]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Kà</a:t>
            </a:r>
            <a:r>
              <a:rPr lang="ar-IQ"/>
              <a:t>ك1¼"?‏</a:t>
            </a:r>
            <a:r>
              <a:rPr lang="en-US"/>
              <a:t>a¹€Oَ—,&amp;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812628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?6ïُïendstream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257547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991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"/>
    </mc:Choice>
    <mc:Fallback xmlns="">
      <p:transition spd="slow" advTm="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106 0 obj&lt;&lt;/Subtype/Image/Length 2654/Filter/CCITTFaxDecode/ImageMask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088685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xg6</a:t>
            </a:r>
            <a:r>
              <a:rPr lang="ar-IQ"/>
              <a:t>خ²0</a:t>
            </a:r>
            <a:r>
              <a:rPr lang="en-US"/>
              <a:t>e</a:t>
            </a:r>
            <a:r>
              <a:rPr lang="ar-IQ"/>
              <a:t>ہًـطح‘4</a:t>
            </a:r>
            <a:r>
              <a:rPr lang="en-US"/>
              <a:t>f</a:t>
            </a:r>
            <a:r>
              <a:rPr lang="ar-IQ"/>
              <a:t>ح„&lt;خ°.</a:t>
            </a:r>
            <a:r>
              <a:rPr lang="en-US"/>
              <a:t>pˆâ—#</a:t>
            </a:r>
            <a:r>
              <a:rPr lang="ar-IQ"/>
              <a:t>پ</a:t>
            </a:r>
            <a:r>
              <a:rPr lang="en-US"/>
              <a:t>h¸‡</a:t>
            </a:r>
            <a:r>
              <a:rPr lang="ar-IQ"/>
              <a:t>حٹ</a:t>
            </a:r>
            <a:r>
              <a:rPr lang="en-US"/>
              <a:t>mœfٍ</a:t>
            </a:r>
            <a:r>
              <a:rPr lang="ar-IQ"/>
              <a:t>ل ¹</a:t>
            </a:r>
            <a:r>
              <a:rPr lang="en-US"/>
              <a:t>G</a:t>
            </a:r>
            <a:r>
              <a:rPr lang="ar-IQ"/>
              <a:t>ژل</a:t>
            </a:r>
            <a:r>
              <a:rPr lang="en-US"/>
              <a:t>œ¸h(™`</a:t>
            </a:r>
            <a:r>
              <a:rPr lang="ar-IQ"/>
              <a:t>كھب-†</a:t>
            </a:r>
            <a:r>
              <a:rPr lang="en-US"/>
              <a:t>g</a:t>
            </a:r>
            <a:r>
              <a:rPr lang="ar-IQ"/>
              <a:t>گب</a:t>
            </a:r>
            <a:r>
              <a:rPr lang="en-US"/>
              <a:t>A</a:t>
            </a:r>
            <a:r>
              <a:rPr lang="ar-IQ"/>
              <a:t>ؤ28‍ً</a:t>
            </a:r>
            <a:r>
              <a:rPr lang="en-US"/>
              <a:t>B#.@</a:t>
            </a:r>
            <a:r>
              <a:rPr lang="ar-IQ"/>
              <a:t>ظے</a:t>
            </a:r>
            <a:r>
              <a:rPr lang="en-US"/>
              <a:t>R8¤	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5052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7 xG </a:t>
            </a:r>
            <a:r>
              <a:rPr lang="ar-IQ"/>
              <a:t>قخ:نن2</a:t>
            </a:r>
            <a:r>
              <a:rPr lang="en-US"/>
              <a:t>d </a:t>
            </a:r>
            <a:r>
              <a:rPr lang="ar-IQ"/>
              <a:t>غ„=‍!</a:t>
            </a:r>
            <a:r>
              <a:rPr lang="en-US"/>
              <a:t>l†‹</a:t>
            </a:r>
            <a:br>
              <a:rPr lang="en-US"/>
            </a:br>
            <a:r>
              <a:rPr lang="ar-IQ"/>
              <a:t>ءثˆٌب‘</a:t>
            </a:r>
            <a:r>
              <a:rPr lang="en-US"/>
              <a:t>C&lt;ًh"؟éZ‎B-</a:t>
            </a:r>
            <a:r>
              <a:rPr lang="ar-IQ"/>
              <a:t>زآ</a:t>
            </a:r>
            <a:br>
              <a:rPr lang="ar-IQ"/>
            </a:br>
            <a:r>
              <a:rPr lang="ar-IQ"/>
              <a:t>ٍ†ˆ ژ</a:t>
            </a:r>
            <a:r>
              <a:rPr lang="en-US"/>
              <a:t>hD€+‎­8t·#</a:t>
            </a:r>
            <a:r>
              <a:rPr lang="ar-IQ"/>
              <a:t>ڈ</a:t>
            </a:r>
            <a:r>
              <a:rPr lang="en-US"/>
              <a:t>é</a:t>
            </a:r>
            <a:r>
              <a:rPr lang="ar-IQ"/>
              <a:t>ش[قش&gt;‚ے—~ُ</a:t>
            </a:r>
            <a:r>
              <a:rPr lang="en-US"/>
              <a:t>ë</a:t>
            </a:r>
            <a:r>
              <a:rPr lang="ar-IQ"/>
              <a:t>يک&gt;</a:t>
            </a:r>
            <a:r>
              <a:rPr lang="en-US"/>
              <a:t>é^Hz‎</a:t>
            </a:r>
            <a:r>
              <a:rPr lang="ar-IQ"/>
              <a:t>ا§ ¬?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60824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،آ</a:t>
            </a:r>
            <a:r>
              <a:rPr lang="en-US"/>
              <a:t>û«‹W¼Wé½r</a:t>
            </a:r>
            <a:r>
              <a:rPr lang="ar-IQ"/>
              <a:t>آ]‘&amp;:</a:t>
            </a:r>
            <a:r>
              <a:rPr lang="en-US"/>
              <a:t>d ù;ُ× </a:t>
            </a:r>
            <a:r>
              <a:rPr lang="ar-IQ"/>
              <a:t>خ‎~</a:t>
            </a:r>
            <a:r>
              <a:rPr lang="en-US"/>
              <a:t>CC</a:t>
            </a:r>
            <a:r>
              <a:rPr lang="ar-IQ"/>
              <a:t>ةآے</a:t>
            </a:r>
            <a:r>
              <a:rPr lang="en-US"/>
              <a:t>I|„²,(Dt</a:t>
            </a:r>
            <a:r>
              <a:rPr lang="ar-IQ"/>
              <a:t>ص²ن%¦ث†</a:t>
            </a:r>
            <a:r>
              <a:rPr lang="en-US"/>
              <a:t>j!²…‘‘¹¨w"üœRàJ®¹</a:t>
            </a:r>
            <a:r>
              <a:rPr lang="ar-IQ"/>
              <a:t>ءبˆ!²‌ ي</a:t>
            </a:r>
            <a:r>
              <a:rPr lang="en-US"/>
              <a:t>N‎</a:t>
            </a:r>
            <a:r>
              <a:rPr lang="ar-IQ"/>
              <a:t>ے¦</a:t>
            </a:r>
            <a:r>
              <a:rPr lang="en-US"/>
              <a:t>L</a:t>
            </a:r>
            <a:r>
              <a:rPr lang="ar-IQ"/>
              <a:t>ل</a:t>
            </a:r>
            <a:r>
              <a:rPr lang="en-US"/>
              <a:t>dٍ†ƒA</a:t>
            </a:r>
            <a:r>
              <a:rPr lang="ar-IQ"/>
              <a:t>ن‡½;‏س×</a:t>
            </a:r>
            <a:r>
              <a:rPr lang="en-US"/>
              <a:t>zr</a:t>
            </a:r>
            <a:r>
              <a:rPr lang="ar-IQ"/>
              <a:t>ڈ</a:t>
            </a:r>
            <a:r>
              <a:rPr lang="en-US"/>
              <a:t>k</a:t>
            </a:r>
            <a:r>
              <a:rPr lang="ar-IQ"/>
              <a:t>ے¶ڈ؟</a:t>
            </a:r>
            <a:r>
              <a:rPr lang="en-US"/>
              <a:t>G“A'</a:t>
            </a:r>
            <a:r>
              <a:rPr lang="ar-IQ"/>
              <a:t>ے'</a:t>
            </a:r>
            <a:r>
              <a:rPr lang="en-US"/>
              <a:t>ü </a:t>
            </a:r>
            <a:r>
              <a:rPr lang="ar-IQ"/>
              <a:t>ش</a:t>
            </a:r>
            <a:r>
              <a:rPr lang="en-US"/>
              <a:t>t;</a:t>
            </a:r>
            <a:r>
              <a:rPr lang="ar-IQ"/>
              <a:t>آ8‍¬2ك</a:t>
            </a:r>
            <a:r>
              <a:rPr lang="en-US"/>
              <a:t>Fë؟_8©‎k</a:t>
            </a:r>
            <a:r>
              <a:rPr lang="ar-IQ"/>
              <a:t>خ</a:t>
            </a:r>
            <a:r>
              <a:rPr lang="en-US"/>
              <a:t>lv¾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57846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0‎a</a:t>
            </a:r>
            <a:r>
              <a:rPr lang="ar-IQ"/>
              <a:t>آےز</a:t>
            </a:r>
            <a:r>
              <a:rPr lang="en-US"/>
              <a:t>eq}:‌؛¯؟¥{±…h</a:t>
            </a:r>
            <a:r>
              <a:rPr lang="ar-IQ"/>
              <a:t>ك¦‎¯</a:t>
            </a:r>
            <a:r>
              <a:rPr lang="en-US"/>
              <a:t>J</a:t>
            </a:r>
            <a:r>
              <a:rPr lang="ar-IQ"/>
              <a:t>فھے</a:t>
            </a:r>
            <a:r>
              <a:rPr lang="en-US"/>
              <a:t>t</a:t>
            </a:r>
            <a:r>
              <a:rPr lang="ar-IQ"/>
              <a:t>ںع{^5</a:t>
            </a:r>
            <a:r>
              <a:rPr lang="en-US"/>
              <a:t>œ؟؟{¦ُ‏›œo„ôû×‎tP</a:t>
            </a:r>
            <a:r>
              <a:rPr lang="ar-IQ"/>
              <a:t>زِ</a:t>
            </a:r>
            <a:r>
              <a:rPr lang="en-US"/>
              <a:t>ê</a:t>
            </a:r>
            <a:r>
              <a:rPr lang="ar-IQ"/>
              <a:t>غُ‏</a:t>
            </a:r>
            <a:r>
              <a:rPr lang="en-US"/>
              <a:t>ïMü</a:t>
            </a:r>
            <a:r>
              <a:rPr lang="ar-IQ"/>
              <a:t>ےز¼7‎}</a:t>
            </a:r>
            <a:r>
              <a:rPr lang="en-US"/>
              <a:t>ô</a:t>
            </a:r>
            <a:r>
              <a:rPr lang="ar-IQ"/>
              <a:t>ف;–ُ</a:t>
            </a:r>
            <a:r>
              <a:rPr lang="en-US"/>
              <a:t>ïVْ¯w؛</a:t>
            </a:r>
            <a:r>
              <a:rPr lang="ar-IQ"/>
              <a:t>ٹ}^ك‎·</a:t>
            </a:r>
            <a:r>
              <a:rPr lang="en-US"/>
              <a:t>UkùëMâ؛</a:t>
            </a:r>
            <a:r>
              <a:rPr lang="ar-IQ"/>
              <a:t>صے»{÷ے§ُ‎~)</a:t>
            </a:r>
            <a:r>
              <a:rPr lang="en-US"/>
              <a:t>OC´•?ï½5·×</a:t>
            </a:r>
            <a:r>
              <a:rPr lang="ar-IQ"/>
              <a:t>چك‎ ½ْك</a:t>
            </a:r>
            <a:r>
              <a:rPr lang="en-US"/>
              <a:t>ü</a:t>
            </a:r>
            <a:r>
              <a:rPr lang="ar-IQ"/>
              <a:t>ب</a:t>
            </a:r>
            <a:r>
              <a:rPr lang="en-US"/>
              <a:t>ƒ‏k$?‏µ</a:t>
            </a:r>
            <a:r>
              <a:rPr lang="ar-IQ"/>
              <a:t>گ"</a:t>
            </a:r>
            <a:r>
              <a:rPr lang="en-US"/>
              <a:t>ê</a:t>
            </a:r>
            <a:r>
              <a:rPr lang="ar-IQ"/>
              <a:t>ے‎÷³#‡</a:t>
            </a:r>
            <a:r>
              <a:rPr lang="en-US"/>
              <a:t>é»‎[^;×</a:t>
            </a:r>
            <a:r>
              <a:rPr lang="ar-IQ"/>
              <a:t>ك_آے„ےس‏·ْ</a:t>
            </a:r>
            <a:r>
              <a:rPr lang="en-US"/>
              <a:t>ëWê</a:t>
            </a:r>
            <a:r>
              <a:rPr lang="ar-IQ"/>
              <a:t>ے</a:t>
            </a:r>
            <a:r>
              <a:rPr lang="en-US"/>
              <a:t>ü7ُ÷ُ</a:t>
            </a:r>
            <a:r>
              <a:rPr lang="ar-IQ"/>
              <a:t>ے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427733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'‏ے</a:t>
            </a:r>
            <a:r>
              <a:rPr lang="en-US"/>
              <a:t>û؛</a:t>
            </a:r>
            <a:r>
              <a:rPr lang="ar-IQ"/>
              <a:t>ے¼$؟~؟</a:t>
            </a:r>
            <a:r>
              <a:rPr lang="en-US"/>
              <a:t>onْW×</a:t>
            </a:r>
            <a:r>
              <a:rPr lang="ar-IQ"/>
              <a:t>ے­ظ</a:t>
            </a:r>
            <a:r>
              <a:rPr lang="en-US"/>
              <a:t>p‎¯½^؟{­§</a:t>
            </a:r>
            <a:r>
              <a:rPr lang="ar-IQ"/>
              <a:t>ے</a:t>
            </a:r>
            <a:r>
              <a:rPr lang="en-US"/>
              <a:t>ï÷</a:t>
            </a:r>
            <a:r>
              <a:rPr lang="ar-IQ"/>
              <a:t>ف~</a:t>
            </a:r>
            <a:r>
              <a:rPr lang="en-US"/>
              <a:t>I،d6?¯l7në¯\</a:t>
            </a:r>
            <a:r>
              <a:rPr lang="ar-IQ"/>
              <a:t>م¯</a:t>
            </a:r>
            <a:r>
              <a:rPr lang="en-US"/>
              <a:t>î</a:t>
            </a:r>
            <a:r>
              <a:rPr lang="ar-IQ"/>
              <a:t>ك}يع¾?</a:t>
            </a:r>
            <a:r>
              <a:rPr lang="en-US"/>
              <a:t>Wë4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90968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¥أ</a:t>
            </a:r>
            <a:r>
              <a:rPr lang="en-US"/>
              <a:t>â“</a:t>
            </a:r>
            <a:r>
              <a:rPr lang="ar-IQ"/>
              <a:t>و</a:t>
            </a:r>
            <a:r>
              <a:rPr lang="en-US"/>
              <a:t>k¦—®</a:t>
            </a:r>
            <a:r>
              <a:rPr lang="ar-IQ"/>
              <a:t>أ"¸</a:t>
            </a:r>
            <a:r>
              <a:rPr lang="en-US"/>
              <a:t>m</a:t>
            </a:r>
            <a:r>
              <a:rPr lang="ar-IQ"/>
              <a:t>ڑ}سل</a:t>
            </a:r>
            <a:r>
              <a:rPr lang="en-US"/>
              <a:t>B(~ُô­5ƒUn…½{</a:t>
            </a:r>
            <a:r>
              <a:rPr lang="ar-IQ"/>
              <a:t>ف</a:t>
            </a:r>
            <a:r>
              <a:rPr lang="en-US"/>
              <a:t>PI=5é4ٌٌ·4‌n:×</a:t>
            </a:r>
            <a:r>
              <a:rPr lang="ar-IQ"/>
              <a:t>ے</a:t>
            </a:r>
            <a:r>
              <a:rPr lang="en-US"/>
              <a:t>z¸</a:t>
            </a:r>
            <a:r>
              <a:rPr lang="ar-IQ"/>
              <a:t>ع</a:t>
            </a:r>
            <a:r>
              <a:rPr lang="en-US"/>
              <a:t>û</a:t>
            </a:r>
            <a:r>
              <a:rPr lang="ar-IQ"/>
              <a:t>ع
ا</a:t>
            </a:r>
            <a:r>
              <a:rPr lang="en-US"/>
              <a:t>m§</a:t>
            </a:r>
            <a:r>
              <a:rPr lang="ar-IQ"/>
              <a:t>ذ‹</a:t>
            </a:r>
            <a:r>
              <a:rPr lang="en-US"/>
              <a:t>B</a:t>
            </a:r>
            <a:r>
              <a:rPr lang="ar-IQ"/>
              <a:t>ي„حض</a:t>
            </a:r>
            <a:r>
              <a:rPr lang="en-US"/>
              <a:t>GJ›n</a:t>
            </a:r>
            <a:r>
              <a:rPr lang="ar-IQ"/>
              <a:t>ك!—ˆ»ي</a:t>
            </a:r>
            <a:r>
              <a:rPr lang="en-US"/>
              <a:t>kâ</a:t>
            </a:r>
            <a:r>
              <a:rPr lang="ar-IQ"/>
              <a:t>ا</a:t>
            </a:r>
            <a:r>
              <a:rPr lang="en-US"/>
              <a:t>N‹</a:t>
            </a:r>
            <a:r>
              <a:rPr lang="ar-IQ"/>
              <a:t>آآ</a:t>
            </a:r>
            <a:r>
              <a:rPr lang="en-US"/>
              <a:t>ié</a:t>
            </a:r>
            <a:r>
              <a:rPr lang="ar-IQ"/>
              <a:t>ھإ„س</a:t>
            </a:r>
            <a:r>
              <a:rPr lang="en-US"/>
              <a:t>B"#7§g–</a:t>
            </a:r>
            <a:r>
              <a:rPr lang="ar-IQ"/>
              <a:t>ڑ</a:t>
            </a:r>
            <a:r>
              <a:rPr lang="en-US"/>
              <a:t>i§é¯k‎¯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11447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4".C$4‡„â"</a:t>
            </a:r>
            <a:r>
              <a:rPr lang="ar-IQ"/>
              <a:t>ذˆ´#.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3347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</a:t>
            </a:r>
            <a:r>
              <a:rPr lang="ar-IQ"/>
              <a:t>پ·</a:t>
            </a:r>
            <a:r>
              <a:rPr lang="en-US"/>
              <a:t>ŒqU÷ùً%†Vâ</a:t>
            </a:r>
            <a:r>
              <a:rPr lang="ar-IQ"/>
              <a:t>كےب†ـ</a:t>
            </a:r>
            <a:r>
              <a:rPr lang="en-US"/>
              <a:t>nْ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933744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</a:t>
            </a:r>
            <a:r>
              <a:rPr lang="ar-IQ"/>
              <a:t>#گ</a:t>
            </a:r>
            <a:r>
              <a:rPr lang="en-US"/>
              <a:t>G!—c</a:t>
            </a:r>
            <a:r>
              <a:rPr lang="ar-IQ"/>
              <a:t>گ8ہپ</a:t>
            </a:r>
            <a:r>
              <a:rPr lang="en-US"/>
              <a:t>ê…</a:t>
            </a:r>
            <a:r>
              <a:rPr lang="ar-IQ"/>
              <a:t>گ</a:t>
            </a:r>
            <a:r>
              <a:rPr lang="en-US"/>
              <a:t>m†`</a:t>
            </a:r>
            <a:r>
              <a:rPr lang="ar-IQ"/>
              <a:t>نرٌل‎گح‹س"9</a:t>
            </a:r>
            <a:r>
              <a:rPr lang="en-US"/>
              <a:t>r;X†Dr,</a:t>
            </a:r>
            <a:r>
              <a:rPr lang="ar-IQ"/>
              <a:t>ث°</a:t>
            </a:r>
            <a:r>
              <a:rPr lang="en-US"/>
              <a:t>ƒ'"¹œ¸0</a:t>
            </a:r>
            <a:r>
              <a:rPr lang="ar-IQ"/>
              <a:t>ن  بخڑ</a:t>
            </a:r>
            <a:r>
              <a:rPr lang="en-US"/>
              <a:t>ù¬</a:t>
            </a:r>
            <a:r>
              <a:rPr lang="ar-IQ"/>
              <a:t>ٹ9¬)¬</a:t>
            </a:r>
            <a:r>
              <a:rPr lang="en-US"/>
              <a:t>œ</a:t>
            </a:r>
            <a:r>
              <a:rPr lang="ar-IQ"/>
              <a:t>ذ</a:t>
            </a:r>
            <a:r>
              <a:rPr lang="en-US"/>
              <a:t>efI</a:t>
            </a:r>
            <a:r>
              <a:rPr lang="ar-IQ"/>
              <a:t>ب</a:t>
            </a:r>
            <a:r>
              <a:rPr lang="en-US"/>
              <a:t>W4'©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745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"/>
    </mc:Choice>
    <mc:Fallback xmlns="">
      <p:transition spd="slow" advTm="2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ڈ</a:t>
            </a:r>
            <a:r>
              <a:rPr lang="en-US"/>
              <a:t>d²NA#³Ziëj[</a:t>
            </a:r>
            <a:r>
              <a:rPr lang="ar-IQ"/>
              <a:t>ء“{´ت</a:t>
            </a:r>
            <a:r>
              <a:rPr lang="en-US"/>
              <a:t>ûMuµA¦</a:t>
            </a:r>
            <a:r>
              <a:rPr lang="ar-IQ"/>
              <a:t>ڑ_®؛عأ5</a:t>
            </a:r>
            <a:r>
              <a:rPr lang="en-US"/>
              <a:t>N‏]°Oïï_w</a:t>
            </a:r>
            <a:r>
              <a:rPr lang="ar-IQ"/>
              <a:t>ھ</a:t>
            </a:r>
            <a:r>
              <a:rPr lang="en-US"/>
              <a:t>vœ5 </a:t>
            </a:r>
            <a:r>
              <a:rPr lang="ar-IQ"/>
              <a:t>ظ®÷‏</a:t>
            </a:r>
            <a:r>
              <a:rPr lang="en-US"/>
              <a:t>s</a:t>
            </a:r>
            <a:r>
              <a:rPr lang="ar-IQ"/>
              <a:t>عخ+</a:t>
            </a:r>
            <a:r>
              <a:rPr lang="en-US"/>
              <a:t>k¥¤</a:t>
            </a:r>
            <a:r>
              <a:rPr lang="ar-IQ"/>
              <a:t>ف½|ف›ے‎­µ%¼ن</a:t>
            </a:r>
            <a:r>
              <a:rPr lang="en-US"/>
              <a:t>ëœ~ç_ّâ</a:t>
            </a:r>
            <a:r>
              <a:rPr lang="ar-IQ"/>
              <a:t>ع</a:t>
            </a:r>
            <a:r>
              <a:rPr lang="en-US"/>
              <a:t>W=¤p</a:t>
            </a:r>
            <a:r>
              <a:rPr lang="ar-IQ"/>
              <a:t>ف</a:t>
            </a:r>
            <a:r>
              <a:rPr lang="en-US"/>
              <a:t>Wu</a:t>
            </a:r>
            <a:r>
              <a:rPr lang="ar-IQ"/>
              <a:t>ض­³“±</a:t>
            </a:r>
            <a:r>
              <a:rPr lang="en-US"/>
              <a:t>œ-</a:t>
            </a:r>
            <a:r>
              <a:rPr lang="ar-IQ"/>
              <a:t>ل</a:t>
            </a:r>
            <a:r>
              <a:rPr lang="en-US"/>
              <a:t>l…‡§</a:t>
            </a:r>
            <a:r>
              <a:rPr lang="ar-IQ"/>
              <a:t>قھ×ـ</a:t>
            </a:r>
            <a:r>
              <a:rPr lang="en-US"/>
              <a:t>Z§Upê</a:t>
            </a:r>
            <a:r>
              <a:rPr lang="ar-IQ"/>
              <a:t>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315797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Bwî</a:t>
            </a:r>
            <a:r>
              <a:rPr lang="ar-IQ"/>
              <a:t>گ</a:t>
            </a:r>
            <a:r>
              <a:rPr lang="en-US"/>
              <a:t>Aé؛k</a:t>
            </a:r>
            <a:r>
              <a:rPr lang="ar-IQ"/>
              <a:t>ھ</a:t>
            </a:r>
            <a:r>
              <a:rPr lang="en-US"/>
              <a:t>ui÷ê؟</a:t>
            </a:r>
            <a:r>
              <a:rPr lang="ar-IQ"/>
              <a:t>ے]</a:t>
            </a:r>
            <a:r>
              <a:rPr lang="en-US"/>
              <a:t>êïéé؟ë¯ëw</a:t>
            </a:r>
            <a:r>
              <a:rPr lang="ar-IQ"/>
              <a:t>ڈفل°ے­</a:t>
            </a:r>
            <a:r>
              <a:rPr lang="en-US"/>
              <a:t>Wû®¸M?</a:t>
            </a:r>
            <a:r>
              <a:rPr lang="ar-IQ"/>
              <a:t>فگ</a:t>
            </a:r>
            <a:r>
              <a:rPr lang="en-US"/>
              <a:t>Vµè‏é</a:t>
            </a:r>
            <a:r>
              <a:rPr lang="ar-IQ"/>
              <a:t>ے</a:t>
            </a:r>
            <a:r>
              <a:rPr lang="en-US"/>
              <a:t>ü5O</a:t>
            </a:r>
            <a:r>
              <a:rPr lang="ar-IQ"/>
              <a:t>ڈ®«0‎؟ے÷ي¾طھے‹[ے</a:t>
            </a:r>
            <a:r>
              <a:rPr lang="en-US"/>
              <a:t>ü</a:t>
            </a:r>
            <a:r>
              <a:rPr lang="ar-IQ"/>
              <a:t>چ×ى</a:t>
            </a:r>
            <a:r>
              <a:rPr lang="en-US"/>
              <a:t>W</a:t>
            </a:r>
            <a:r>
              <a:rPr lang="ar-IQ"/>
              <a:t>ے÷</a:t>
            </a:r>
            <a:r>
              <a:rPr lang="en-US"/>
              <a:t>w؟û»÷؟‏</a:t>
            </a:r>
            <a:r>
              <a:rPr lang="ar-IQ"/>
              <a:t>ت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غ؟قْےے ط</a:t>
            </a:r>
            <a:r>
              <a:rPr lang="en-US"/>
              <a:t>n؟</a:t>
            </a:r>
            <a:r>
              <a:rPr lang="ar-IQ"/>
              <a:t>آےي</a:t>
            </a:r>
            <a:r>
              <a:rPr lang="en-US"/>
              <a:t>û
؟</a:t>
            </a:r>
            <a:r>
              <a:rPr lang="ar-IQ"/>
              <a:t>ب</a:t>
            </a:r>
            <a:r>
              <a:rPr lang="en-US"/>
              <a:t>m</a:t>
            </a:r>
            <a:r>
              <a:rPr lang="ar-IQ"/>
              <a:t>ژ</a:t>
            </a:r>
            <a:r>
              <a:rPr lang="en-US"/>
              <a:t>T-</a:t>
            </a:r>
            <a:r>
              <a:rPr lang="ar-IQ"/>
              <a:t>ط</a:t>
            </a:r>
            <a:r>
              <a:rPr lang="en-US"/>
              <a:t>Dtْ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غ</a:t>
            </a:r>
            <a:r>
              <a:rPr lang="en-US"/>
              <a:t>u</a:t>
            </a:r>
            <a:r>
              <a:rPr lang="ar-IQ"/>
              <a:t>ےےف{</a:t>
            </a:r>
            <a:r>
              <a:rPr lang="en-US"/>
              <a:t>Z_</a:t>
            </a:r>
            <a:r>
              <a:rPr lang="ar-IQ"/>
              <a:t>ك¥÷</a:t>
            </a:r>
            <a:r>
              <a:rPr lang="en-US"/>
              <a:t>Z</a:t>
            </a:r>
            <a:r>
              <a:rPr lang="ar-IQ"/>
              <a:t>ق¸چ</a:t>
            </a:r>
            <a:r>
              <a:rPr lang="en-US"/>
              <a:t>ûa</a:t>
            </a:r>
            <a:r>
              <a:rPr lang="ar-IQ"/>
              <a:t>ص؟</a:t>
            </a:r>
            <a:r>
              <a:rPr lang="en-US"/>
              <a:t>û‎W</a:t>
            </a:r>
            <a:r>
              <a:rPr lang="ar-IQ"/>
              <a:t>ض×؟÷‏َ</a:t>
            </a:r>
            <a:r>
              <a:rPr lang="en-US"/>
              <a:t>ô»؟ëٍ‡ûِû}m&amp;</a:t>
            </a:r>
            <a:r>
              <a:rPr lang="ar-IQ"/>
              <a:t>زµغّ=</a:t>
            </a:r>
            <a:r>
              <a:rPr lang="en-US"/>
              <a:t>a</a:t>
            </a:r>
            <a:r>
              <a:rPr lang="ar-IQ"/>
              <a:t>ےق[</a:t>
            </a:r>
            <a:r>
              <a:rPr lang="en-US"/>
              <a:t>û×</a:t>
            </a:r>
            <a:r>
              <a:rPr lang="ar-IQ"/>
              <a:t>إ</a:t>
            </a:r>
            <a:r>
              <a:rPr lang="en-US"/>
              <a:t>v«</a:t>
            </a:r>
            <a:r>
              <a:rPr lang="ar-IQ"/>
              <a:t>ءةغ[</a:t>
            </a:r>
            <a:r>
              <a:rPr lang="en-US"/>
              <a:t>K½</a:t>
            </a:r>
            <a:br>
              <a:rPr lang="en-US"/>
            </a:br>
            <a:r>
              <a:rPr lang="en-US"/>
              <a:t>^ٍƒpْî×muî</a:t>
            </a:r>
            <a:r>
              <a:rPr lang="ar-IQ"/>
              <a:t>ص¶</a:t>
            </a:r>
            <a:r>
              <a:rPr lang="en-US"/>
              <a:t>é</a:t>
            </a:r>
            <a:r>
              <a:rPr lang="ar-IQ"/>
              <a:t>ڑ5</a:t>
            </a:r>
            <a:r>
              <a:rPr lang="en-US"/>
              <a:t>MK</a:t>
            </a:r>
            <a:r>
              <a:rPr lang="ar-IQ"/>
              <a:t>چ4¸</a:t>
            </a:r>
            <a:r>
              <a:rPr lang="en-US"/>
              <a:t>u}n…¤</a:t>
            </a:r>
            <a:r>
              <a:rPr lang="ar-IQ"/>
              <a:t>غف</a:t>
            </a:r>
            <a:r>
              <a:rPr lang="en-US"/>
              <a:t>jْp</a:t>
            </a:r>
            <a:r>
              <a:rPr lang="ar-IQ"/>
              <a:t>ےس·}§‡¥</a:t>
            </a:r>
            <a:r>
              <a:rPr lang="en-US"/>
              <a:t>p</a:t>
            </a:r>
            <a:r>
              <a:rPr lang="ar-IQ"/>
              <a:t>کےأ </a:t>
            </a:r>
            <a:r>
              <a:rPr lang="en-US"/>
              <a:t>t×</a:t>
            </a:r>
            <a:r>
              <a:rPr lang="ar-IQ"/>
              <a:t>ق¶•آـ ‡ط,4</a:t>
            </a:r>
            <a:r>
              <a:rPr lang="en-US"/>
              <a:t>I</a:t>
            </a:r>
            <a:r>
              <a:rPr lang="ar-IQ"/>
              <a:t>ت¼8</a:t>
            </a:r>
            <a:r>
              <a:rPr lang="en-US"/>
              <a:t>wA__´</a:t>
            </a:r>
            <a:r>
              <a:rPr lang="ar-IQ"/>
              <a:t>ل‚‎‡؟_†إِع</a:t>
            </a:r>
            <a:r>
              <a:rPr lang="en-US"/>
              <a:t>vœC#‡´</a:t>
            </a:r>
            <a:r>
              <a:rPr lang="ar-IQ"/>
              <a:t>ص</a:t>
            </a:r>
            <a:r>
              <a:rPr lang="en-US"/>
              <a:t>lm‹²:Bâ</a:t>
            </a:r>
            <a:r>
              <a:rPr lang="ar-IQ"/>
              <a:t>ي5	</a:t>
            </a:r>
            <a:r>
              <a:rPr lang="en-US"/>
              <a:t>ë„8</a:t>
            </a:r>
            <a:r>
              <a:rPr lang="ar-IQ"/>
              <a:t>ح›§</a:t>
            </a:r>
            <a:r>
              <a:rPr lang="en-US"/>
              <a:t>ê¨DZ`</a:t>
            </a:r>
            <a:r>
              <a:rPr lang="ar-IQ"/>
              <a:t>أ</a:t>
            </a:r>
            <a:r>
              <a:rPr lang="en-US"/>
              <a:t>h!k¦</a:t>
            </a:r>
            <a:r>
              <a:rPr lang="ar-IQ"/>
              <a:t>أ‹</a:t>
            </a:r>
            <a:r>
              <a:rPr lang="en-US"/>
              <a:t>N@ً8</a:t>
            </a:r>
            <a:r>
              <a:rPr lang="ar-IQ"/>
              <a:t>پ،|‚ط39°</a:t>
            </a:r>
            <a:r>
              <a:rPr lang="en-US"/>
              <a:t>b*؟</a:t>
            </a:r>
            <a:r>
              <a:rPr lang="ar-IQ"/>
              <a:t>ا</a:t>
            </a:r>
            <a:r>
              <a:rPr lang="en-US"/>
              <a:t>Zƒ</a:t>
            </a:r>
            <a:r>
              <a:rPr lang="ar-IQ"/>
              <a:t>س²÷ْگص|5</a:t>
            </a:r>
            <a:r>
              <a:rPr lang="en-US"/>
              <a:t>B8ّ</a:t>
            </a:r>
            <a:r>
              <a:rPr lang="ar-IQ"/>
              <a:t>ے‏@شبچب</a:t>
            </a:r>
            <a:r>
              <a:rPr lang="en-US"/>
              <a:t>fAC</a:t>
            </a:r>
            <a:r>
              <a:rPr lang="ar-IQ"/>
              <a:t>گ&lt;</a:t>
            </a:r>
            <a:r>
              <a:rPr lang="en-US"/>
              <a:t>g</a:t>
            </a:r>
            <a:r>
              <a:rPr lang="ar-IQ"/>
              <a:t>گ[</a:t>
            </a:r>
            <a:r>
              <a:rPr lang="en-US"/>
              <a:t>X
‰</a:t>
            </a:r>
            <a:r>
              <a:rPr lang="ar-IQ"/>
              <a:t>ہً8</a:t>
            </a:r>
            <a:r>
              <a:rPr lang="en-US"/>
              <a:t>Y</a:t>
            </a:r>
            <a:r>
              <a:rPr lang="ar-IQ"/>
              <a:t>گ</a:t>
            </a:r>
            <a:r>
              <a:rPr lang="en-US"/>
              <a:t>X„ّuّy‚h//×°A¯ô؟</a:t>
            </a:r>
            <a:r>
              <a:rPr lang="ar-IQ"/>
              <a:t>گ&lt;</a:t>
            </a:r>
            <a:r>
              <a:rPr lang="en-US"/>
              <a:t>¼2£ d°¬</a:t>
            </a:r>
            <a:r>
              <a:rPr lang="ar-IQ"/>
              <a:t>ب</a:t>
            </a:r>
            <a:r>
              <a:rPr lang="en-US"/>
              <a:t>d†</a:t>
            </a:r>
            <a:r>
              <a:rPr lang="ar-IQ"/>
              <a:t>اب</a:t>
            </a:r>
            <a:r>
              <a:rPr lang="en-US"/>
              <a:t>H"¹ë§ê…„،</a:t>
            </a:r>
            <a:r>
              <a:rPr lang="ar-IQ"/>
              <a:t>س	’ </a:t>
            </a:r>
            <a:r>
              <a:rPr lang="en-US"/>
              <a:t>P</a:t>
            </a:r>
            <a:r>
              <a:rPr lang="ar-IQ"/>
              <a:t>ب</a:t>
            </a:r>
            <a:r>
              <a:rPr lang="en-US"/>
              <a:t>Xî</a:t>
            </a:r>
            <a:r>
              <a:rPr lang="ar-IQ"/>
              <a:t>ت@</a:t>
            </a:r>
            <a:r>
              <a:rPr lang="en-US"/>
              <a:t>BŒr¼‌†d1d[(p</a:t>
            </a:r>
            <a:r>
              <a:rPr lang="ar-IQ"/>
              <a:t>ڑ</a:t>
            </a:r>
            <a:r>
              <a:rPr lang="en-US"/>
              <a:t>q</a:t>
            </a:r>
            <a:r>
              <a:rPr lang="ar-IQ"/>
              <a:t>ن2¥خن</a:t>
            </a:r>
            <a:r>
              <a:rPr lang="en-US"/>
              <a:t>rOdnC</a:t>
            </a:r>
            <a:r>
              <a:rPr lang="ar-IQ"/>
              <a:t>ق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i§</a:t>
            </a:r>
            <a:r>
              <a:rPr lang="ar-IQ"/>
              <a:t>ن</a:t>
            </a:r>
            <a:r>
              <a:rPr lang="en-US"/>
              <a:t>W؟TBî</a:t>
            </a:r>
            <a:r>
              <a:rPr lang="ar-IQ"/>
              <a:t>ذلڑ5&amp;وˆژذ¾2</a:t>
            </a:r>
            <a:r>
              <a:rPr lang="en-US"/>
              <a:t>p¥¾ƒ~@ً</a:t>
            </a:r>
            <a:r>
              <a:rPr lang="ar-IQ"/>
              <a:t>ث</a:t>
            </a:r>
            <a:r>
              <a:rPr lang="en-US"/>
              <a:t>rNF9</a:t>
            </a:r>
            <a:r>
              <a:rPr lang="ar-IQ"/>
              <a:t>ج</a:t>
            </a:r>
            <a:r>
              <a:rPr lang="en-US"/>
              <a:t>rـ!§–ْd‍ô</a:t>
            </a:r>
            <a:r>
              <a:rPr lang="ar-IQ"/>
              <a:t>غ</a:t>
            </a:r>
            <a:r>
              <a:rPr lang="en-US"/>
              <a:t>Uô‏</a:t>
            </a:r>
            <a:r>
              <a:rPr lang="ar-IQ"/>
              <a:t>ز</a:t>
            </a:r>
            <a:r>
              <a:rPr lang="en-US"/>
              <a:t>U‎ï</a:t>
            </a:r>
            <a:r>
              <a:rPr lang="ar-IQ"/>
              <a:t>ذ</a:t>
            </a:r>
            <a:r>
              <a:rPr lang="en-US"/>
              <a:t>n</a:t>
            </a:r>
            <a:r>
              <a:rPr lang="ar-IQ"/>
              <a:t>حج&lt;</a:t>
            </a:r>
            <a:r>
              <a:rPr lang="en-US"/>
              <a:t>à</a:t>
            </a:r>
            <a:r>
              <a:rPr lang="ar-IQ"/>
              <a:t>خ3“ل\+µ¹نٍپ4ِصپےّ</a:t>
            </a:r>
            <a:r>
              <a:rPr lang="en-US"/>
              <a:t>B</a:t>
            </a:r>
            <a:r>
              <a:rPr lang="ar-IQ"/>
              <a:t>ےےكٹک</a:t>
            </a:r>
            <a:r>
              <a:rPr lang="en-US"/>
              <a:t>yr»¥</a:t>
            </a:r>
            <a:r>
              <a:rPr lang="ar-IQ"/>
              <a:t>ذً†»</a:t>
            </a:r>
            <a:r>
              <a:rPr lang="en-US"/>
              <a:t>O®</a:t>
            </a:r>
            <a:r>
              <a:rPr lang="ar-IQ"/>
              <a:t>ں··„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789806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iZ®</a:t>
            </a:r>
            <a:r>
              <a:rPr lang="ar-IQ"/>
              <a:t>ح¶½</a:t>
            </a:r>
            <a:br>
              <a:rPr lang="ar-IQ"/>
            </a:br>
            <a:r>
              <a:rPr lang="en-US"/>
              <a:t>V;</a:t>
            </a:r>
            <a:r>
              <a:rPr lang="ar-IQ"/>
              <a:t>د®ض؟ك¥آ_‎ص†</a:t>
            </a:r>
            <a:r>
              <a:rPr lang="en-US"/>
              <a:t>u‍ْ]{</a:t>
            </a:r>
            <a:r>
              <a:rPr lang="ar-IQ"/>
              <a:t>مڈ</a:t>
            </a:r>
            <a:r>
              <a:rPr lang="en-US"/>
              <a:t>O</a:t>
            </a:r>
            <a:r>
              <a:rPr lang="ar-IQ"/>
              <a:t>ك</a:t>
            </a:r>
            <a:r>
              <a:rPr lang="en-US"/>
              <a:t>O</a:t>
            </a:r>
            <a:r>
              <a:rPr lang="ar-IQ"/>
              <a:t>م½;]ُ7ڈ</a:t>
            </a:r>
            <a:r>
              <a:rPr lang="en-US"/>
              <a:t>x</a:t>
            </a:r>
            <a:r>
              <a:rPr lang="ar-IQ"/>
              <a:t>ي/7</a:t>
            </a:r>
            <a:r>
              <a:rPr lang="en-US"/>
              <a:t>o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صـ&gt;؟‚ِ¾</a:t>
            </a:r>
            <a:r>
              <a:rPr lang="en-US"/>
              <a:t>ï‎=[</a:t>
            </a:r>
            <a:r>
              <a:rPr lang="ar-IQ"/>
              <a:t>ك­ڈ~‏½</a:t>
            </a:r>
            <a:r>
              <a:rPr lang="en-US"/>
              <a:t>ûûx</a:t>
            </a:r>
            <a:r>
              <a:rPr lang="ar-IQ"/>
              <a:t>ے</a:t>
            </a:r>
            <a:r>
              <a:rPr lang="en-US"/>
              <a:t>X</a:t>
            </a:r>
            <a:r>
              <a:rPr lang="ar-IQ"/>
              <a:t>قأر</a:t>
            </a:r>
            <a:r>
              <a:rPr lang="en-US"/>
              <a:t>ï»~ë¸z</a:t>
            </a:r>
            <a:r>
              <a:rPr lang="ar-IQ"/>
              <a:t>ے«ك½ك×يے_</a:t>
            </a:r>
            <a:r>
              <a:rPr lang="en-US"/>
              <a:t>p؟à</a:t>
            </a:r>
            <a:r>
              <a:rPr lang="ar-IQ"/>
              <a:t>ک</a:t>
            </a:r>
            <a:r>
              <a:rPr lang="en-US"/>
              <a:t>n</a:t>
            </a:r>
            <a:r>
              <a:rPr lang="ar-IQ"/>
              <a:t>ےےے¶ےے‎×ل؟ك/سےكے¦</a:t>
            </a:r>
            <a:r>
              <a:rPr lang="en-US"/>
              <a:t>û©×W†a</a:t>
            </a:r>
            <a:r>
              <a:rPr lang="ar-IQ"/>
              <a:t>ےے·‎گ\»×ِ/؟ط</a:t>
            </a:r>
            <a:r>
              <a:rPr lang="en-US"/>
              <a:t>w‎</a:t>
            </a:r>
            <a:r>
              <a:rPr lang="ar-IQ"/>
              <a:t>ط</a:t>
            </a:r>
            <a:r>
              <a:rPr lang="en-US"/>
              <a:t>uùï</a:t>
            </a:r>
            <a:r>
              <a:rPr lang="ar-IQ"/>
              <a:t>ے»÷_‎§ّ]</a:t>
            </a:r>
            <a:r>
              <a:rPr lang="en-US"/>
              <a:t>ë‏¹</a:t>
            </a:r>
            <a:r>
              <a:rPr lang="ar-IQ"/>
              <a:t>ئص</a:t>
            </a:r>
            <a:r>
              <a:rPr lang="en-US"/>
              <a:t>o</a:t>
            </a:r>
            <a:r>
              <a:rPr lang="ar-IQ"/>
              <a:t>ف»‎¶فآ3</a:t>
            </a:r>
            <a:r>
              <a:rPr lang="en-US"/>
              <a:t>C</a:t>
            </a:r>
            <a:r>
              <a:rPr lang="ar-IQ"/>
              <a:t>ز»</a:t>
            </a:r>
            <a:r>
              <a:rPr lang="en-US"/>
              <a:t>ïV</a:t>
            </a:r>
            <a:r>
              <a:rPr lang="ar-IQ"/>
              <a:t>غق؟½‹</a:t>
            </a:r>
            <a:r>
              <a:rPr lang="en-US"/>
              <a:t>û\7k</a:t>
            </a:r>
            <a:r>
              <a:rPr lang="ar-IQ"/>
              <a:t>ے</a:t>
            </a:r>
            <a:r>
              <a:rPr lang="en-US"/>
              <a:t>ïv¾</a:t>
            </a:r>
            <a:r>
              <a:rPr lang="ar-IQ"/>
              <a:t>أ†</a:t>
            </a:r>
            <a:r>
              <a:rPr lang="en-US"/>
              <a:t>aïµa™</a:t>
            </a:r>
            <a:r>
              <a:rPr lang="ar-IQ"/>
              <a:t>ج‏\5</a:t>
            </a:r>
            <a:r>
              <a:rPr lang="en-US"/>
              <a:t>O}Cٍُ</a:t>
            </a:r>
            <a:r>
              <a:rPr lang="ar-IQ"/>
              <a:t>ف¢‡}؛</a:t>
            </a:r>
            <a:r>
              <a:rPr lang="en-US"/>
              <a:t>Uـgµ</a:t>
            </a:r>
            <a:r>
              <a:rPr lang="ar-IQ"/>
              <a:t>زة]</a:t>
            </a:r>
            <a:r>
              <a:rPr lang="en-US"/>
              <a:t>Z</a:t>
            </a:r>
            <a:r>
              <a:rPr lang="ar-IQ"/>
              <a:t>ے</a:t>
            </a:r>
            <a:r>
              <a:rPr lang="en-US"/>
              <a:t>j¯Uّ</a:t>
            </a:r>
            <a:r>
              <a:rPr lang="ar-IQ"/>
              <a:t>ط</a:t>
            </a:r>
            <a:r>
              <a:rPr lang="en-US"/>
              <a:t>kv</a:t>
            </a:r>
            <a:r>
              <a:rPr lang="ar-IQ"/>
              <a:t>ش4ؤ'©</a:t>
            </a:r>
            <a:r>
              <a:rPr lang="en-US"/>
              <a:t>Qn</a:t>
            </a:r>
            <a:r>
              <a:rPr lang="ar-IQ"/>
              <a:t>ء‎§</a:t>
            </a:r>
            <a:r>
              <a:rPr lang="en-US"/>
              <a:t>p</a:t>
            </a:r>
            <a:r>
              <a:rPr lang="ar-IQ"/>
              <a:t>ق·ے</a:t>
            </a:r>
            <a:r>
              <a:rPr lang="en-US"/>
              <a:t>ƒ0</a:t>
            </a:r>
            <a:r>
              <a:rPr lang="ar-IQ"/>
              <a:t>ے‹</a:t>
            </a:r>
            <a:r>
              <a:rPr lang="en-US"/>
              <a:t>zkّµ·¹'¶</a:t>
            </a:r>
            <a:r>
              <a:rPr lang="ar-IQ"/>
              <a:t>فچعٹ</a:t>
            </a:r>
            <a:r>
              <a:rPr lang="en-US"/>
              <a:t>b</a:t>
            </a:r>
            <a:r>
              <a:rPr lang="ar-IQ"/>
              <a:t> س</a:t>
            </a:r>
            <a:r>
              <a:rPr lang="en-US"/>
              <a:t>P</a:t>
            </a:r>
            <a:r>
              <a:rPr lang="ar-IQ"/>
              <a:t>ٹ_|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425201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ل</a:t>
            </a:r>
            <a:r>
              <a:rPr lang="en-US"/>
              <a:t>éU½¯n</a:t>
            </a:r>
            <a:r>
              <a:rPr lang="ar-IQ"/>
              <a:t>قط8†	¼</a:t>
            </a:r>
            <a:r>
              <a:rPr lang="en-US"/>
              <a:t>u}¦‍¨DDhDDh7E¥</a:t>
            </a:r>
            <a:r>
              <a:rPr lang="ar-IQ"/>
              <a:t>أڈي†‡</a:t>
            </a:r>
            <a:r>
              <a:rPr lang="en-US"/>
              <a:t>q x(qw</a:t>
            </a:r>
            <a:r>
              <a:rPr lang="ar-IQ"/>
              <a:t>ؤ</a:t>
            </a:r>
            <a:r>
              <a:rPr lang="en-US"/>
              <a:t>E¢ </a:t>
            </a:r>
            <a:r>
              <a:rPr lang="ar-IQ"/>
              <a:t>خ&gt;#ˆ</a:t>
            </a:r>
            <a:r>
              <a:rPr lang="en-US"/>
              <a:t>N؟</a:t>
            </a:r>
            <a:r>
              <a:rPr lang="ar-IQ"/>
              <a:t>ے</a:t>
            </a:r>
            <a:r>
              <a:rPr lang="en-US"/>
              <a:t>ürc</a:t>
            </a:r>
            <a:r>
              <a:rPr lang="ar-IQ"/>
              <a:t>ن@—گ&amp;</a:t>
            </a:r>
            <a:r>
              <a:rPr lang="en-US"/>
              <a:t>K‚</a:t>
            </a:r>
            <a:r>
              <a:rPr lang="ar-IQ"/>
              <a:t>ے‹</a:t>
            </a:r>
            <a:r>
              <a:rPr lang="en-US"/>
              <a:t>ï</a:t>
            </a:r>
            <a:r>
              <a:rPr lang="ar-IQ"/>
              <a:t>ژ@”</a:t>
            </a:r>
            <a:br>
              <a:rPr lang="ar-IQ"/>
            </a:br>
            <a:r>
              <a:rPr lang="en-US"/>
              <a:t>C$ïٍ</a:t>
            </a:r>
            <a:br>
              <a:rPr lang="en-US"/>
            </a:br>
            <a:r>
              <a:rPr lang="en-US"/>
              <a:t>b</a:t>
            </a:r>
            <a:r>
              <a:rPr lang="ar-IQ"/>
              <a:t>ژ</a:t>
            </a:r>
            <a:r>
              <a:rPr lang="en-US"/>
              <a:t>P</a:t>
            </a:r>
            <a:r>
              <a:rPr lang="ar-IQ"/>
              <a:t>ن2</a:t>
            </a:r>
            <a:r>
              <a:rPr lang="en-US"/>
              <a:t>A±</a:t>
            </a:r>
            <a:r>
              <a:rPr lang="ar-IQ"/>
              <a:t>ب</a:t>
            </a:r>
            <a:r>
              <a:rPr lang="en-US"/>
              <a:t>NC@ً{²?»^A¦</a:t>
            </a:r>
            <a:r>
              <a:rPr lang="ar-IQ"/>
              <a:t>ڑ</a:t>
            </a:r>
            <a:r>
              <a:rPr lang="en-US"/>
              <a:t>t</a:t>
            </a:r>
            <a:r>
              <a:rPr lang="ar-IQ"/>
              <a:t>ے</a:t>
            </a:r>
            <a:r>
              <a:rPr lang="en-US"/>
              <a:t>Dp</a:t>
            </a:r>
            <a:r>
              <a:rPr lang="ar-IQ"/>
              <a:t>بفگ</a:t>
            </a:r>
            <a:r>
              <a:rPr lang="en-US"/>
              <a:t>i؛ْ</a:t>
            </a:r>
            <a:r>
              <a:rPr lang="ar-IQ"/>
              <a:t>إ§ے¬پء</a:t>
            </a:r>
            <a:r>
              <a:rPr lang="en-US"/>
              <a:t>h,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ؤ&lt;1</a:t>
            </a:r>
            <a:r>
              <a:rPr lang="en-US"/>
              <a:t>w‘?&lt;x¦£</a:t>
            </a:r>
            <a:r>
              <a:rPr lang="ar-IQ"/>
              <a:t>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223071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x</a:t>
            </a:r>
            <a:r>
              <a:rPr lang="ar-IQ"/>
              <a:t>ضش·</a:t>
            </a:r>
            <a:r>
              <a:rPr lang="en-US"/>
              <a:t>p±†,†!(E،9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979465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گ</a:t>
            </a:r>
            <a:r>
              <a:rPr lang="en-US"/>
              <a:t>A½„G_[ٍ
</a:t>
            </a:r>
            <a:r>
              <a:rPr lang="ar-IQ"/>
              <a:t>أ‘ء&amp;</a:t>
            </a:r>
            <a:r>
              <a:rPr lang="en-US"/>
              <a:t>H‚N!‘(^,4</a:t>
            </a:r>
            <a:r>
              <a:rPr lang="ar-IQ"/>
              <a:t>س</a:t>
            </a:r>
            <a:r>
              <a:rPr lang="en-US"/>
              <a:t>U%Bnq</a:t>
            </a:r>
            <a:r>
              <a:rPr lang="ar-IQ"/>
              <a:t>ءس'„4</a:t>
            </a:r>
            <a:r>
              <a:rPr lang="en-US"/>
              <a:t>dXٍ+‘\‡tœRè</a:t>
            </a:r>
            <a:r>
              <a:rPr lang="ar-IQ"/>
              <a:t>ل“‚2@ظنگ</a:t>
            </a:r>
            <a:r>
              <a:rPr lang="en-US"/>
              <a:t>QuٍQv¶؟®A‡FèFٍ:„o#</a:t>
            </a:r>
            <a:r>
              <a:rPr lang="ar-IQ"/>
              <a:t>ھھ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14913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3=è</a:t>
            </a:r>
            <a:r>
              <a:rPr lang="ar-IQ"/>
              <a:t>آ‏</a:t>
            </a:r>
            <a:r>
              <a:rPr lang="en-US"/>
              <a:t>Lr </a:t>
            </a:r>
            <a:r>
              <a:rPr lang="ar-IQ"/>
              <a:t>ق2†‰‘سµ%</a:t>
            </a:r>
            <a:r>
              <a:rPr lang="en-US"/>
              <a:t>HE8</a:t>
            </a:r>
            <a:r>
              <a:rPr lang="ar-IQ"/>
              <a:t>ڑ·÷£</a:t>
            </a:r>
            <a:r>
              <a:rPr lang="en-US"/>
              <a:t>i¬</a:t>
            </a:r>
            <a:r>
              <a:rPr lang="ar-IQ"/>
              <a:t>ضڑ</a:t>
            </a:r>
            <a:r>
              <a:rPr lang="en-US"/>
              <a:t>N</a:t>
            </a:r>
            <a:r>
              <a:rPr lang="ar-IQ"/>
              <a:t>ز„</a:t>
            </a:r>
            <a:r>
              <a:rPr lang="en-US"/>
              <a:t>m¶r</a:t>
            </a:r>
            <a:r>
              <a:rPr lang="ar-IQ"/>
              <a:t>ج</a:t>
            </a:r>
            <a:r>
              <a:rPr lang="en-US"/>
              <a:t>KF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30638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÷¥gr</a:t>
            </a:r>
            <a:r>
              <a:rPr lang="ar-IQ"/>
              <a:t>م«</a:t>
            </a:r>
            <a:r>
              <a:rPr lang="en-US"/>
              <a:t>Ht‡</a:t>
            </a:r>
            <a:r>
              <a:rPr lang="ar-IQ"/>
              <a:t>ذ_ذ„</a:t>
            </a:r>
            <a:r>
              <a:rPr lang="en-US"/>
              <a:t>a5¤</a:t>
            </a:r>
            <a:r>
              <a:rPr lang="ar-IQ"/>
              <a:t>ں¶؟{</a:t>
            </a:r>
            <a:r>
              <a:rPr lang="en-US"/>
              <a:t>CON</a:t>
            </a:r>
            <a:r>
              <a:rPr lang="ar-IQ"/>
              <a:t>حپ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95804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œ´</a:t>
            </a:r>
            <a:r>
              <a:rPr lang="ar-IQ"/>
              <a:t>گ6خم6</a:t>
            </a:r>
            <a:r>
              <a:rPr lang="en-US"/>
              <a:t>z؛</a:t>
            </a:r>
            <a:r>
              <a:rPr lang="ar-IQ"/>
              <a:t>ص؛|</a:t>
            </a:r>
            <a:r>
              <a:rPr lang="en-US"/>
              <a:t>g&amp;­</a:t>
            </a:r>
            <a:r>
              <a:rPr lang="ar-IQ"/>
              <a:t>ے8ـ‎ذا§§</a:t>
            </a:r>
            <a:r>
              <a:rPr lang="en-US"/>
              <a:t>gx</a:t>
            </a:r>
            <a:r>
              <a:rPr lang="ar-IQ"/>
              <a:t>ع</a:t>
            </a:r>
            <a:r>
              <a:rPr lang="en-US"/>
              <a:t>ûz</a:t>
            </a:r>
            <a:r>
              <a:rPr lang="ar-IQ"/>
              <a:t>طن8;خ	¦ص</a:t>
            </a:r>
            <a:r>
              <a:rPr lang="en-US"/>
              <a:t>ééْz§hWn÷O^ِ®‎‎u</a:t>
            </a:r>
            <a:r>
              <a:rPr lang="ar-IQ"/>
              <a:t>صصف¯ُنل·</a:t>
            </a:r>
            <a:r>
              <a:rPr lang="en-US"/>
              <a:t>ë®¸ِ؟[</a:t>
            </a:r>
            <a:r>
              <a:rPr lang="ar-IQ"/>
              <a:t>ع]</a:t>
            </a:r>
            <a:r>
              <a:rPr lang="en-US"/>
              <a:t>z«</a:t>
            </a:r>
            <a:r>
              <a:rPr lang="ar-IQ"/>
              <a:t>ق</a:t>
            </a:r>
            <a:r>
              <a:rPr lang="en-US"/>
              <a:t>ë_â×ِ\2ë¯</a:t>
            </a:r>
            <a:r>
              <a:rPr lang="ar-IQ"/>
              <a:t>ي</a:t>
            </a:r>
            <a:r>
              <a:rPr lang="en-US"/>
              <a:t>C¾</a:t>
            </a:r>
            <a:r>
              <a:rPr lang="ar-IQ"/>
              <a:t>ھ</a:t>
            </a:r>
            <a:r>
              <a:rPr lang="en-US"/>
              <a:t>ô</a:t>
            </a:r>
            <a:r>
              <a:rPr lang="ar-IQ"/>
              <a:t>ںغ§؛ے</a:t>
            </a:r>
            <a:r>
              <a:rPr lang="en-US"/>
              <a:t>ë</a:t>
            </a:r>
            <a:r>
              <a:rPr lang="ar-IQ"/>
              <a:t>كف­¬</a:t>
            </a:r>
            <a:r>
              <a:rPr lang="en-US"/>
              <a:t>Œp؟o«×</a:t>
            </a:r>
            <a:r>
              <a:rPr lang="ar-IQ"/>
              <a:t>زك</a:t>
            </a:r>
            <a:r>
              <a:rPr lang="en-US"/>
              <a:t>u</a:t>
            </a:r>
            <a:r>
              <a:rPr lang="ar-IQ"/>
              <a:t>آ#¯ے</a:t>
            </a:r>
            <a:r>
              <a:rPr lang="en-US"/>
              <a:t>B</a:t>
            </a:r>
            <a:r>
              <a:rPr lang="ar-IQ"/>
              <a:t>غ‡¯}</a:t>
            </a:r>
            <a:r>
              <a:rPr lang="en-US"/>
              <a:t>z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کْ‏©ق؟¥</a:t>
            </a:r>
            <a:r>
              <a:rPr lang="en-US"/>
              <a:t>î</a:t>
            </a:r>
            <a:r>
              <a:rPr lang="ar-IQ"/>
              <a:t>كےْ</a:t>
            </a:r>
            <a:r>
              <a:rPr lang="en-US"/>
              <a:t>J</a:t>
            </a:r>
            <a:r>
              <a:rPr lang="ar-IQ"/>
              <a:t>ض5ے</a:t>
            </a:r>
            <a:r>
              <a:rPr lang="en-US"/>
              <a:t>ô</a:t>
            </a:r>
            <a:r>
              <a:rPr lang="ar-IQ"/>
              <a:t>أ</a:t>
            </a:r>
            <a:r>
              <a:rPr lang="en-US"/>
              <a:t>n®؟×ْ</a:t>
            </a:r>
            <a:r>
              <a:rPr lang="ar-IQ"/>
              <a:t>ے</a:t>
            </a:r>
            <a:r>
              <a:rPr lang="en-US"/>
              <a:t>ë÷</a:t>
            </a:r>
            <a:r>
              <a:rPr lang="ar-IQ"/>
              <a:t>ےُ</a:t>
            </a:r>
            <a:r>
              <a:rPr lang="en-US"/>
              <a:t>Rq</a:t>
            </a:r>
            <a:r>
              <a:rPr lang="ar-IQ"/>
              <a:t>ق</a:t>
            </a:r>
            <a:r>
              <a:rPr lang="en-US"/>
              <a:t>ï·</a:t>
            </a:r>
            <a:r>
              <a:rPr lang="ar-IQ"/>
              <a:t>ے</a:t>
            </a:r>
            <a:r>
              <a:rPr lang="en-US"/>
              <a:t>Oُ‎w</a:t>
            </a:r>
            <a:r>
              <a:rPr lang="ar-IQ"/>
              <a:t>كس‡</a:t>
            </a:r>
            <a:r>
              <a:rPr lang="en-US"/>
              <a:t>ëٌ÷ûُ¯÷ُ</a:t>
            </a:r>
            <a:r>
              <a:rPr lang="ar-IQ"/>
              <a:t>ف®‎؛</a:t>
            </a:r>
            <a:r>
              <a:rPr lang="en-US"/>
              <a:t>n—؟ëê</a:t>
            </a:r>
            <a:r>
              <a:rPr lang="ar-IQ"/>
              <a:t>ا¯ےل†ففي‏=</a:t>
            </a:r>
            <a:r>
              <a:rPr lang="en-US"/>
              <a:t>t</a:t>
            </a:r>
            <a:r>
              <a:rPr lang="ar-IQ"/>
              <a:t>ے~¾ك¯ھ¯®¶ھ‏‎</a:t>
            </a:r>
            <a:r>
              <a:rPr lang="en-US"/>
              <a:t>è;ِ</a:t>
            </a:r>
            <a:r>
              <a:rPr lang="ar-IQ"/>
              <a:t>س</a:t>
            </a:r>
            <a:r>
              <a:rPr lang="en-US"/>
              <a:t>m&gt;ـ§î</a:t>
            </a:r>
            <a:r>
              <a:rPr lang="ar-IQ"/>
              <a:t>ص</a:t>
            </a:r>
            <a:r>
              <a:rPr lang="en-US"/>
              <a:t>owï</a:t>
            </a:r>
            <a:r>
              <a:rPr lang="ar-IQ"/>
              <a:t>ے¾ُ</a:t>
            </a:r>
            <a:r>
              <a:rPr lang="en-US"/>
              <a:t>ô•؟û¸iy</a:t>
            </a:r>
            <a:r>
              <a:rPr lang="ar-IQ"/>
              <a:t>ف‏زµ</a:t>
            </a:r>
            <a:r>
              <a:rPr lang="en-US"/>
              <a:t>Œ2t</a:t>
            </a:r>
            <a:r>
              <a:rPr lang="ar-IQ"/>
              <a:t>ء‎گڈ</a:t>
            </a:r>
            <a:r>
              <a:rPr lang="en-US"/>
              <a:t>V</a:t>
            </a:r>
            <a:r>
              <a:rPr lang="ar-IQ"/>
              <a:t>ش7«</a:t>
            </a:r>
            <a:r>
              <a:rPr lang="en-US"/>
              <a:t>o</a:t>
            </a:r>
            <a:r>
              <a:rPr lang="ar-IQ"/>
              <a:t>ب</a:t>
            </a:r>
            <a:r>
              <a:rPr lang="en-US"/>
              <a:t>bûN</a:t>
            </a:r>
            <a:r>
              <a:rPr lang="ar-IQ"/>
              <a:t>ي=½~قµ</a:t>
            </a:r>
            <a:r>
              <a:rPr lang="en-US"/>
              <a:t>Tâ=µMS«Vù­5±±§47QA</a:t>
            </a:r>
            <a:r>
              <a:rPr lang="ar-IQ"/>
              <a:t>ڑ1فيِںأ</a:t>
            </a:r>
            <a:r>
              <a:rPr lang="en-US"/>
              <a:t>îha</a:t>
            </a:r>
            <a:r>
              <a:rPr lang="ar-IQ"/>
              <a:t>ھ</a:t>
            </a:r>
            <a:r>
              <a:rPr lang="en-US"/>
              <a:t>k°i </a:t>
            </a:r>
            <a:r>
              <a:rPr lang="ar-IQ"/>
              <a:t>آ§‏ً‍ےق°دلص3ز</a:t>
            </a:r>
            <a:r>
              <a:rPr lang="en-US"/>
              <a:t>i­â«k¶[ê</a:t>
            </a:r>
            <a:r>
              <a:rPr lang="ar-IQ"/>
              <a:t>إْ</a:t>
            </a:r>
            <a:r>
              <a:rPr lang="en-US"/>
              <a:t>ïïn8ˆ´-8ˆ3aAˆap</a:t>
            </a:r>
            <a:r>
              <a:rPr lang="ar-IQ"/>
              <a:t>ي„"!‚ے|</a:t>
            </a:r>
            <a:r>
              <a:rPr lang="en-US"/>
              <a:t>E„@</a:t>
            </a:r>
            <a:r>
              <a:rPr lang="ar-IQ"/>
              <a:t>ذ5°</a:t>
            </a:r>
            <a:r>
              <a:rPr lang="en-US"/>
              <a:t>G„Dq</a:t>
            </a:r>
            <a:r>
              <a:rPr lang="ar-IQ"/>
              <a:t>ے </a:t>
            </a:r>
            <a:r>
              <a:rPr lang="en-US"/>
              <a:t>jo</a:t>
            </a:r>
            <a:r>
              <a:rPr lang="ar-IQ"/>
              <a:t>گ5°„ہ؟آ </a:t>
            </a:r>
            <a:r>
              <a:rPr lang="en-US"/>
              <a:t>xj9</a:t>
            </a:r>
            <a:r>
              <a:rPr lang="ar-IQ"/>
              <a:t>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628924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‡‡ˆŒ=r</a:t>
            </a:r>
            <a:r>
              <a:rPr lang="ar-IQ"/>
              <a:t>ہ(²‍`	 ظ </a:t>
            </a:r>
            <a:r>
              <a:rPr lang="en-US"/>
              <a:t>j2±</a:t>
            </a:r>
            <a:r>
              <a:rPr lang="ar-IQ"/>
              <a:t>ب</a:t>
            </a:r>
            <a:r>
              <a:rPr lang="en-US"/>
              <a:t>dƒq</a:t>
            </a:r>
            <a:r>
              <a:rPr lang="ar-IQ"/>
              <a:t>س€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340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"/>
    </mc:Choice>
    <mc:Fallback xmlns="">
      <p:transition spd="slow" advTm="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49379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107 0 obj&lt;&lt;/Subtype/Image/Length 2325/Filter/CCITTFaxDecode/ImageMask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633760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&amp; xp4¶lŒ³.F0f</a:t>
            </a:r>
            <a:r>
              <a:rPr lang="ar-IQ"/>
              <a:t>ظ¶</a:t>
            </a:r>
            <a:r>
              <a:rPr lang="en-US"/>
              <a:t>lŒ¸9v\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999121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ˆPd</a:t>
            </a:r>
            <a:r>
              <a:rPr lang="ar-IQ"/>
              <a:t>و</a:t>
            </a:r>
            <a:r>
              <a:rPr lang="en-US"/>
              <a:t>aœ</a:t>
            </a:r>
            <a:r>
              <a:rPr lang="ar-IQ"/>
              <a:t>و</a:t>
            </a:r>
            <a:r>
              <a:rPr lang="en-US"/>
              <a:t>l</a:t>
            </a:r>
            <a:r>
              <a:rPr lang="ar-IQ"/>
              <a:t>ج</a:t>
            </a:r>
            <a:r>
              <a:rPr lang="en-US"/>
              <a:t>sŒ</a:t>
            </a:r>
            <a:r>
              <a:rPr lang="ar-IQ"/>
              <a:t>ط¦م†</a:t>
            </a:r>
            <a:r>
              <a:rPr lang="en-US"/>
              <a:t>l</a:t>
            </a:r>
            <a:r>
              <a:rPr lang="ar-IQ"/>
              <a:t>ح™°</a:t>
            </a:r>
            <a:r>
              <a:rPr lang="en-US"/>
              <a:t>B##28S</a:t>
            </a:r>
            <a:r>
              <a:rPr lang="ar-IQ"/>
              <a:t>ہ0</a:t>
            </a:r>
            <a:r>
              <a:rPr lang="en-US"/>
              <a:t>m›ƒ</a:t>
            </a:r>
            <a:r>
              <a:rPr lang="ar-IQ"/>
              <a:t>رپ</a:t>
            </a:r>
            <a:r>
              <a:rPr lang="en-US"/>
              <a:t>M</a:t>
            </a:r>
            <a:r>
              <a:rPr lang="ar-IQ"/>
              <a:t>ئجظئ</a:t>
            </a:r>
            <a:r>
              <a:rPr lang="en-US"/>
              <a:t>l</a:t>
            </a:r>
            <a:r>
              <a:rPr lang="ar-IQ"/>
              <a:t>حئس‎ےےح8ف”:</a:t>
            </a:r>
            <a:r>
              <a:rPr lang="en-US"/>
              <a:t>L7</a:t>
            </a:r>
            <a:r>
              <a:rPr lang="ar-IQ"/>
              <a:t>ے‎ے</a:t>
            </a:r>
            <a:r>
              <a:rPr lang="en-US"/>
              <a:t>w</a:t>
            </a:r>
            <a:r>
              <a:rPr lang="ar-IQ"/>
              <a:t>ےے÷“{</a:t>
            </a:r>
            <a:r>
              <a:rPr lang="en-US"/>
              <a:t>ü2‡</a:t>
            </a:r>
            <a:r>
              <a:rPr lang="ar-IQ"/>
              <a:t>ے؟س½½²;ے†ےے¶&gt;ف</a:t>
            </a:r>
            <a:r>
              <a:rPr lang="en-US"/>
              <a:t>kŒ&lt;}‎</a:t>
            </a:r>
            <a:r>
              <a:rPr lang="ar-IQ"/>
              <a:t>ڈ؟¯</a:t>
            </a:r>
            <a:r>
              <a:rPr lang="en-US"/>
              <a:t>f‹ِ—</a:t>
            </a:r>
            <a:r>
              <a:rPr lang="ar-IQ"/>
              <a:t>ےكےظ</a:t>
            </a:r>
            <a:r>
              <a:rPr lang="en-US"/>
              <a:t>C‎</a:t>
            </a:r>
            <a:r>
              <a:rPr lang="ar-IQ"/>
              <a:t>ضع¹</a:t>
            </a:r>
            <a:r>
              <a:rPr lang="en-US"/>
              <a:t>Cُ</a:t>
            </a:r>
            <a:r>
              <a:rPr lang="ar-IQ"/>
              <a:t>ےس÷</a:t>
            </a:r>
            <a:r>
              <a:rPr lang="en-US"/>
              <a:t>ëً</a:t>
            </a:r>
            <a:r>
              <a:rPr lang="ar-IQ"/>
              <a:t>ڑ</a:t>
            </a:r>
            <a:r>
              <a:rPr lang="en-US"/>
              <a:t>r‌êîûü</a:t>
            </a:r>
            <a:r>
              <a:rPr lang="ar-IQ"/>
              <a:t>ضه؟|</a:t>
            </a:r>
            <a:r>
              <a:rPr lang="en-US"/>
              <a:t>œ	`¯o¯o</a:t>
            </a:r>
            <a:r>
              <a:rPr lang="ar-IQ"/>
              <a:t>ليكْ¢	—</a:t>
            </a:r>
            <a:r>
              <a:rPr lang="en-US"/>
              <a:t>êْo³&lt;œ0¶•‏ƒOـ</a:t>
            </a:r>
            <a:r>
              <a:rPr lang="ar-IQ"/>
              <a:t>چّ</a:t>
            </a:r>
            <a:r>
              <a:rPr lang="en-US"/>
              <a:t>wُ~؟b©}</a:t>
            </a:r>
            <a:r>
              <a:rPr lang="ar-IQ"/>
              <a:t>ن</a:t>
            </a:r>
            <a:r>
              <a:rPr lang="en-US"/>
              <a:t>î¼Sk¯</a:t>
            </a:r>
            <a:r>
              <a:rPr lang="ar-IQ"/>
              <a:t>ل©ص</a:t>
            </a:r>
            <a:r>
              <a:rPr lang="en-US"/>
              <a:t>E</a:t>
            </a:r>
            <a:r>
              <a:rPr lang="ar-IQ"/>
              <a:t>ي»§ے</a:t>
            </a:r>
            <a:r>
              <a:rPr lang="en-US"/>
              <a:t>Kü?½</a:t>
            </a:r>
            <a:r>
              <a:rPr lang="ar-IQ"/>
              <a:t>ے</a:t>
            </a:r>
            <a:r>
              <a:rPr lang="en-US"/>
              <a:t>I </a:t>
            </a:r>
            <a:r>
              <a:rPr lang="ar-IQ"/>
              <a:t>ه×</a:t>
            </a:r>
            <a:r>
              <a:rPr lang="en-US"/>
              <a:t>T؛؟ê©ë</a:t>
            </a:r>
            <a:r>
              <a:rPr lang="ar-IQ"/>
              <a:t>ص</a:t>
            </a:r>
            <a:r>
              <a:rPr lang="en-US"/>
              <a:t>èZ§%</a:t>
            </a:r>
            <a:r>
              <a:rPr lang="ar-IQ"/>
              <a:t>ڈ»_†ں</a:t>
            </a:r>
            <a:r>
              <a:rPr lang="en-US"/>
              <a:t>i</a:t>
            </a:r>
            <a:r>
              <a:rPr lang="ar-IQ"/>
              <a:t>ل{ضے</a:t>
            </a:r>
            <a:r>
              <a:rPr lang="en-US"/>
              <a:t>ï‏›،</a:t>
            </a:r>
            <a:r>
              <a:rPr lang="ar-IQ"/>
              <a:t>ع</a:t>
            </a:r>
            <a:r>
              <a:rPr lang="en-US"/>
              <a:t>t</a:t>
            </a:r>
            <a:r>
              <a:rPr lang="ar-IQ"/>
              <a:t>ڑ</a:t>
            </a:r>
            <a:r>
              <a:rPr lang="en-US"/>
              <a:t>w</a:t>
            </a:r>
            <a:r>
              <a:rPr lang="ar-IQ"/>
              <a:t>أ2:0ذ</a:t>
            </a:r>
            <a:r>
              <a:rPr lang="en-US"/>
              <a:t>a</a:t>
            </a:r>
            <a:br>
              <a:rPr lang="en-US"/>
            </a:br>
            <a:r>
              <a:rPr lang="en-US"/>
              <a:t>O</a:t>
            </a:r>
            <a:r>
              <a:rPr lang="ar-IQ"/>
              <a:t>س‹</a:t>
            </a:r>
            <a:r>
              <a:rPr lang="en-US"/>
              <a:t>N#b"5î•‹»V</a:t>
            </a:r>
            <a:r>
              <a:rPr lang="ar-IQ"/>
              <a:t>ص[</a:t>
            </a:r>
            <a:r>
              <a:rPr lang="en-US"/>
              <a:t>B?PEï´</a:t>
            </a:r>
            <a:r>
              <a:rPr lang="ar-IQ"/>
              <a:t>آ </a:t>
            </a:r>
            <a:r>
              <a:rPr lang="en-US"/>
              <a:t>s3Xwz¦</a:t>
            </a:r>
            <a:r>
              <a:rPr lang="ar-IQ"/>
              <a:t>ںعؤ</a:t>
            </a:r>
            <a:r>
              <a:rPr lang="en-US"/>
              <a:t>G tƒX;</a:t>
            </a:r>
            <a:r>
              <a:rPr lang="ar-IQ"/>
              <a:t>آؤ</a:t>
            </a:r>
            <a:r>
              <a:rPr lang="en-US"/>
              <a:t>F\T"#ˆ‹Y€8²</a:t>
            </a:r>
            <a:r>
              <a:rPr lang="ar-IQ"/>
              <a:t>ڑ?®‍¤0÷‏›ڈِ&gt;ذ4</a:t>
            </a:r>
            <a:r>
              <a:rPr lang="en-US"/>
              <a:t>C </a:t>
            </a:r>
            <a:r>
              <a:rPr lang="ar-IQ"/>
              <a:t>اؤ</a:t>
            </a:r>
            <a:r>
              <a:rPr lang="en-US"/>
              <a:t>D.؛Y</a:t>
            </a:r>
            <a:r>
              <a:rPr lang="ar-IQ"/>
              <a:t>گ×دع</a:t>
            </a:r>
            <a:r>
              <a:rPr lang="en-US"/>
              <a:t>ë</a:t>
            </a:r>
            <a:r>
              <a:rPr lang="ar-IQ"/>
              <a:t>ز…ڈ‏@ذ2£ےےےے </a:t>
            </a:r>
            <a:r>
              <a:rPr lang="en-US"/>
              <a:t>f†X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254890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C¾C 4{0</a:t>
            </a:r>
            <a:br>
              <a:rPr lang="en-US"/>
            </a:br>
            <a:r>
              <a:rPr lang="en-US"/>
              <a:t>‚</a:t>
            </a:r>
            <a:r>
              <a:rPr lang="ar-IQ"/>
              <a:t>هإ.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888264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3a°¸</a:t>
            </a:r>
            <a:r>
              <a:rPr lang="ar-IQ"/>
              <a:t>ء</a:t>
            </a:r>
            <a:r>
              <a:rPr lang="en-US"/>
              <a:t>P</a:t>
            </a:r>
            <a:r>
              <a:rPr lang="ar-IQ"/>
              <a:t>ژˆ</a:t>
            </a:r>
            <a:r>
              <a:rPr lang="en-US"/>
              <a:t>G</a:t>
            </a:r>
            <a:r>
              <a:rPr lang="ar-IQ"/>
              <a:t>ہ‏ذ‡</a:t>
            </a:r>
            <a:r>
              <a:rPr lang="en-US"/>
              <a:t>pû</a:t>
            </a:r>
            <a:r>
              <a:rPr lang="ar-IQ"/>
              <a:t>ك</a:t>
            </a:r>
            <a:r>
              <a:rPr lang="en-US"/>
              <a:t>Lƒ[„ٍِ‚¥’r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688820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O}û</a:t>
            </a:r>
            <a:r>
              <a:rPr lang="ar-IQ"/>
              <a:t>ق=زي</a:t>
            </a:r>
            <a:r>
              <a:rPr lang="en-US"/>
              <a:t>j</a:t>
            </a:r>
            <a:r>
              <a:rPr lang="ar-IQ"/>
              <a:t>ں¸</a:t>
            </a:r>
            <a:r>
              <a:rPr lang="en-US"/>
              <a:t>f</a:t>
            </a:r>
            <a:r>
              <a:rPr lang="ar-IQ"/>
              <a:t>ئ÷¶†‡ب</a:t>
            </a:r>
            <a:r>
              <a:rPr lang="en-US"/>
              <a:t>q</a:t>
            </a:r>
            <a:r>
              <a:rPr lang="ar-IQ"/>
              <a:t>ك</a:t>
            </a:r>
            <a:r>
              <a:rPr lang="en-US"/>
              <a:t>OWo</a:t>
            </a:r>
            <a:r>
              <a:rPr lang="ar-IQ"/>
              <a:t>چ6—®ذن</a:t>
            </a:r>
            <a:r>
              <a:rPr lang="en-US"/>
              <a:t>ë¢c</a:t>
            </a:r>
            <a:r>
              <a:rPr lang="ar-IQ"/>
              <a:t>عز</a:t>
            </a:r>
            <a:r>
              <a:rPr lang="en-US"/>
              <a:t>é؟©</a:t>
            </a:r>
            <a:r>
              <a:rPr lang="ar-IQ"/>
              <a:t>ہلإے²³!´9</a:t>
            </a:r>
            <a:r>
              <a:rPr lang="en-US"/>
              <a:t>C‘G </a:t>
            </a:r>
            <a:r>
              <a:rPr lang="ar-IQ"/>
              <a:t>ہ</a:t>
            </a:r>
            <a:r>
              <a:rPr lang="en-US"/>
              <a:t>ù; ƒ</a:t>
            </a:r>
            <a:r>
              <a:rPr lang="ar-IQ"/>
              <a:t>گغ‚¤</a:t>
            </a:r>
            <a:r>
              <a:rPr lang="en-US"/>
              <a:t>A¶#‘*dïü†</a:t>
            </a:r>
            <a:r>
              <a:rPr lang="ar-IQ"/>
              <a:t>طِ</a:t>
            </a:r>
            <a:r>
              <a:rPr lang="en-US"/>
              <a:t>H|</a:t>
            </a:r>
            <a:r>
              <a:rPr lang="ar-IQ"/>
              <a:t>پلاب</a:t>
            </a:r>
            <a:r>
              <a:rPr lang="en-US"/>
              <a:t>b;!</a:t>
            </a:r>
            <a:r>
              <a:rPr lang="ar-IQ"/>
              <a:t>ا†</a:t>
            </a:r>
            <a:r>
              <a:rPr lang="en-US"/>
              <a:t>Td</a:t>
            </a:r>
            <a:r>
              <a:rPr lang="ar-IQ"/>
              <a:t>ك</a:t>
            </a:r>
            <a:r>
              <a:rPr lang="en-US"/>
              <a:t>L‚E‚paâ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21070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ب$¶</a:t>
            </a:r>
            <a:r>
              <a:rPr lang="en-US"/>
              <a:t>dn™+R</a:t>
            </a:r>
            <a:r>
              <a:rPr lang="ar-IQ"/>
              <a:t>ى</a:t>
            </a:r>
            <a:r>
              <a:rPr lang="en-US"/>
              <a:t>ƒq</a:t>
            </a:r>
            <a:r>
              <a:rPr lang="ar-IQ"/>
              <a:t>ب</a:t>
            </a:r>
            <a:r>
              <a:rPr lang="en-US"/>
              <a:t>G4Q§LŒ}_· </a:t>
            </a:r>
            <a:r>
              <a:rPr lang="ar-IQ"/>
              <a:t>ڈچ 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059481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6U‘2=,„´‹tâL“–ٍ@</a:t>
            </a:r>
            <a:r>
              <a:rPr lang="ar-IQ"/>
              <a:t>د</a:t>
            </a:r>
            <a:br>
              <a:rPr lang="ar-IQ"/>
            </a:br>
            <a:r>
              <a:rPr lang="en-US"/>
              <a:t>B!¦‌ù+</a:t>
            </a:r>
            <a:r>
              <a:rPr lang="ar-IQ"/>
              <a:t>بي4</a:t>
            </a:r>
            <a:r>
              <a:rPr lang="en-US"/>
              <a:t>M;_A„ï!¢,–ZwOë</a:t>
            </a:r>
            <a:r>
              <a:rPr lang="ar-IQ"/>
              <a:t>ن3ج'§ئ</a:t>
            </a:r>
            <a:r>
              <a:rPr lang="en-US"/>
              <a:t>ƒ.# vA</a:t>
            </a:r>
            <a:r>
              <a:rPr lang="ar-IQ"/>
              <a:t>ق</a:t>
            </a:r>
            <a:r>
              <a:rPr lang="en-US"/>
              <a:t>I‎;µ´</a:t>
            </a:r>
            <a:r>
              <a:rPr lang="ar-IQ"/>
              <a:t>لط</a:t>
            </a:r>
            <a:r>
              <a:rPr lang="en-US"/>
              <a:t>A¨#E</a:t>
            </a:r>
            <a:r>
              <a:rPr lang="ar-IQ"/>
              <a:t>كےµ´</a:t>
            </a:r>
            <a:r>
              <a:rPr lang="en-US"/>
              <a:t>af</a:t>
            </a:r>
            <a:r>
              <a:rPr lang="ar-IQ"/>
              <a:t>ط	</a:t>
            </a:r>
            <a:r>
              <a:rPr lang="en-US"/>
              <a:t>ô</a:t>
            </a:r>
            <a:r>
              <a:rPr lang="ar-IQ"/>
              <a:t>س</a:t>
            </a:r>
            <a:r>
              <a:rPr lang="en-US"/>
              <a:t>ôî:</a:t>
            </a:r>
            <a:r>
              <a:rPr lang="ar-IQ"/>
              <a:t>آ¾</a:t>
            </a:r>
            <a:r>
              <a:rPr lang="en-US"/>
              <a:t>w</a:t>
            </a:r>
            <a:r>
              <a:rPr lang="ar-IQ"/>
              <a:t>هغ</a:t>
            </a:r>
            <a:r>
              <a:rPr lang="en-US"/>
              <a:t>û4L[|“</a:t>
            </a:r>
            <a:r>
              <a:rPr lang="ar-IQ"/>
              <a:t>آ&amp;&gt;گ%</a:t>
            </a:r>
            <a:r>
              <a:rPr lang="en-US"/>
              <a:t>sE#u°·¥÷</a:t>
            </a:r>
            <a:r>
              <a:rPr lang="ar-IQ"/>
              <a:t>ے£[</a:t>
            </a:r>
            <a:r>
              <a:rPr lang="en-US"/>
              <a:t>Hà¹¸¹'‎¯</a:t>
            </a:r>
            <a:r>
              <a:rPr lang="ar-IQ"/>
              <a:t>أ„</a:t>
            </a:r>
            <a:r>
              <a:rPr lang="en-US"/>
              <a:t>i{¾</a:t>
            </a:r>
            <a:r>
              <a:rPr lang="ar-IQ"/>
              <a:t>كَش</a:t>
            </a:r>
            <a:r>
              <a:rPr lang="en-US"/>
              <a:t>nC®½{÷I</a:t>
            </a:r>
            <a:r>
              <a:rPr lang="ar-IQ"/>
              <a:t>ف¨</a:t>
            </a:r>
            <a:r>
              <a:rPr lang="en-US"/>
              <a:t>x I´•</a:t>
            </a:r>
            <a:r>
              <a:rPr lang="ar-IQ"/>
              <a:t>زذ¯›.ّخ]</a:t>
            </a:r>
            <a:r>
              <a:rPr lang="en-US"/>
              <a:t>î½</a:t>
            </a:r>
            <a:r>
              <a:rPr lang="ar-IQ"/>
              <a:t>ك®»ف</a:t>
            </a:r>
            <a:r>
              <a:rPr lang="en-US"/>
              <a:t>zْûv	ً</a:t>
            </a:r>
            <a:r>
              <a:rPr lang="ar-IQ"/>
              <a:t>آط_‏</a:t>
            </a:r>
            <a:r>
              <a:rPr lang="en-US"/>
              <a:t>ûœA{</a:t>
            </a:r>
            <a:r>
              <a:rPr lang="ar-IQ"/>
              <a:t>س</a:t>
            </a:r>
            <a:r>
              <a:rPr lang="en-US"/>
              <a:t>û
ûّBُô</a:t>
            </a:r>
            <a:r>
              <a:rPr lang="ar-IQ"/>
              <a:t>ف</a:t>
            </a:r>
            <a:r>
              <a:rPr lang="en-US"/>
              <a:t>uûô</a:t>
            </a:r>
            <a:r>
              <a:rPr lang="ar-IQ"/>
              <a:t>عًْے</a:t>
            </a:r>
            <a:r>
              <a:rPr lang="en-US"/>
              <a:t>üz»Uo</a:t>
            </a:r>
            <a:r>
              <a:rPr lang="ar-IQ"/>
              <a:t>ي</a:t>
            </a:r>
            <a:r>
              <a:rPr lang="en-US"/>
              <a:t>w؟××</a:t>
            </a:r>
            <a:r>
              <a:rPr lang="ar-IQ"/>
              <a:t>عك</a:t>
            </a:r>
            <a:r>
              <a:rPr lang="en-US"/>
              <a:t>û¬5jM8</a:t>
            </a:r>
            <a:r>
              <a:rPr lang="ar-IQ"/>
              <a:t>م</a:t>
            </a:r>
            <a:r>
              <a:rPr lang="en-US"/>
              <a:t>B</a:t>
            </a:r>
            <a:r>
              <a:rPr lang="ar-IQ"/>
              <a:t>جْ</a:t>
            </a:r>
            <a:r>
              <a:rPr lang="en-US"/>
              <a:t>oXz:®</a:t>
            </a:r>
            <a:r>
              <a:rPr lang="ar-IQ"/>
              <a:t>أ</a:t>
            </a:r>
            <a:r>
              <a:rPr lang="en-US"/>
              <a:t>w÷</a:t>
            </a:r>
            <a:r>
              <a:rPr lang="ar-IQ"/>
              <a:t>ےك</a:t>
            </a:r>
            <a:r>
              <a:rPr lang="en-US"/>
              <a:t>ê</a:t>
            </a:r>
            <a:r>
              <a:rPr lang="ar-IQ"/>
              <a:t>ںل</a:t>
            </a:r>
            <a:r>
              <a:rPr lang="en-US"/>
              <a:t>ïُ</a:t>
            </a:r>
            <a:r>
              <a:rPr lang="ar-IQ"/>
              <a:t>ے­¾؟؟</a:t>
            </a:r>
            <a:r>
              <a:rPr lang="en-US"/>
              <a:t>kO°}</a:t>
            </a:r>
            <a:br>
              <a:rPr lang="en-US"/>
            </a:br>
            <a:r>
              <a:rPr lang="en-US"/>
              <a:t>t=“–؟¥v	ً</a:t>
            </a:r>
            <a:r>
              <a:rPr lang="ar-IQ"/>
              <a:t>ف¯«_¯ذ</a:t>
            </a:r>
            <a:r>
              <a:rPr lang="en-US"/>
              <a:t>û[</a:t>
            </a:r>
            <a:r>
              <a:rPr lang="ar-IQ"/>
              <a:t>ي؟كے×ے</a:t>
            </a:r>
            <a:r>
              <a:rPr lang="en-US"/>
              <a:t>h-vُ‡ّ¥{_ô</a:t>
            </a:r>
            <a:r>
              <a:rPr lang="ar-IQ"/>
              <a:t>ك:‡§ے؟"¾¯]</a:t>
            </a:r>
            <a:r>
              <a:rPr lang="en-US"/>
              <a:t>v}”:‎</a:t>
            </a:r>
            <a:r>
              <a:rPr lang="ar-IQ"/>
              <a:t>گ!كة؟ن‡</a:t>
            </a:r>
            <a:r>
              <a:rPr lang="en-US"/>
              <a:t>ô</a:t>
            </a:r>
            <a:r>
              <a:rPr lang="ar-IQ"/>
              <a:t>ك÷ے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674772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î</a:t>
            </a:r>
            <a:r>
              <a:rPr lang="ar-IQ"/>
              <a:t>س</a:t>
            </a:r>
            <a:r>
              <a:rPr lang="en-US"/>
              <a:t>or8ûµ÷</a:t>
            </a:r>
            <a:r>
              <a:rPr lang="ar-IQ"/>
              <a:t>ے</a:t>
            </a:r>
            <a:r>
              <a:rPr lang="en-US"/>
              <a:t>z_</a:t>
            </a:r>
            <a:r>
              <a:rPr lang="ar-IQ"/>
              <a:t>س‎]‏ص=ِےےسُ</a:t>
            </a:r>
            <a:br>
              <a:rPr lang="ar-IQ"/>
            </a:br>
            <a:r>
              <a:rPr lang="en-US"/>
              <a:t>y</a:t>
            </a:r>
            <a:r>
              <a:rPr lang="ar-IQ"/>
              <a:t>ء¤</a:t>
            </a:r>
            <a:r>
              <a:rPr lang="en-US"/>
              <a:t>r£</a:t>
            </a:r>
            <a:r>
              <a:rPr lang="ar-IQ"/>
              <a:t>ےے</a:t>
            </a:r>
            <a:r>
              <a:rPr lang="en-US"/>
              <a:t>u</a:t>
            </a:r>
            <a:r>
              <a:rPr lang="ar-IQ"/>
              <a:t>أ½0</a:t>
            </a:r>
            <a:r>
              <a:rPr lang="en-US"/>
              <a:t>ïô</a:t>
            </a:r>
            <a:r>
              <a:rPr lang="ar-IQ"/>
              <a:t>ےً</a:t>
            </a:r>
            <a:r>
              <a:rPr lang="en-US"/>
              <a:t>on</a:t>
            </a:r>
            <a:r>
              <a:rPr lang="ar-IQ"/>
              <a:t>صے_ِ</a:t>
            </a:r>
            <a:r>
              <a:rPr lang="en-US"/>
              <a:t>ïZ»_o½w^‎</a:t>
            </a:r>
            <a:r>
              <a:rPr lang="ar-IQ"/>
              <a:t>غضٌ؟</a:t>
            </a:r>
            <a:r>
              <a:rPr lang="en-US"/>
              <a:t>ô†ُi;tï{´</a:t>
            </a:r>
            <a:r>
              <a:rPr lang="ar-IQ"/>
              <a:t>ے®غو÷;@ں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727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"/>
    </mc:Choice>
    <mc:Fallback xmlns="">
      <p:transition spd="slow" advTm="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uJû؟†¯×</a:t>
            </a:r>
            <a:r>
              <a:rPr lang="ar-IQ"/>
              <a:t>ي</a:t>
            </a:r>
            <a:r>
              <a:rPr lang="en-US"/>
              <a:t>ë</a:t>
            </a:r>
            <a:r>
              <a:rPr lang="ar-IQ"/>
              <a:t>ف¬&gt;</a:t>
            </a:r>
            <a:r>
              <a:rPr lang="en-US"/>
              <a:t>ï x</a:t>
            </a:r>
            <a:r>
              <a:rPr lang="ar-IQ"/>
              <a:t>ےھكطِغ¸</a:t>
            </a:r>
            <a:r>
              <a:rPr lang="en-US"/>
              <a:t>ePًxDu†؟</a:t>
            </a:r>
            <a:r>
              <a:rPr lang="ar-IQ"/>
              <a:t>ھ</a:t>
            </a:r>
            <a:r>
              <a:rPr lang="en-US"/>
              <a:t>V°ً</a:t>
            </a:r>
            <a:r>
              <a:rPr lang="ar-IQ"/>
              <a:t>پڈ®·÷</a:t>
            </a:r>
            <a:r>
              <a:rPr lang="en-US"/>
              <a:t>k|0</a:t>
            </a:r>
            <a:r>
              <a:rPr lang="ar-IQ"/>
              <a:t>أ«ح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pdW´×</a:t>
            </a:r>
            <a:r>
              <a:rPr lang="ar-IQ"/>
              <a:t>يµ</a:t>
            </a:r>
            <a:r>
              <a:rPr lang="en-US"/>
              <a:t>m~</a:t>
            </a:r>
            <a:r>
              <a:rPr lang="ar-IQ"/>
              <a:t>ض¾</a:t>
            </a:r>
            <a:r>
              <a:rPr lang="en-US"/>
              <a:t>Pu²</a:t>
            </a:r>
            <a:r>
              <a:rPr lang="ar-IQ"/>
              <a:t>ف¨3</a:t>
            </a:r>
            <a:r>
              <a:rPr lang="en-US"/>
              <a:t>sL2‡</a:t>
            </a:r>
            <a:r>
              <a:rPr lang="ar-IQ"/>
              <a:t>ع</a:t>
            </a:r>
            <a:r>
              <a:rPr lang="en-US"/>
              <a:t>b6</a:t>
            </a:r>
            <a:r>
              <a:rPr lang="ar-IQ"/>
              <a:t>ض;غ</a:t>
            </a:r>
            <a:r>
              <a:rPr lang="en-US"/>
              <a:t>J</a:t>
            </a:r>
            <a:r>
              <a:rPr lang="ar-IQ"/>
              <a:t>شّ‏أ|5</a:t>
            </a:r>
            <a:r>
              <a:rPr lang="en-US"/>
              <a:t>u</a:t>
            </a:r>
            <a:r>
              <a:rPr lang="ar-IQ"/>
              <a:t>ي•6=</a:t>
            </a:r>
            <a:r>
              <a:rPr lang="en-US"/>
              <a:t>C4=6TXî¾</a:t>
            </a:r>
            <a:r>
              <a:rPr lang="ar-IQ"/>
              <a:t>ف_يلٹٹضص&gt;</a:t>
            </a:r>
            <a:r>
              <a:rPr lang="en-US"/>
              <a:t>ï‎ُw„…¶T:W</a:t>
            </a:r>
            <a:r>
              <a:rPr lang="ar-IQ"/>
              <a:t>ف/</a:t>
            </a:r>
            <a:r>
              <a:rPr lang="en-US"/>
              <a:t>n</a:t>
            </a:r>
            <a:r>
              <a:rPr lang="ar-IQ"/>
              <a:t>ء5</a:t>
            </a:r>
            <a:r>
              <a:rPr lang="en-US"/>
              <a:t>O»</a:t>
            </a:r>
            <a:r>
              <a:rPr lang="ar-IQ"/>
              <a:t>ے‏ط¾ْ1</a:t>
            </a:r>
            <a:r>
              <a:rPr lang="en-US"/>
              <a:t>l÷´</a:t>
            </a:r>
            <a:r>
              <a:rPr lang="ar-IQ"/>
              <a:t>ل</a:t>
            </a:r>
            <a:r>
              <a:rPr lang="en-US"/>
              <a:t>à</a:t>
            </a:r>
            <a:r>
              <a:rPr lang="ar-IQ"/>
              <a:t>ڑے­ى\0</a:t>
            </a:r>
            <a:r>
              <a:rPr lang="en-US"/>
              <a:t>B </a:t>
            </a:r>
            <a:r>
              <a:rPr lang="ar-IQ"/>
              <a:t>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974201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ˆj
</a:t>
            </a:r>
            <a:r>
              <a:rPr lang="ar-IQ"/>
              <a:t>ں</a:t>
            </a:r>
            <a:r>
              <a:rPr lang="en-US"/>
              <a:t>ê¶GZِˆdq#‹ˆ‡</a:t>
            </a:r>
            <a:r>
              <a:rPr lang="ar-IQ"/>
              <a:t>ع،فعق±±</a:t>
            </a:r>
            <a:r>
              <a:rPr lang="en-US"/>
              <a:t>r</a:t>
            </a:r>
            <a:r>
              <a:rPr lang="ar-IQ"/>
              <a:t>پہن2</a:t>
            </a:r>
            <a:r>
              <a:rPr lang="en-US"/>
              <a:t>C]</a:t>
            </a:r>
            <a:r>
              <a:rPr lang="ar-IQ"/>
              <a:t>ؤ</a:t>
            </a:r>
            <a:r>
              <a:rPr lang="en-US"/>
              <a:t>DG!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302773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.Dq،ٌkL</a:t>
            </a:r>
            <a:r>
              <a:rPr lang="ar-IQ"/>
              <a:t>پ°#ِ</a:t>
            </a:r>
            <a:r>
              <a:rPr lang="en-US"/>
              <a:t>Pé</a:t>
            </a:r>
            <a:r>
              <a:rPr lang="ar-IQ"/>
              <a:t>لˆ~ي</a:t>
            </a:r>
            <a:r>
              <a:rPr lang="en-US"/>
              <a:t>b?</a:t>
            </a:r>
            <a:r>
              <a:rPr lang="ar-IQ"/>
              <a:t>ےےےے‏@ىےڈے</a:t>
            </a:r>
            <a:r>
              <a:rPr lang="en-US"/>
              <a:t>ù@G xiL†@5</a:t>
            </a:r>
            <a:r>
              <a:rPr lang="ar-IQ"/>
              <a:t>ڈأ ش</a:t>
            </a:r>
            <a:r>
              <a:rPr lang="en-US"/>
              <a:t>êC 	#</a:t>
            </a:r>
            <a:r>
              <a:rPr lang="ar-IQ"/>
              <a:t>ع¬پل</a:t>
            </a:r>
            <a:r>
              <a:rPr lang="en-US"/>
              <a:t>œ</a:t>
            </a:r>
            <a:r>
              <a:rPr lang="ar-IQ"/>
              <a:t>چئ`2</a:t>
            </a:r>
            <a:r>
              <a:rPr lang="en-US"/>
              <a:t>L¸Fy:t—„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969957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ù¦×M</a:t>
            </a:r>
            <a:r>
              <a:rPr lang="ar-IQ"/>
              <a:t>ن2</a:t>
            </a:r>
            <a:r>
              <a:rPr lang="en-US"/>
              <a:t>Cé‡ x3:Y§#tE´</a:t>
            </a:r>
            <a:r>
              <a:rPr lang="ar-IQ"/>
              <a:t>آ#¦</a:t>
            </a:r>
            <a:r>
              <a:rPr lang="en-US"/>
              <a:t>AN</a:t>
            </a:r>
            <a:r>
              <a:rPr lang="ar-IQ"/>
              <a:t>ب3:گد4ے جن</a:t>
            </a:r>
            <a:r>
              <a:rPr lang="en-US"/>
              <a:t>A </a:t>
            </a:r>
            <a:r>
              <a:rPr lang="ar-IQ"/>
              <a:t>بؤب(</a:t>
            </a:r>
            <a:r>
              <a:rPr lang="en-US"/>
              <a:t>â</a:t>
            </a:r>
            <a:r>
              <a:rPr lang="ar-IQ"/>
              <a:t>خ&gt;</a:t>
            </a:r>
            <a:r>
              <a:rPr lang="en-US"/>
              <a:t>Nd2ïA</a:t>
            </a:r>
            <a:r>
              <a:rPr lang="ar-IQ"/>
              <a:t>ن4</a:t>
            </a:r>
            <a:r>
              <a:rPr lang="en-US"/>
              <a:t>Y¤</a:t>
            </a:r>
            <a:r>
              <a:rPr lang="ar-IQ"/>
              <a:t>ن0و</a:t>
            </a:r>
            <a:r>
              <a:rPr lang="en-US"/>
              <a:t>ƒA22NAs‘&amp;N‰</a:t>
            </a:r>
            <a:r>
              <a:rPr lang="ar-IQ"/>
              <a:t>ےرآ#®</a:t>
            </a:r>
            <a:r>
              <a:rPr lang="en-US"/>
              <a:t>J	?“xdop</a:t>
            </a:r>
            <a:r>
              <a:rPr lang="ar-IQ"/>
              <a:t>ض</a:t>
            </a:r>
            <a:r>
              <a:rPr lang="en-US"/>
              <a:t>ê</a:t>
            </a:r>
            <a:r>
              <a:rPr lang="ar-IQ"/>
              <a:t>ح…</a:t>
            </a:r>
            <a:r>
              <a:rPr lang="en-US"/>
              <a:t>Y0</a:t>
            </a:r>
            <a:r>
              <a:rPr lang="ar-IQ"/>
              <a:t>ة</a:t>
            </a:r>
            <a:r>
              <a:rPr lang="en-US"/>
              <a:t>B„q&lt;œN`‎n‏×</a:t>
            </a:r>
            <a:r>
              <a:rPr lang="ar-IQ"/>
              <a:t>ب¶½</a:t>
            </a:r>
            <a:r>
              <a:rPr lang="en-US"/>
              <a:t>l‹¹aœ(؛p</a:t>
            </a:r>
            <a:r>
              <a:rPr lang="ar-IQ"/>
              <a:t>ةأص„]°…„]°‡¯عُ</a:t>
            </a:r>
            <a:r>
              <a:rPr lang="en-US"/>
              <a:t>é„</a:t>
            </a:r>
            <a:r>
              <a:rPr lang="ar-IQ"/>
              <a:t>ش":^ىه</a:t>
            </a:r>
            <a:r>
              <a:rPr lang="en-US"/>
              <a:t>qœœ</a:t>
            </a:r>
            <a:r>
              <a:rPr lang="ar-IQ"/>
              <a:t>إ</a:t>
            </a:r>
            <a:r>
              <a:rPr lang="en-US"/>
              <a:t>œ ½</a:t>
            </a:r>
            <a:r>
              <a:rPr lang="ar-IQ"/>
              <a:t>ك</a:t>
            </a:r>
            <a:r>
              <a:rPr lang="en-US"/>
              <a:t>î</a:t>
            </a:r>
            <a:r>
              <a:rPr lang="ar-IQ"/>
              <a:t>ء„ ى·</a:t>
            </a:r>
            <a:r>
              <a:rPr lang="en-US"/>
              <a:t>u‎oµ¹ُ[®qm›?</a:t>
            </a:r>
            <a:r>
              <a:rPr lang="ar-IQ"/>
              <a:t>س~ژ;4^…ْ{غ^ںµ!م‍</a:t>
            </a:r>
            <a:r>
              <a:rPr lang="en-US"/>
              <a:t>Mvëj¨z ًƒt0[B=ôô</a:t>
            </a:r>
            <a:r>
              <a:rPr lang="ar-IQ"/>
              <a:t>غ</a:t>
            </a:r>
            <a:r>
              <a:rPr lang="en-US"/>
              <a:t>c7]„</a:t>
            </a:r>
            <a:r>
              <a:rPr lang="ar-IQ"/>
              <a:t>م‎»@َˆ%</a:t>
            </a:r>
            <a:r>
              <a:rPr lang="en-US"/>
              <a:t>m¯	[</a:t>
            </a:r>
            <a:r>
              <a:rPr lang="ar-IQ"/>
              <a:t>ل+×</a:t>
            </a:r>
            <a:r>
              <a:rPr lang="en-US"/>
              <a:t>ïë</a:t>
            </a:r>
            <a:r>
              <a:rPr lang="ar-IQ"/>
              <a:t>ف “؟»×</a:t>
            </a:r>
            <a:r>
              <a:rPr lang="en-US"/>
              <a:t>ïُ</a:t>
            </a:r>
            <a:r>
              <a:rPr lang="ar-IQ"/>
              <a:t>ص</a:t>
            </a:r>
            <a:r>
              <a:rPr lang="en-US"/>
              <a:t>xv‡ë{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ٍاےط</a:t>
            </a:r>
            <a:r>
              <a:rPr lang="en-US"/>
              <a:t>k_؟„‎ُnٍ7]|y»Cî؟</a:t>
            </a:r>
            <a:r>
              <a:rPr lang="ar-IQ"/>
              <a:t>ے</a:t>
            </a:r>
            <a:r>
              <a:rPr lang="en-US"/>
              <a:t>ûï¸ù</a:t>
            </a:r>
            <a:br>
              <a:rPr lang="en-US"/>
            </a:br>
            <a:r>
              <a:rPr lang="en-US"/>
              <a:t>îy(~</a:t>
            </a:r>
            <a:r>
              <a:rPr lang="ar-IQ"/>
              <a:t>ے</a:t>
            </a:r>
            <a:r>
              <a:rPr lang="en-US"/>
              <a:t>è*</a:t>
            </a:r>
            <a:r>
              <a:rPr lang="ar-IQ"/>
              <a:t>ضِ</a:t>
            </a:r>
            <a:r>
              <a:rPr lang="en-US"/>
              <a:t>P‏؟ï</a:t>
            </a:r>
            <a:r>
              <a:rPr lang="ar-IQ"/>
              <a:t>ي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ے¯ْ‏ےےِ„ك</a:t>
            </a:r>
            <a:r>
              <a:rPr lang="en-US"/>
              <a:t>o´‍</a:t>
            </a:r>
            <a:r>
              <a:rPr lang="ar-IQ"/>
              <a:t>ڑ؛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ô</a:t>
            </a:r>
            <a:r>
              <a:rPr lang="ar-IQ"/>
              <a:t>ے</a:t>
            </a:r>
            <a:r>
              <a:rPr lang="en-US"/>
              <a:t>Oô</a:t>
            </a:r>
            <a:r>
              <a:rPr lang="ar-IQ"/>
              <a:t>ل½+ے§</a:t>
            </a:r>
            <a:r>
              <a:rPr lang="en-US"/>
              <a:t>o @‏½ْ</a:t>
            </a:r>
            <a:r>
              <a:rPr lang="ar-IQ"/>
              <a:t>ك</a:t>
            </a:r>
            <a:r>
              <a:rPr lang="en-US"/>
              <a:t>é</a:t>
            </a:r>
            <a:r>
              <a:rPr lang="ar-IQ"/>
              <a:t>ڑ‎؟ے؟«</a:t>
            </a:r>
            <a:r>
              <a:rPr lang="en-US"/>
              <a:t>éë</a:t>
            </a:r>
            <a:r>
              <a:rPr lang="ar-IQ"/>
              <a:t>قچ</a:t>
            </a:r>
            <a:r>
              <a:rPr lang="en-US"/>
              <a:t>z®</a:t>
            </a:r>
            <a:r>
              <a:rPr lang="ar-IQ"/>
              <a:t>ں</a:t>
            </a:r>
            <a:r>
              <a:rPr lang="en-US"/>
              <a:t>ë</a:t>
            </a:r>
            <a:r>
              <a:rPr lang="ar-IQ"/>
              <a:t>ك¤¹&amp;ˆن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780016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U=j©.ï¯</a:t>
            </a:r>
            <a:r>
              <a:rPr lang="ar-IQ"/>
              <a:t>غف</a:t>
            </a:r>
            <a:r>
              <a:rPr lang="en-US"/>
              <a:t>w¯o؟´</a:t>
            </a:r>
            <a:r>
              <a:rPr lang="ar-IQ"/>
              <a:t>ع</a:t>
            </a:r>
            <a:br>
              <a:rPr lang="ar-IQ"/>
            </a:br>
            <a:r>
              <a:rPr lang="ar-IQ"/>
              <a:t>َڈ</a:t>
            </a:r>
            <a:r>
              <a:rPr lang="en-US"/>
              <a:t>i</a:t>
            </a:r>
            <a:r>
              <a:rPr lang="ar-IQ"/>
              <a:t>ض]؟¯ف</a:t>
            </a:r>
            <a:r>
              <a:rPr lang="en-US"/>
              <a:t>Z‡</a:t>
            </a:r>
            <a:r>
              <a:rPr lang="ar-IQ"/>
              <a:t>ڈك‏×</a:t>
            </a:r>
            <a:r>
              <a:rPr lang="en-US"/>
              <a:t>ûn¾›µ</a:t>
            </a:r>
            <a:r>
              <a:rPr lang="ar-IQ"/>
              <a:t>ضّ4ه‡س</a:t>
            </a:r>
            <a:r>
              <a:rPr lang="en-US"/>
              <a:t>Xw·ٌ</a:t>
            </a:r>
            <a:r>
              <a:rPr lang="ar-IQ"/>
              <a:t>ےـ</a:t>
            </a:r>
            <a:r>
              <a:rPr lang="en-US"/>
              <a:t>m</a:t>
            </a:r>
            <a:r>
              <a:rPr lang="ar-IQ"/>
              <a:t>ي‎(</a:t>
            </a:r>
            <a:r>
              <a:rPr lang="en-US"/>
              <a:t>lZjً</a:t>
            </a:r>
            <a:r>
              <a:rPr lang="ar-IQ"/>
              <a:t>آ</a:t>
            </a:r>
            <a:r>
              <a:rPr lang="en-US"/>
              <a:t>L^½zl;×h[÷ov¶</a:t>
            </a:r>
            <a:r>
              <a:rPr lang="ar-IQ"/>
              <a:t>ف­ٌ</a:t>
            </a:r>
            <a:r>
              <a:rPr lang="en-US"/>
              <a:t>k]+n</a:t>
            </a:r>
            <a:r>
              <a:rPr lang="ar-IQ"/>
              <a:t>س`</a:t>
            </a:r>
            <a:r>
              <a:rPr lang="en-US"/>
              <a:t>ëP</a:t>
            </a:r>
            <a:r>
              <a:rPr lang="ar-IQ"/>
              <a:t>ذ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uّhGùC</a:t>
            </a:r>
            <a:r>
              <a:rPr lang="ar-IQ"/>
              <a:t>آى&lt;¸†ظ9</a:t>
            </a:r>
            <a:r>
              <a:rPr lang="en-US"/>
              <a:t>t</a:t>
            </a:r>
            <a:r>
              <a:rPr lang="ar-IQ"/>
              <a:t>ذ4!،„]ظخي</a:t>
            </a:r>
            <a:r>
              <a:rPr lang="en-US"/>
              <a:t>p©‍Z</a:t>
            </a:r>
            <a:r>
              <a:rPr lang="ar-IQ"/>
              <a:t>ق¼پ</a:t>
            </a:r>
            <a:r>
              <a:rPr lang="en-US"/>
              <a:t>à¯b</a:t>
            </a:r>
            <a:r>
              <a:rPr lang="ar-IQ"/>
              <a:t>ث†</a:t>
            </a:r>
            <a:r>
              <a:rPr lang="en-US"/>
              <a:t>Z i</a:t>
            </a:r>
            <a:r>
              <a:rPr lang="ar-IQ"/>
              <a:t>ر </a:t>
            </a:r>
            <a:r>
              <a:rPr lang="en-US"/>
              <a:t>Xv…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ن2</a:t>
            </a:r>
            <a:r>
              <a:rPr lang="en-US"/>
              <a:t>C)</a:t>
            </a:r>
            <a:r>
              <a:rPr lang="ar-IQ"/>
              <a:t>ؤ</a:t>
            </a:r>
            <a:r>
              <a:rPr lang="en-US"/>
              <a:t>rƒ#”&gt;â"#â!</a:t>
            </a:r>
            <a:r>
              <a:rPr lang="ar-IQ"/>
              <a:t>ک</a:t>
            </a:r>
            <a:r>
              <a:rPr lang="en-US"/>
              <a:t>Rُê@</a:t>
            </a:r>
            <a:r>
              <a:rPr lang="ar-IQ"/>
              <a:t>ذ</a:t>
            </a:r>
            <a:r>
              <a:rPr lang="en-US"/>
              <a:t>ü†@*@ْxّ</a:t>
            </a:r>
            <a:r>
              <a:rPr lang="ar-IQ"/>
              <a:t>مے‏</a:t>
            </a:r>
            <a:r>
              <a:rPr lang="en-US"/>
              <a:t>Alà†e</a:t>
            </a:r>
            <a:r>
              <a:rPr lang="ar-IQ"/>
              <a:t>گ[§ب</a:t>
            </a:r>
            <a:r>
              <a:rPr lang="en-US"/>
              <a:t>d†”y€m</a:t>
            </a:r>
            <a:r>
              <a:rPr lang="ar-IQ"/>
              <a:t>آ	„6‘ن» ہن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27261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ڈ»‏&gt;‌صي&lt;ءے‎÷</a:t>
            </a:r>
            <a:r>
              <a:rPr lang="en-US"/>
              <a:t>è‚</a:t>
            </a:r>
            <a:r>
              <a:rPr lang="ar-IQ"/>
              <a:t>ط</a:t>
            </a:r>
            <a:r>
              <a:rPr lang="en-US"/>
              <a:t>k</a:t>
            </a:r>
            <a:r>
              <a:rPr lang="ar-IQ"/>
              <a:t>كچ</a:t>
            </a:r>
            <a:r>
              <a:rPr lang="en-US"/>
              <a:t>y/ </a:t>
            </a:r>
            <a:r>
              <a:rPr lang="ar-IQ"/>
              <a:t>ش</a:t>
            </a:r>
            <a:r>
              <a:rPr lang="en-US"/>
              <a:t>û</a:t>
            </a:r>
            <a:r>
              <a:rPr lang="ar-IQ"/>
              <a:t>ذض?ْگ&lt;</a:t>
            </a:r>
            <a:r>
              <a:rPr lang="en-US"/>
              <a:t>Q?</a:t>
            </a:r>
            <a:r>
              <a:rPr lang="ar-IQ"/>
              <a:t>ن6¬</a:t>
            </a:r>
            <a:r>
              <a:rPr lang="en-US"/>
              <a:t>rƒ@‎¥©ï„"</a:t>
            </a:r>
            <a:r>
              <a:rPr lang="ar-IQ"/>
              <a:t>ث</a:t>
            </a:r>
            <a:r>
              <a:rPr lang="en-US"/>
              <a:t>â,</a:t>
            </a:r>
            <a:r>
              <a:rPr lang="ar-IQ"/>
              <a:t>ٹ</a:t>
            </a:r>
            <a:r>
              <a:rPr lang="en-US"/>
              <a:t>h²=</a:t>
            </a:r>
            <a:r>
              <a:rPr lang="ar-IQ"/>
              <a:t>ن</a:t>
            </a:r>
            <a:r>
              <a:rPr lang="en-US"/>
              <a:t>î™</a:t>
            </a:r>
            <a:r>
              <a:rPr lang="ar-IQ"/>
              <a:t>ء©</a:t>
            </a:r>
            <a:r>
              <a:rPr lang="en-US"/>
              <a:t>û!°rc§¢AùBL³–9ّّƒ‡ْdw”=</a:t>
            </a:r>
            <a:r>
              <a:rPr lang="ar-IQ"/>
              <a:t>گ</a:t>
            </a:r>
            <a:r>
              <a:rPr lang="en-US"/>
              <a:t>AٍpE™24Adr8'²T²o!‘^ </a:t>
            </a:r>
            <a:r>
              <a:rPr lang="ar-IQ"/>
              <a:t>د</a:t>
            </a:r>
            <a:r>
              <a:rPr lang="en-US"/>
              <a:t>f‹o</a:t>
            </a:r>
            <a:r>
              <a:rPr lang="ar-IQ"/>
              <a:t>ےھ¦‹ء†پ</a:t>
            </a:r>
            <a:r>
              <a:rPr lang="en-US"/>
              <a:t>aâIâ</a:t>
            </a:r>
            <a:r>
              <a:rPr lang="ar-IQ"/>
              <a:t>ءط</a:t>
            </a:r>
            <a:r>
              <a:rPr lang="en-US"/>
              <a:t>dâT^wِW</a:t>
            </a:r>
            <a:r>
              <a:rPr lang="ar-IQ"/>
              <a:t>ءـ	</a:t>
            </a:r>
            <a:r>
              <a:rPr lang="en-US"/>
              <a:t>ê‏؛“´¶­;0ooƒFˆƒP‌=‎­ûXP</a:t>
            </a:r>
            <a:r>
              <a:rPr lang="ar-IQ"/>
              <a:t>غ9</a:t>
            </a:r>
            <a:r>
              <a:rPr lang="en-US"/>
              <a:t>K</a:t>
            </a:r>
            <a:r>
              <a:rPr lang="ar-IQ"/>
              <a:t>ژ»</a:t>
            </a:r>
            <a:r>
              <a:rPr lang="en-US"/>
              <a:t>û</a:t>
            </a:r>
            <a:r>
              <a:rPr lang="ar-IQ"/>
              <a:t>ذ+</a:t>
            </a:r>
            <a:r>
              <a:rPr lang="en-US"/>
              <a:t>œ²sôV</a:t>
            </a:r>
            <a:r>
              <a:rPr lang="ar-IQ"/>
              <a:t>ح¶آ‎ےµن</a:t>
            </a:r>
            <a:r>
              <a:rPr lang="en-US"/>
              <a:t>èS</a:t>
            </a:r>
            <a:r>
              <a:rPr lang="ar-IQ"/>
              <a:t>جإ†‌</a:t>
            </a:r>
            <a:r>
              <a:rPr lang="en-US"/>
              <a:t>ïM</a:t>
            </a:r>
            <a:r>
              <a:rPr lang="ar-IQ"/>
              <a:t>صسے@ق</a:t>
            </a:r>
            <a:r>
              <a:rPr lang="en-US"/>
              <a:t>N´;</a:t>
            </a:r>
            <a:r>
              <a:rPr lang="ar-IQ"/>
              <a:t>صْ}ژ</a:t>
            </a:r>
            <a:r>
              <a:rPr lang="en-US"/>
              <a:t>û¥</a:t>
            </a:r>
            <a:r>
              <a:rPr lang="ar-IQ"/>
              <a:t>زذ</a:t>
            </a:r>
            <a:r>
              <a:rPr lang="en-US"/>
              <a:t>ü</a:t>
            </a:r>
            <a:r>
              <a:rPr lang="ar-IQ"/>
              <a:t>مئء</a:t>
            </a:r>
            <a:r>
              <a:rPr lang="en-US"/>
              <a:t>s?œ</a:t>
            </a:r>
            <a:r>
              <a:rPr lang="ar-IQ"/>
              <a:t>دئ</a:t>
            </a:r>
            <a:r>
              <a:rPr lang="en-US"/>
              <a:t>y.•ïa‡ëô¯</a:t>
            </a:r>
            <a:r>
              <a:rPr lang="ar-IQ"/>
              <a:t>ي‏</a:t>
            </a:r>
            <a:r>
              <a:rPr lang="en-US"/>
              <a:t>î</a:t>
            </a:r>
            <a:r>
              <a:rPr lang="ar-IQ"/>
              <a:t>ف‎ً</a:t>
            </a:r>
            <a:r>
              <a:rPr lang="en-US"/>
              <a:t>uzYn·ë</a:t>
            </a:r>
            <a:r>
              <a:rPr lang="ar-IQ"/>
              <a:t>ے</a:t>
            </a:r>
            <a:r>
              <a:rPr lang="en-US"/>
              <a:t>îkiô
hHŒ|:</a:t>
            </a:r>
            <a:r>
              <a:rPr lang="ar-IQ"/>
              <a:t>آ</a:t>
            </a:r>
            <a:r>
              <a:rPr lang="en-US"/>
              <a:t>H÷؟_‡</a:t>
            </a:r>
            <a:r>
              <a:rPr lang="ar-IQ"/>
              <a:t>ك÷</a:t>
            </a:r>
            <a:r>
              <a:rPr lang="en-US"/>
              <a:t>üëïWùw‏p*«Zix½</a:t>
            </a:r>
            <a:r>
              <a:rPr lang="ar-IQ"/>
              <a:t>م_^¬2!ڑ?‏يعے´آْےً؟</a:t>
            </a:r>
            <a:r>
              <a:rPr lang="en-US"/>
              <a:t>O_</a:t>
            </a:r>
            <a:r>
              <a:rPr lang="ar-IQ"/>
              <a:t>ي</a:t>
            </a:r>
            <a:r>
              <a:rPr lang="en-US"/>
              <a:t>D;(q­</a:t>
            </a:r>
            <a:r>
              <a:rPr lang="ar-IQ"/>
              <a:t>غ</a:t>
            </a:r>
            <a:br>
              <a:rPr lang="ar-IQ"/>
            </a:br>
            <a:r>
              <a:rPr lang="ar-IQ"/>
              <a:t>ي}غ!’
;كط?؟ے</a:t>
            </a:r>
            <a:r>
              <a:rPr lang="en-US"/>
              <a:t>b؟ْ^</a:t>
            </a:r>
            <a:r>
              <a:rPr lang="ar-IQ"/>
              <a:t>زُے­</a:t>
            </a:r>
            <a:r>
              <a:rPr lang="en-US"/>
              <a:t>W؟</a:t>
            </a:r>
            <a:r>
              <a:rPr lang="ar-IQ"/>
              <a:t>ى،أے</a:t>
            </a:r>
            <a:r>
              <a:rPr lang="en-US"/>
              <a:t>Mï¶؟û‡‘</a:t>
            </a:r>
            <a:r>
              <a:rPr lang="ar-IQ"/>
              <a:t>ذ</a:t>
            </a:r>
            <a:r>
              <a:rPr lang="en-US"/>
              <a:t>tُw</a:t>
            </a:r>
            <a:r>
              <a:rPr lang="ar-IQ"/>
              <a:t>ص?؟ُے‎›گ</a:t>
            </a:r>
            <a:r>
              <a:rPr lang="en-US"/>
              <a:t>k­[î</a:t>
            </a:r>
            <a:r>
              <a:rPr lang="ar-IQ"/>
              <a:t>غ</a:t>
            </a:r>
            <a:r>
              <a:rPr lang="en-US"/>
              <a:t>‎w¯ü:؟</a:t>
            </a:r>
            <a:r>
              <a:rPr lang="ar-IQ"/>
              <a:t>صف;ےفق¾­ص؛‏‌؛~¶</a:t>
            </a:r>
            <a:r>
              <a:rPr lang="en-US"/>
              <a:t>C8î</a:t>
            </a:r>
            <a:r>
              <a:rPr lang="ar-IQ"/>
              <a:t>ف­ك«°½</a:t>
            </a:r>
            <a:r>
              <a:rPr lang="en-US"/>
              <a:t>um§†•</a:t>
            </a:r>
            <a:r>
              <a:rPr lang="ar-IQ"/>
              <a:t>ى:ي¦زµ؟</a:t>
            </a:r>
            <a:r>
              <a:rPr lang="en-US"/>
              <a:t>ïNُ²</a:t>
            </a:r>
            <a:r>
              <a:rPr lang="ar-IQ"/>
              <a:t>قے‘</a:t>
            </a:r>
            <a:r>
              <a:rPr lang="en-US"/>
              <a:t>LA§ô</a:t>
            </a:r>
            <a:r>
              <a:rPr lang="ar-IQ"/>
              <a:t>ڑظ</a:t>
            </a:r>
            <a:r>
              <a:rPr lang="en-US"/>
              <a:t>ow·^Lw×kْ‏ê</a:t>
            </a:r>
            <a:r>
              <a:rPr lang="ar-IQ"/>
              <a:t>ف{•فٌ</a:t>
            </a:r>
            <a:r>
              <a:rPr lang="en-US"/>
              <a:t>pُb</a:t>
            </a:r>
            <a:r>
              <a:rPr lang="ar-IQ"/>
              <a:t>آ</a:t>
            </a:r>
            <a:r>
              <a:rPr lang="en-US"/>
              <a:t>i¬o</a:t>
            </a:r>
            <a:r>
              <a:rPr lang="ar-IQ"/>
              <a:t>ف</a:t>
            </a:r>
            <a:r>
              <a:rPr lang="en-US"/>
              <a:t>z°ِ</a:t>
            </a:r>
            <a:r>
              <a:rPr lang="ar-IQ"/>
              <a:t>لى0’</a:t>
            </a:r>
            <a:r>
              <a:rPr lang="en-US"/>
              <a:t>j</a:t>
            </a:r>
            <a:r>
              <a:rPr lang="ar-IQ"/>
              <a:t>کِْ.س،ا</a:t>
            </a:r>
            <a:r>
              <a:rPr lang="en-US"/>
              <a:t>Wfi0m6*±S</a:t>
            </a:r>
            <a:r>
              <a:rPr lang="ar-IQ"/>
              <a:t>ع×·</a:t>
            </a:r>
            <a:r>
              <a:rPr lang="en-US"/>
              <a:t>O؟(38</a:t>
            </a:r>
            <a:r>
              <a:rPr lang="ar-IQ"/>
              <a:t>وپک&gt;ٌ</a:t>
            </a:r>
            <a:r>
              <a:rPr lang="en-US"/>
              <a:t>QL</a:t>
            </a:r>
            <a:r>
              <a:rPr lang="ar-IQ"/>
              <a:t>ذ»ء=</a:t>
            </a:r>
            <a:r>
              <a:rPr lang="en-US"/>
              <a:t>ًendstream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50371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577421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108 0 obj&lt;&lt;/Subtype/Image/Length 481/Filter/CCITTFaxDecode/ImageMask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236359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&amp; ¶°(µڈےےےےےےےےےےن2</a:t>
            </a:r>
            <a:r>
              <a:rPr lang="en-US"/>
              <a:t>C8ù</a:t>
            </a:r>
            <a:r>
              <a:rPr lang="ar-IQ"/>
              <a:t>ء–×اےےےےےےےےےب¸ّ</a:t>
            </a:r>
            <a:r>
              <a:rPr lang="en-US"/>
              <a:t>O½¯</a:t>
            </a:r>
            <a:r>
              <a:rPr lang="ar-IQ"/>
              <a:t>اےےے</a:t>
            </a:r>
            <a:r>
              <a:rPr lang="en-US"/>
              <a:t>ü‚</a:t>
            </a:r>
            <a:r>
              <a:rPr lang="ar-IQ"/>
              <a:t>ط/‌ىژ¸آاب¯</a:t>
            </a:r>
            <a:r>
              <a:rPr lang="en-US"/>
              <a:t>ù€T_</a:t>
            </a:r>
            <a:r>
              <a:rPr lang="ar-IQ"/>
              <a:t>اب</a:t>
            </a:r>
            <a:r>
              <a:rPr lang="en-US"/>
              <a:t>ï‏@ً×</a:t>
            </a:r>
            <a:r>
              <a:rPr lang="ar-IQ"/>
              <a:t>ژ‚#® ‍؛</a:t>
            </a:r>
            <a:br>
              <a:rPr lang="ar-IQ"/>
            </a:br>
            <a:r>
              <a:rPr lang="ar-IQ"/>
              <a:t>^?</a:t>
            </a:r>
            <a:r>
              <a:rPr lang="en-US"/>
              <a:t>ù€jŒ":à‍؛</a:t>
            </a:r>
            <a:br>
              <a:rPr lang="en-US"/>
            </a:br>
            <a:r>
              <a:rPr lang="en-US"/>
              <a:t>!</a:t>
            </a:r>
            <a:r>
              <a:rPr lang="ar-IQ"/>
              <a:t>گ</a:t>
            </a:r>
            <a:r>
              <a:rPr lang="en-US"/>
              <a:t>c¯p±†@)؟‏?</a:t>
            </a:r>
            <a:r>
              <a:rPr lang="ar-IQ"/>
              <a:t>ےےگ[</a:t>
            </a:r>
            <a:r>
              <a:rPr lang="en-US"/>
              <a:t>î@</a:t>
            </a:r>
            <a:r>
              <a:rPr lang="ar-IQ"/>
              <a:t>ع/</a:t>
            </a:r>
            <a:r>
              <a:rPr lang="en-US"/>
              <a:t>ü</a:t>
            </a:r>
            <a:r>
              <a:rPr lang="ar-IQ"/>
              <a:t>پ¨‚ن</a:t>
            </a:r>
            <a:br>
              <a:rPr lang="ar-IQ"/>
            </a:br>
            <a:r>
              <a:rPr lang="ar-IQ"/>
              <a:t>,†</a:t>
            </a:r>
            <a:r>
              <a:rPr lang="en-US"/>
              <a:t>V&lt;+§</a:t>
            </a:r>
            <a:r>
              <a:rPr lang="ar-IQ"/>
              <a:t>گ3×!·9ث</a:t>
            </a:r>
            <a:r>
              <a:rPr lang="en-US"/>
              <a:t>A</a:t>
            </a:r>
            <a:r>
              <a:rPr lang="ar-IQ"/>
              <a:t>ء­„</a:t>
            </a:r>
            <a:r>
              <a:rPr lang="en-US"/>
              <a:t>ü†@*¹A¶*</a:t>
            </a:r>
            <a:r>
              <a:rPr lang="ar-IQ"/>
              <a:t>ژ</a:t>
            </a:r>
            <a:r>
              <a:rPr lang="en-US"/>
              <a:t>CIô</a:t>
            </a:r>
            <a:r>
              <a:rPr lang="ar-IQ"/>
              <a:t>س	©</a:t>
            </a:r>
            <a:r>
              <a:rPr lang="en-US"/>
              <a:t>C„</a:t>
            </a:r>
            <a:r>
              <a:rPr lang="ar-IQ"/>
              <a:t>ذ</a:t>
            </a:r>
            <a:r>
              <a:rPr lang="en-US"/>
              <a:t>A=</a:t>
            </a:r>
            <a:r>
              <a:rPr lang="ar-IQ"/>
              <a:t>گ</a:t>
            </a:r>
            <a:r>
              <a:rPr lang="en-US"/>
              <a:t>X`²†]5²-2÷{</a:t>
            </a:r>
            <a:r>
              <a:rPr lang="ar-IQ"/>
              <a:t>چ</a:t>
            </a:r>
            <a:r>
              <a:rPr lang="en-US"/>
              <a:t>u3 °</a:t>
            </a:r>
            <a:r>
              <a:rPr lang="ar-IQ"/>
              <a:t>پ¸</a:t>
            </a:r>
            <a:r>
              <a:rPr lang="en-US"/>
              <a:t>è?a)</a:t>
            </a:r>
            <a:r>
              <a:rPr lang="ar-IQ"/>
              <a:t>أچث°ںٍ</a:t>
            </a:r>
            <a:r>
              <a:rPr lang="en-US"/>
              <a:t>è </a:t>
            </a:r>
            <a:r>
              <a:rPr lang="ar-IQ"/>
              <a:t>ف</a:t>
            </a:r>
            <a:r>
              <a:rPr lang="en-US"/>
              <a:t>h'üِ</a:t>
            </a:r>
            <a:r>
              <a:rPr lang="ar-IQ"/>
              <a:t>اµ</a:t>
            </a:r>
            <a:r>
              <a:rPr lang="en-US"/>
              <a:t>zê¼&gt;×ّ°^‚o</a:t>
            </a:r>
            <a:r>
              <a:rPr lang="ar-IQ"/>
              <a:t>صز‏‎ـ</a:t>
            </a:r>
            <a:r>
              <a:rPr lang="en-US"/>
              <a:t>E®±ْrc؟v</a:t>
            </a:r>
            <a:r>
              <a:rPr lang="ar-IQ"/>
              <a:t>ے</a:t>
            </a:r>
            <a:r>
              <a:rPr lang="en-US"/>
              <a:t>ûë</a:t>
            </a:r>
            <a:r>
              <a:rPr lang="ar-IQ"/>
              <a:t>چگ</a:t>
            </a:r>
            <a:r>
              <a:rPr lang="en-US"/>
              <a:t>R</a:t>
            </a:r>
            <a:r>
              <a:rPr lang="ar-IQ"/>
              <a:t>م”&gt;</a:t>
            </a:r>
            <a:r>
              <a:rPr lang="en-US"/>
              <a:t>E9s^“</a:t>
            </a:r>
            <a:r>
              <a:rPr lang="ar-IQ"/>
              <a:t>ن1</a:t>
            </a:r>
            <a:r>
              <a:rPr lang="en-US"/>
              <a:t>d3</a:t>
            </a:r>
            <a:r>
              <a:rPr lang="ar-IQ"/>
              <a:t>ا_§ظا(~ب</a:t>
            </a:r>
            <a:r>
              <a:rPr lang="en-US"/>
              <a:t>h¾</a:t>
            </a:r>
            <a:r>
              <a:rPr lang="ar-IQ"/>
              <a:t>ح‡،	‡²ى</a:t>
            </a:r>
            <a:r>
              <a:rPr lang="en-US"/>
              <a:t>Œ{%l2²3„</a:t>
            </a:r>
            <a:r>
              <a:rPr lang="ar-IQ"/>
              <a:t>مس</a:t>
            </a:r>
            <a:br>
              <a:rPr lang="ar-IQ"/>
            </a:br>
            <a:r>
              <a:rPr lang="en-US"/>
              <a:t>è!؟|":‎èD2vD</a:t>
            </a:r>
            <a:r>
              <a:rPr lang="ar-IQ"/>
              <a:t>بـطٹ</a:t>
            </a:r>
            <a:r>
              <a:rPr lang="en-US"/>
              <a:t>whd</a:t>
            </a:r>
            <a:r>
              <a:rPr lang="ar-IQ"/>
              <a:t>ف|'ْ</a:t>
            </a:r>
            <a:r>
              <a:rPr lang="en-US"/>
              <a:t>é¤=¯</a:t>
            </a:r>
            <a:r>
              <a:rPr lang="ar-IQ"/>
              <a:t>ن</a:t>
            </a:r>
            <a:r>
              <a:rPr lang="en-US"/>
              <a:t>NY</a:t>
            </a:r>
            <a:r>
              <a:rPr lang="ar-IQ"/>
              <a:t>ح</a:t>
            </a:r>
            <a:r>
              <a:rPr lang="en-US"/>
              <a:t>dnl’
AٌïaŒ;	ِ</a:t>
            </a:r>
            <a:r>
              <a:rPr lang="ar-IQ"/>
              <a:t>ع'،</a:t>
            </a:r>
            <a:r>
              <a:rPr lang="en-US"/>
              <a:t>k‎¯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104360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&amp;ïç´—¤AD	N</a:t>
            </a:r>
            <a:r>
              <a:rPr lang="ar-IQ"/>
              <a:t>ے[_</a:t>
            </a:r>
            <a:r>
              <a:rPr lang="en-US"/>
              <a:t>û</a:t>
            </a:r>
            <a:r>
              <a:rPr lang="ar-IQ"/>
              <a:t>غ	79قً­·</a:t>
            </a:r>
            <a:r>
              <a:rPr lang="en-US"/>
              <a:t>l¨B;v¯a­</a:t>
            </a:r>
            <a:r>
              <a:rPr lang="ar-IQ"/>
              <a:t>د</a:t>
            </a:r>
            <a:r>
              <a:rPr lang="en-US"/>
              <a:t>ké؛[؟}js‎/q
é»kù</a:t>
            </a:r>
            <a:r>
              <a:rPr lang="ar-IQ"/>
              <a:t>هه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48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1"/>
    </mc:Choice>
    <mc:Fallback xmlns="">
      <p:transition spd="slow" advTm="22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^Xtô</a:t>
            </a:r>
            <a:r>
              <a:rPr lang="ar-IQ"/>
              <a:t>فُْ¥</a:t>
            </a:r>
            <a:r>
              <a:rPr lang="en-US"/>
              <a:t>s—à</a:t>
            </a:r>
            <a:r>
              <a:rPr lang="ar-IQ"/>
              <a:t>ٹ÷أ؟يص¶لك</a:t>
            </a:r>
            <a:r>
              <a:rPr lang="en-US"/>
              <a:t>é؛OI0ٌFû</a:t>
            </a:r>
            <a:r>
              <a:rPr lang="ar-IQ"/>
              <a:t>ص×ےص½·ط</a:t>
            </a:r>
            <a:r>
              <a:rPr lang="en-US"/>
              <a:t>C‎?û¢:{â«</a:t>
            </a:r>
            <a:r>
              <a:rPr lang="ar-IQ"/>
              <a:t>ےآˆ</a:t>
            </a:r>
            <a:r>
              <a:rPr lang="en-US"/>
              <a:t>A;¤</a:t>
            </a:r>
            <a:r>
              <a:rPr lang="ar-IQ"/>
              <a:t>ظژےّ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901316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220327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109 0 obj&lt;&lt;/Subtype/Image/Length 134/Filter/CCITTFaxDecode/ImageMask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466221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&amp;،’
هہى’ س</a:t>
            </a:r>
            <a:r>
              <a:rPr lang="en-US"/>
              <a:t>c·²€;¯°»</a:t>
            </a:r>
            <a:r>
              <a:rPr lang="ar-IQ"/>
              <a:t>غكےےےےے</a:t>
            </a:r>
            <a:r>
              <a:rPr lang="en-US"/>
              <a:t>ü†@1†?</a:t>
            </a:r>
            <a:r>
              <a:rPr lang="ar-IQ"/>
              <a:t>ےے‏</a:t>
            </a:r>
            <a:r>
              <a:rPr lang="en-US"/>
              <a:t>Al¯</a:t>
            </a:r>
            <a:r>
              <a:rPr lang="ar-IQ"/>
              <a:t>ےٌےےب</a:t>
            </a:r>
            <a:r>
              <a:rPr lang="en-US"/>
              <a:t>Aًَ</a:t>
            </a:r>
            <a:r>
              <a:rPr lang="ar-IQ"/>
              <a:t>ض?ےےےےنأ1ےے</a:t>
            </a:r>
            <a:r>
              <a:rPr lang="en-US"/>
              <a:t>ü</a:t>
            </a:r>
            <a:r>
              <a:rPr lang="ar-IQ"/>
              <a:t>پ,
</a:t>
            </a:r>
            <a:r>
              <a:rPr lang="en-US"/>
              <a:t>Oِ±ü</a:t>
            </a:r>
            <a:r>
              <a:rPr lang="ar-IQ"/>
              <a:t>پش</a:t>
            </a:r>
            <a:r>
              <a:rPr lang="en-US"/>
              <a:t>w</a:t>
            </a:r>
            <a:r>
              <a:rPr lang="ar-IQ"/>
              <a:t>گ:¸‏</a:t>
            </a:r>
            <a:r>
              <a:rPr lang="en-US"/>
              <a:t>O؟i‚ٌ</a:t>
            </a:r>
            <a:r>
              <a:rPr lang="ar-IQ"/>
              <a:t>اےےےےےے</a:t>
            </a:r>
            <a:r>
              <a:rPr lang="en-US"/>
              <a:t>ü†I</a:t>
            </a:r>
            <a:r>
              <a:rPr lang="ar-IQ"/>
              <a:t>ڈژ</a:t>
            </a:r>
            <a:r>
              <a:rPr lang="en-US"/>
              <a:t>C$</a:t>
            </a:r>
            <a:r>
              <a:rPr lang="ar-IQ"/>
              <a:t>ك"‡ب</a:t>
            </a:r>
            <a:r>
              <a:rPr lang="en-US"/>
              <a:t>d§é‎x%Œ-z</a:t>
            </a:r>
            <a:r>
              <a:rPr lang="ar-IQ"/>
              <a:t>ط]</a:t>
            </a:r>
            <a:r>
              <a:rPr lang="en-US"/>
              <a:t>c</a:t>
            </a:r>
            <a:r>
              <a:rPr lang="ar-IQ"/>
              <a:t>ےےےےگ[</a:t>
            </a:r>
            <a:r>
              <a:rPr lang="en-US"/>
              <a:t>ï§endstream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649279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720112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110 0 obj&lt;&lt;/Subtype/Image/Length 62/Filter/CCITTFaxDecode/ImageMask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637312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ےےےےےےےےےےگ4</a:t>
            </a:r>
            <a:r>
              <a:rPr lang="en-US"/>
              <a:t>g</a:t>
            </a:r>
            <a:r>
              <a:rPr lang="ar-IQ"/>
              <a:t>س‎¬ےےےےےےےےےےےےےےےےےےےےےےےےےےےےےےب</a:t>
            </a:r>
            <a:r>
              <a:rPr lang="en-US"/>
              <a:t>d‚»</a:t>
            </a:r>
            <a:r>
              <a:rPr lang="ar-IQ"/>
              <a:t>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768533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024879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111 0 obj&lt;&lt;/Subtype/Image/Length 65/Filter/CCITTFaxDecode/ImageMask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740510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ےےےےےےےےےےےےےےےگ[3ًض?ےےےےےےے</a:t>
            </a:r>
            <a:r>
              <a:rPr lang="en-US"/>
              <a:t>ùP3„û</a:t>
            </a:r>
            <a:r>
              <a:rPr lang="ar-IQ"/>
              <a:t>ع</a:t>
            </a:r>
            <a:r>
              <a:rPr lang="en-US"/>
              <a:t>ü</a:t>
            </a:r>
            <a:r>
              <a:rPr lang="ar-IQ"/>
              <a:t>ےےےےےےےےےےےےےےےے€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94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41951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112 0 obj&lt;&lt;/CropBox[0 0 595.22 842]/Parent 15354 0 R/Contents 114 0 R/Rotate 0/MediaBox[0 0 595.22 842]/Resources 113 0 R/Type/Page&gt;&gt;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08352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837061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113 0 obj&lt;&lt;/XObject&lt;&lt;/Im90 115 0 R/Im91 116 0 R/Im92 117 0 R/Im93 118 0 R/Im94 119 0 R/Im95 120 0 R/Im96 121 0 R/Im36 15346 0 R/Im97 122 0 R/Im98 123 0 R/Im99 124 0 R/Im100 125 0 R/Im101 126 0 R/Im102 127 0 R&gt;&gt;/ProcSet[/PDF/ImageB]/ExtGState&lt;&lt;/GS1 15476 0 </a:t>
            </a:r>
            <a:r>
              <a:rPr lang="en-US"/>
              <a:t>R&gt;&gt;&gt;&gt;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73786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620259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114 0 obj&lt;&lt;/Length 379/Filter/FlateDecode&gt;&gt;stream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848284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H‰¤•MJ1…÷9E.0™</a:t>
            </a:r>
            <a:r>
              <a:rPr lang="ar-IQ"/>
              <a:t>ھ</a:t>
            </a:r>
            <a:r>
              <a:rPr lang="en-US"/>
              <a:t>T</a:t>
            </a:r>
            <a:r>
              <a:rPr lang="ar-IQ"/>
              <a:t>ه</a:t>
            </a:r>
            <a:r>
              <a:rPr lang="en-US"/>
              <a:t>o/ˆKq</a:t>
            </a:r>
            <a:r>
              <a:rPr lang="ar-IQ"/>
              <a:t>ل</a:t>
            </a:r>
            <a:r>
              <a:rPr lang="en-US"/>
              <a:t>D£Œ</a:t>
            </a:r>
            <a:r>
              <a:rPr lang="ar-IQ"/>
              <a:t>ق|ة</a:t>
            </a:r>
            <a:r>
              <a:rPr lang="en-US"/>
              <a:t>t</a:t>
            </a:r>
            <a:r>
              <a:rPr lang="ar-IQ"/>
              <a:t>آˆٌ</a:t>
            </a:r>
            <a:r>
              <a:rPr lang="en-US"/>
              <a:t>C`</a:t>
            </a:r>
            <a:r>
              <a:rPr lang="ar-IQ"/>
              <a:t>ڑ</a:t>
            </a:r>
            <a:r>
              <a:rPr lang="en-US"/>
              <a:t>éîz_</a:t>
            </a:r>
            <a:r>
              <a:rPr lang="ar-IQ"/>
              <a:t>ب{ص</a:t>
            </a:r>
            <a:r>
              <a:rPr lang="en-US"/>
              <a:t>u2l</a:t>
            </a:r>
            <a:r>
              <a:rPr lang="ar-IQ"/>
              <a:t>ں­	ر©%ا</a:t>
            </a:r>
            <a:r>
              <a:rPr lang="en-US"/>
              <a:t>Jâ­fï</a:t>
            </a:r>
            <a:r>
              <a:rPr lang="ar-IQ"/>
              <a:t>ط</a:t>
            </a:r>
            <a:r>
              <a:rPr lang="en-US"/>
              <a:t>âVًِ</a:t>
            </a:r>
            <a:r>
              <a:rPr lang="ar-IQ"/>
              <a:t>يرـغ</a:t>
            </a:r>
            <a:r>
              <a:rPr lang="en-US"/>
              <a:t>C¶®·ƒ</a:t>
            </a:r>
            <a:r>
              <a:rPr lang="ar-IQ"/>
              <a:t>ظ_ك±=¼·</a:t>
            </a:r>
            <a:r>
              <a:rPr lang="en-US"/>
              <a:t>ùTAZK´</a:t>
            </a:r>
            <a:r>
              <a:rPr lang="ar-IQ"/>
              <a:t>ش’'¨ض…‚“</a:t>
            </a:r>
            <a:r>
              <a:rPr lang="en-US"/>
              <a:t>iK))6‘</a:t>
            </a:r>
            <a:r>
              <a:rPr lang="ar-IQ"/>
              <a:t>گ{"’ْ؛</a:t>
            </a:r>
            <a:r>
              <a:rPr lang="en-US"/>
              <a:t>à~</a:t>
            </a:r>
            <a:r>
              <a:rPr lang="ar-IQ"/>
              <a:t>ة</a:t>
            </a:r>
            <a:r>
              <a:rPr lang="en-US"/>
              <a:t>vGNC‰1</a:t>
            </a:r>
            <a:r>
              <a:rPr lang="ar-IQ"/>
              <a:t>ع‡£ظك</a:t>
            </a:r>
            <a:br>
              <a:rPr lang="ar-IQ"/>
            </a:br>
            <a:r>
              <a:rPr lang="ar-IQ"/>
              <a:t>ظ«</a:t>
            </a:r>
            <a:r>
              <a:rPr lang="en-US"/>
              <a:t>Ws‹ُ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33806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؟±lْ“"</a:t>
            </a:r>
            <a:r>
              <a:rPr lang="ar-IQ"/>
              <a:t>ک|ء¬‘</a:t>
            </a:r>
            <a:r>
              <a:rPr lang="en-US"/>
              <a:t>D“</a:t>
            </a:r>
            <a:r>
              <a:rPr lang="ar-IQ"/>
              <a:t>دج</a:t>
            </a:r>
            <a:r>
              <a:rPr lang="en-US"/>
              <a:t>A&lt;“</a:t>
            </a:r>
            <a:r>
              <a:rPr lang="ar-IQ"/>
              <a:t>کإ¥°†</a:t>
            </a:r>
            <a:r>
              <a:rPr lang="en-US"/>
              <a:t>j¬</a:t>
            </a:r>
            <a:r>
              <a:rPr lang="ar-IQ"/>
              <a:t>ش</a:t>
            </a:r>
            <a:r>
              <a:rPr lang="en-US"/>
              <a:t>Y~</a:t>
            </a:r>
            <a:r>
              <a:rPr lang="ar-IQ"/>
              <a:t>خ</a:t>
            </a:r>
            <a:r>
              <a:rPr lang="en-US"/>
              <a:t>J</a:t>
            </a:r>
            <a:r>
              <a:rPr lang="ar-IQ"/>
              <a:t>ن2/² ‘2</a:t>
            </a:r>
            <a:r>
              <a:rPr lang="en-US"/>
              <a:t>Iè(™¢¼O.§5T</a:t>
            </a:r>
            <a:r>
              <a:rPr lang="ar-IQ"/>
              <a:t>س€ے</a:t>
            </a:r>
            <a:r>
              <a:rPr lang="en-US"/>
              <a:t>Q:Kç¬¬</a:t>
            </a:r>
            <a:r>
              <a:rPr lang="ar-IQ"/>
              <a:t>غ</a:t>
            </a:r>
            <a:r>
              <a:rPr lang="en-US"/>
              <a:t>XcU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376044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„f¸¦(Qv</a:t>
            </a:r>
            <a:r>
              <a:rPr lang="ar-IQ"/>
              <a:t>ه"ْ</a:t>
            </a:r>
            <a:r>
              <a:rPr lang="en-US"/>
              <a:t>O›</a:t>
            </a:r>
            <a:r>
              <a:rPr lang="ar-IQ"/>
              <a:t>آل‡</a:t>
            </a:r>
            <a:r>
              <a:rPr lang="en-US"/>
              <a:t>aq</a:t>
            </a:r>
            <a:r>
              <a:rPr lang="ar-IQ"/>
              <a:t>ژ+إٌ¢</a:t>
            </a:r>
            <a:r>
              <a:rPr lang="en-US"/>
              <a:t>aUƒ`</a:t>
            </a:r>
            <a:r>
              <a:rPr lang="ar-IQ"/>
              <a:t>ک÷‌•¦,إ…</a:t>
            </a:r>
            <a:r>
              <a:rPr lang="en-US"/>
              <a:t>k­c7T‍¢ٍê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39178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k8UGX</a:t>
            </a:r>
            <a:r>
              <a:rPr lang="ar-IQ"/>
              <a:t>و,نص¯¶</a:t>
            </a:r>
            <a:r>
              <a:rPr lang="en-US"/>
              <a:t>r</a:t>
            </a:r>
            <a:r>
              <a:rPr lang="ar-IQ"/>
              <a:t>ص€]ـ</a:t>
            </a:r>
            <a:r>
              <a:rPr lang="en-US"/>
              <a:t>C</a:t>
            </a:r>
            <a:r>
              <a:rPr lang="ar-IQ"/>
              <a:t>د</a:t>
            </a:r>
            <a:r>
              <a:rPr lang="en-US"/>
              <a:t>DSXDbe±™›</a:t>
            </a:r>
            <a:r>
              <a:rPr lang="ar-IQ"/>
              <a:t>ڑ™{</a:t>
            </a:r>
            <a:r>
              <a:rPr lang="en-US"/>
              <a:t>êe‍</a:t>
            </a:r>
            <a:r>
              <a:rPr lang="ar-IQ"/>
              <a:t>چˆؤ</a:t>
            </a:r>
            <a:r>
              <a:rPr lang="en-US"/>
              <a:t>êb6</a:t>
            </a:r>
            <a:r>
              <a:rPr lang="ar-IQ"/>
              <a:t>ھ† </a:t>
            </a:r>
            <a:r>
              <a:rPr lang="en-US"/>
              <a:t>ü3*!®</a:t>
            </a:r>
            <a:r>
              <a:rPr lang="ar-IQ"/>
              <a:t>ڑ–</a:t>
            </a:r>
            <a:r>
              <a:rPr lang="en-US"/>
              <a:t>S</a:t>
            </a:r>
            <a:r>
              <a:rPr lang="ar-IQ"/>
              <a:t>ك</a:t>
            </a:r>
            <a:r>
              <a:rPr lang="en-US"/>
              <a:t>d</a:t>
            </a:r>
            <a:r>
              <a:rPr lang="ar-IQ"/>
              <a:t>گتم·</a:t>
            </a:r>
            <a:r>
              <a:rPr lang="en-US"/>
              <a:t>oâébJ</a:t>
            </a:r>
            <a:r>
              <a:rPr lang="ar-IQ"/>
              <a:t>نع</a:t>
            </a:r>
            <a:r>
              <a:rPr lang="en-US"/>
              <a:t>y;§_§</a:t>
            </a:r>
            <a:r>
              <a:rPr lang="ar-IQ"/>
              <a:t>ؤ¶­’]ض</a:t>
            </a:r>
            <a:r>
              <a:rPr lang="en-US"/>
              <a:t>âMùu8¨¶ç</a:t>
            </a:r>
            <a:r>
              <a:rPr lang="ar-IQ"/>
              <a:t>د</a:t>
            </a:r>
            <a:r>
              <a:rPr lang="en-US"/>
              <a:t>s</a:t>
            </a:r>
            <a:r>
              <a:rPr lang="ar-IQ"/>
              <a:t>ك</a:t>
            </a:r>
            <a:r>
              <a:rPr lang="en-US"/>
              <a:t>V•</a:t>
            </a:r>
            <a:r>
              <a:rPr lang="ar-IQ"/>
              <a:t>پ»</a:t>
            </a:r>
            <a:r>
              <a:rPr lang="en-US"/>
              <a:t>Q</a:t>
            </a:r>
            <a:r>
              <a:rPr lang="ar-IQ"/>
              <a:t>ا¶|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0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984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Introductory to Nuclear Physics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Krane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+mj-cs"/>
              </a:rPr>
              <a:t>Chapter 17</a:t>
            </a:r>
          </a:p>
          <a:p>
            <a:pPr marL="0" indent="0" algn="ctr"/>
            <a:r>
              <a:rPr lang="en-US" sz="4000" dirty="0" smtClean="0">
                <a:cs typeface="+mj-cs"/>
              </a:rPr>
              <a:t>17.3 </a:t>
            </a:r>
            <a:r>
              <a:rPr lang="en-US" sz="4000" dirty="0" smtClean="0">
                <a:cs typeface="+mj-cs"/>
              </a:rPr>
              <a:t>Pion-Nucleon of </a:t>
            </a:r>
            <a:r>
              <a:rPr lang="en-US" sz="4000" dirty="0" smtClean="0"/>
              <a:t>Reactions</a:t>
            </a:r>
            <a:endParaRPr lang="ar-IQ" sz="4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3212976"/>
            <a:ext cx="3162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569541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115 0 obj&lt;&lt;/Subtype/Image/Length 517/Filter/CCITTFaxDecode/ImageMask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46050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ےےےےن
€ژ</a:t>
            </a:r>
            <a:r>
              <a:rPr lang="en-US"/>
              <a:t>B„</a:t>
            </a:r>
            <a:r>
              <a:rPr lang="ar-IQ"/>
              <a:t>آ§}®ےض«·\}</a:t>
            </a:r>
            <a:r>
              <a:rPr lang="en-US"/>
              <a:t>o؟_‎oµ</a:t>
            </a:r>
            <a:r>
              <a:rPr lang="ar-IQ"/>
              <a:t>ےےµ</a:t>
            </a:r>
            <a:r>
              <a:rPr lang="en-US"/>
              <a:t>ƒ</a:t>
            </a:r>
            <a:r>
              <a:rPr lang="ar-IQ"/>
              <a:t>ڈےےےےےےےےےےےے‏</a:t>
            </a:r>
            <a:r>
              <a:rPr lang="en-US"/>
              <a:t>Cmô</a:t>
            </a:r>
            <a:r>
              <a:rPr lang="ar-IQ"/>
              <a:t>ے ¦&gt;ڈ</a:t>
            </a:r>
            <a:r>
              <a:rPr lang="en-US"/>
              <a:t>e</a:t>
            </a:r>
            <a:r>
              <a:rPr lang="ar-IQ"/>
              <a:t>ہ¦´</a:t>
            </a:r>
            <a:r>
              <a:rPr lang="en-US"/>
              <a:t>G</a:t>
            </a:r>
            <a:r>
              <a:rPr lang="ar-IQ"/>
              <a:t>ك¯</a:t>
            </a:r>
            <a:r>
              <a:rPr lang="en-US"/>
              <a:t>î•q</a:t>
            </a:r>
            <a:r>
              <a:rPr lang="ar-IQ"/>
              <a:t>ژہہ²ژ™1د،ا</a:t>
            </a:r>
            <a:r>
              <a:rPr lang="en-US"/>
              <a:t>Y</a:t>
            </a:r>
            <a:r>
              <a:rPr lang="ar-IQ"/>
              <a:t>ا3</a:t>
            </a:r>
            <a:r>
              <a:rPr lang="en-US"/>
              <a:t>é‌ّ‎p</a:t>
            </a:r>
            <a:r>
              <a:rPr lang="ar-IQ"/>
              <a:t>جج!ےبء¤|</a:t>
            </a:r>
            <a:r>
              <a:rPr lang="en-US"/>
              <a:t>l؟?</a:t>
            </a:r>
            <a:r>
              <a:rPr lang="ar-IQ"/>
              <a:t>ر!ا°±</a:t>
            </a:r>
            <a:r>
              <a:rPr lang="en-US"/>
              <a:t>ùîLr®(</a:t>
            </a:r>
            <a:r>
              <a:rPr lang="ar-IQ"/>
              <a:t>ڈبء¤}</a:t>
            </a:r>
            <a:r>
              <a:rPr lang="en-US"/>
              <a:t>S</a:t>
            </a:r>
            <a:r>
              <a:rPr lang="ar-IQ"/>
              <a:t>إ&gt;–",ء3¼ژ0ش</a:t>
            </a:r>
            <a:r>
              <a:rPr lang="en-US"/>
              <a:t>y</a:t>
            </a:r>
            <a:r>
              <a:rPr lang="ar-IQ"/>
              <a:t>ا</a:t>
            </a:r>
            <a:r>
              <a:rPr lang="en-US"/>
              <a:t>wBü&lt;</a:t>
            </a:r>
            <a:r>
              <a:rPr lang="ar-IQ"/>
              <a:t>ذ²</a:t>
            </a:r>
            <a:r>
              <a:rPr lang="en-US"/>
              <a:t>qُ</a:t>
            </a:r>
            <a:r>
              <a:rPr lang="ar-IQ"/>
              <a:t>ژ</a:t>
            </a:r>
            <a:r>
              <a:rPr lang="en-US"/>
              <a:t>ƒ‚‡</a:t>
            </a:r>
            <a:r>
              <a:rPr lang="ar-IQ"/>
              <a:t>بہ)†</a:t>
            </a:r>
            <a:r>
              <a:rPr lang="en-US"/>
              <a:t>Ypx</a:t>
            </a:r>
            <a:r>
              <a:rPr lang="ar-IQ"/>
              <a:t>ا</a:t>
            </a:r>
            <a:r>
              <a:rPr lang="en-US"/>
              <a:t>û7</a:t>
            </a:r>
            <a:r>
              <a:rPr lang="ar-IQ"/>
              <a:t>ب</a:t>
            </a:r>
            <a:r>
              <a:rPr lang="en-US"/>
              <a:t>t</a:t>
            </a:r>
            <a:r>
              <a:rPr lang="ar-IQ"/>
              <a:t>پط</a:t>
            </a:r>
            <a:r>
              <a:rPr lang="en-US"/>
              <a:t>r</a:t>
            </a:r>
            <a:r>
              <a:rPr lang="ar-IQ"/>
              <a:t>پ</a:t>
            </a:r>
            <a:r>
              <a:rPr lang="en-US"/>
              <a:t>ü†</a:t>
            </a:r>
            <a:r>
              <a:rPr lang="ar-IQ"/>
              <a:t>ءت</a:t>
            </a:r>
            <a:r>
              <a:rPr lang="en-US"/>
              <a:t>a¨e</a:t>
            </a:r>
            <a:r>
              <a:rPr lang="ar-IQ"/>
              <a:t>ہو¦</a:t>
            </a:r>
            <a:r>
              <a:rPr lang="en-US"/>
              <a:t>I</a:t>
            </a:r>
            <a:r>
              <a:rPr lang="ar-IQ"/>
              <a:t>آ:</a:t>
            </a:r>
            <a:r>
              <a:rPr lang="en-US"/>
              <a:t>d-’²»ّe:</a:t>
            </a:r>
            <a:r>
              <a:rPr lang="ar-IQ"/>
              <a:t>شپس‚مک</a:t>
            </a:r>
            <a:r>
              <a:rPr lang="en-US"/>
              <a:t>r5	†h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ب</a:t>
            </a:r>
            <a:r>
              <a:rPr lang="en-US"/>
              <a:t>dq</a:t>
            </a:r>
            <a:r>
              <a:rPr lang="ar-IQ"/>
              <a:t>ب4</a:t>
            </a:r>
            <a:r>
              <a:rPr lang="en-US"/>
              <a:t>G</a:t>
            </a:r>
            <a:r>
              <a:rPr lang="ar-IQ"/>
              <a:t>گر</a:t>
            </a:r>
            <a:r>
              <a:rPr lang="en-US"/>
              <a:t>fôD </a:t>
            </a:r>
            <a:r>
              <a:rPr lang="ar-IQ"/>
              <a:t>ل*²‡؟ب</a:t>
            </a:r>
            <a:r>
              <a:rPr lang="en-US"/>
              <a:t>q×R‚¸çq‎©</a:t>
            </a:r>
            <a:r>
              <a:rPr lang="ar-IQ"/>
              <a:t>ھ</a:t>
            </a:r>
            <a:r>
              <a:rPr lang="en-US"/>
              <a:t>T¯ˆ</a:t>
            </a:r>
            <a:r>
              <a:rPr lang="ar-IQ"/>
              <a:t>ن</a:t>
            </a:r>
            <a:r>
              <a:rPr lang="en-US"/>
              <a:t>eG</a:t>
            </a:r>
            <a:r>
              <a:rPr lang="ar-IQ"/>
              <a:t>گ×€¹ا(ب ٌ</a:t>
            </a:r>
            <a:r>
              <a:rPr lang="en-US"/>
              <a:t>mŒ"0mr£†‰=</a:t>
            </a:r>
            <a:r>
              <a:rPr lang="ar-IQ"/>
              <a:t>عا©ء§</a:t>
            </a:r>
            <a:r>
              <a:rPr lang="en-US"/>
              <a:t>L</a:t>
            </a:r>
            <a:r>
              <a:rPr lang="ar-IQ"/>
              <a:t>کهژ</a:t>
            </a:r>
            <a:r>
              <a:rPr lang="en-US"/>
              <a:t>C0qٌ|S!°u0</a:t>
            </a:r>
            <a:r>
              <a:rPr lang="ar-IQ"/>
              <a:t>ن</a:t>
            </a:r>
            <a:r>
              <a:rPr lang="en-US"/>
              <a:t>ü“’²®GLًCaœ</a:t>
            </a:r>
            <a:r>
              <a:rPr lang="ar-IQ"/>
              <a:t>ڈ</a:t>
            </a:r>
            <a:r>
              <a:rPr lang="en-US"/>
              <a:t>p\</a:t>
            </a:r>
            <a:r>
              <a:rPr lang="ar-IQ"/>
              <a:t>ذطژ—±</a:t>
            </a:r>
            <a:r>
              <a:rPr lang="en-US"/>
              <a:t>œr°¼</a:t>
            </a:r>
            <a:r>
              <a:rPr lang="ar-IQ"/>
              <a:t>با$8</a:t>
            </a:r>
            <a:r>
              <a:rPr lang="en-US"/>
              <a:t>O“«‚¥D
</a:t>
            </a:r>
            <a:r>
              <a:rPr lang="ar-IQ"/>
              <a:t>ش</a:t>
            </a:r>
            <a:r>
              <a:rPr lang="en-US"/>
              <a:t>î9Dr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87713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ا-ؤ</a:t>
            </a:r>
            <a:r>
              <a:rPr lang="en-US"/>
              <a:t>D~o</a:t>
            </a:r>
            <a:r>
              <a:rPr lang="ar-IQ"/>
              <a:t>ؤ"گ×كإˆ</a:t>
            </a:r>
            <a:r>
              <a:rPr lang="en-US"/>
              <a:t>V³X(Lb!“;#ƒG</a:t>
            </a:r>
            <a:r>
              <a:rPr lang="ar-IQ"/>
              <a:t>ى‚م</a:t>
            </a:r>
            <a:r>
              <a:rPr lang="en-US"/>
              <a:t>ù 5</a:t>
            </a:r>
            <a:r>
              <a:rPr lang="ar-IQ"/>
              <a:t>ق×</a:t>
            </a:r>
            <a:r>
              <a:rPr lang="en-US"/>
              <a:t>O4T</a:t>
            </a:r>
            <a:r>
              <a:rPr lang="ar-IQ"/>
              <a:t>ف´©]</a:t>
            </a:r>
            <a:r>
              <a:rPr lang="en-US"/>
              <a:t>Hk</a:t>
            </a:r>
            <a:r>
              <a:rPr lang="ar-IQ"/>
              <a:t>ڈچ‘</a:t>
            </a:r>
            <a:r>
              <a:rPr lang="en-US"/>
              <a:t>i]ˆ"='‡</a:t>
            </a:r>
            <a:r>
              <a:rPr lang="ar-IQ"/>
              <a:t>ک</a:t>
            </a:r>
            <a:r>
              <a:rPr lang="en-US"/>
              <a:t>e</a:t>
            </a:r>
            <a:r>
              <a:rPr lang="ar-IQ"/>
              <a:t>ح</a:t>
            </a:r>
            <a:r>
              <a:rPr lang="en-US"/>
              <a:t>SsG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28304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ع# </a:t>
            </a:r>
            <a:r>
              <a:rPr lang="en-US"/>
              <a:t>D0</a:t>
            </a:r>
            <a:r>
              <a:rPr lang="ar-IQ"/>
              <a:t>نس ڈص</a:t>
            </a:r>
            <a:r>
              <a:rPr lang="en-US"/>
              <a:t>d!ï t</a:t>
            </a:r>
            <a:r>
              <a:rPr lang="ar-IQ"/>
              <a:t>گ</a:t>
            </a:r>
            <a:r>
              <a:rPr lang="en-US"/>
              <a:t>Aè‚:ˆˆT</a:t>
            </a:r>
            <a:r>
              <a:rPr lang="ar-IQ"/>
              <a:t>ے‎±ش!¢	3ہ،ج،ت†</a:t>
            </a:r>
            <a:r>
              <a:rPr lang="en-US"/>
              <a:t>q</a:t>
            </a:r>
            <a:r>
              <a:rPr lang="ar-IQ"/>
              <a:t>ب</a:t>
            </a:r>
            <a:r>
              <a:rPr lang="en-US"/>
              <a:t>à‡</a:t>
            </a:r>
            <a:r>
              <a:rPr lang="ar-IQ"/>
              <a:t>گ:</a:t>
            </a:r>
            <a:r>
              <a:rPr lang="en-US"/>
              <a:t>ƒ\3</a:t>
            </a:r>
            <a:r>
              <a:rPr lang="ar-IQ"/>
              <a:t>ض?ےےےےےےےےہ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965993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75140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116 0 obj&lt;&lt;/Subtype/Image/Length 4198/Filter/CCITTFaxDecode/ImageMask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454172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</a:t>
            </a:r>
            <a:r>
              <a:rPr lang="en-US"/>
              <a:t>ù </a:t>
            </a:r>
            <a:r>
              <a:rPr lang="ar-IQ"/>
              <a:t>ك </a:t>
            </a:r>
            <a:r>
              <a:rPr lang="en-US"/>
              <a:t>x09¨*A²9=èٍ'ˆàx</a:t>
            </a:r>
            <a:r>
              <a:rPr lang="ar-IQ"/>
              <a:t>ک`6—076</a:t>
            </a:r>
            <a:br>
              <a:rPr lang="ar-IQ"/>
            </a:br>
            <a:r>
              <a:rPr lang="ar-IQ"/>
              <a:t>!،خ9( </a:t>
            </a:r>
            <a:r>
              <a:rPr lang="en-US"/>
              <a:t>pç‹</a:t>
            </a:r>
            <a:r>
              <a:rPr lang="ar-IQ"/>
              <a:t>ذ‹ ±ةگ</a:t>
            </a:r>
            <a:r>
              <a:rPr lang="en-US"/>
              <a:t>g £—d2COd</a:t>
            </a:r>
            <a:r>
              <a:rPr lang="ar-IQ"/>
              <a:t>پء2</a:t>
            </a:r>
            <a:r>
              <a:rPr lang="en-US"/>
              <a:t>VCN</a:t>
            </a:r>
            <a:r>
              <a:rPr lang="ar-IQ"/>
              <a:t>بى‚پب*ع|</a:t>
            </a:r>
            <a:r>
              <a:rPr lang="en-US"/>
              <a:t>C0„:ï´"</a:t>
            </a:r>
            <a:r>
              <a:rPr lang="ar-IQ"/>
              <a:t>آ&amp;؟„‎زضر‘زُسے‎و®َ</a:t>
            </a:r>
            <a:r>
              <a:rPr lang="en-US"/>
              <a:t>n;CüôO‍</a:t>
            </a:r>
            <a:r>
              <a:rPr lang="ar-IQ"/>
              <a:t>ےے</a:t>
            </a:r>
            <a:r>
              <a:rPr lang="en-US"/>
              <a:t>îَ@î¯¨¦</a:t>
            </a:r>
            <a:r>
              <a:rPr lang="ar-IQ"/>
              <a:t>ں</a:t>
            </a:r>
            <a:r>
              <a:rPr lang="en-US"/>
              <a:t>FûA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فْك¢¯»</a:t>
            </a:r>
            <a:r>
              <a:rPr lang="en-US"/>
              <a:t>ü(Nّ·ù€</a:t>
            </a:r>
            <a:r>
              <a:rPr lang="ar-IQ"/>
              <a:t>ثًْ¯^;</a:t>
            </a:r>
            <a:r>
              <a:rPr lang="en-US"/>
              <a:t>O</a:t>
            </a:r>
            <a:r>
              <a:rPr lang="ar-IQ"/>
              <a:t>گب</a:t>
            </a:r>
            <a:r>
              <a:rPr lang="en-US"/>
              <a:t>ï</a:t>
            </a:r>
            <a:r>
              <a:rPr lang="ar-IQ"/>
              <a:t>گب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046428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</a:t>
            </a:r>
            <a:r>
              <a:rPr lang="ar-IQ"/>
              <a:t>ب</a:t>
            </a:r>
            <a:r>
              <a:rPr lang="en-US"/>
              <a:t>iFA</a:t>
            </a:r>
            <a:r>
              <a:rPr lang="ar-IQ"/>
              <a:t>ھ5ْ‏”†ںِ[ژّ</a:t>
            </a:r>
            <a:r>
              <a:rPr lang="en-US"/>
              <a:t>u\ƒ#</a:t>
            </a:r>
            <a:r>
              <a:rPr lang="ar-IQ"/>
              <a:t>ق؛</a:t>
            </a:r>
            <a:r>
              <a:rPr lang="en-US"/>
              <a:t>ë­T</a:t>
            </a:r>
            <a:r>
              <a:rPr lang="ar-IQ"/>
              <a:t>ى</a:t>
            </a:r>
            <a:r>
              <a:rPr lang="en-US"/>
              <a:t>qٍc”9C</a:t>
            </a:r>
            <a:r>
              <a:rPr lang="ar-IQ"/>
              <a:t>گ</a:t>
            </a:r>
            <a:r>
              <a:rPr lang="en-US"/>
              <a:t>Qé</a:t>
            </a:r>
            <a:r>
              <a:rPr lang="ar-IQ"/>
              <a:t>گ</a:t>
            </a:r>
            <a:r>
              <a:rPr lang="en-US"/>
              <a:t>owِBBd</a:t>
            </a:r>
            <a:r>
              <a:rPr lang="ar-IQ"/>
              <a:t>ژ</a:t>
            </a:r>
            <a:r>
              <a:rPr lang="en-US"/>
              <a:t>CnS </a:t>
            </a:r>
            <a:r>
              <a:rPr lang="ar-IQ"/>
              <a:t>ز:®؛گ&lt;</a:t>
            </a:r>
            <a:r>
              <a:rPr lang="en-US"/>
              <a:t>Gü</a:t>
            </a:r>
            <a:r>
              <a:rPr lang="ar-IQ"/>
              <a:t>پل”ه</a:t>
            </a:r>
            <a:r>
              <a:rPr lang="en-US"/>
              <a:t>CD¨!‡O6y„O*</a:t>
            </a:r>
            <a:r>
              <a:rPr lang="ar-IQ"/>
              <a:t>دؤ&gt;"!ق	„</a:t>
            </a:r>
            <a:r>
              <a:rPr lang="en-US"/>
              <a:t>o£</a:t>
            </a:r>
            <a:r>
              <a:rPr lang="ar-IQ"/>
              <a:t>ذ2|</a:t>
            </a:r>
            <a:r>
              <a:rPr lang="en-US"/>
              <a:t>O</a:t>
            </a:r>
            <a:r>
              <a:rPr lang="ar-IQ"/>
              <a:t>ڈِ</a:t>
            </a:r>
            <a:r>
              <a:rPr lang="en-US"/>
              <a:t>WE9&lt;#F</a:t>
            </a:r>
            <a:r>
              <a:rPr lang="ar-IQ"/>
              <a:t>ظً†,‡،,!•ن ه</a:t>
            </a:r>
            <a:r>
              <a:rPr lang="en-US"/>
              <a:t>L‹‰“²7"9</a:t>
            </a:r>
            <a:r>
              <a:rPr lang="ar-IQ"/>
              <a:t>	ذب³"ح</a:t>
            </a:r>
            <a:r>
              <a:rPr lang="en-US"/>
              <a:t>S</a:t>
            </a:r>
            <a:r>
              <a:rPr lang="ar-IQ"/>
              <a:t>س </a:t>
            </a:r>
            <a:r>
              <a:rPr lang="en-US"/>
              <a:t>cƒ#…r</a:t>
            </a:r>
            <a:r>
              <a:rPr lang="ar-IQ"/>
              <a:t>ى‡™®</a:t>
            </a:r>
            <a:r>
              <a:rPr lang="en-US"/>
              <a:t>E²G</a:t>
            </a:r>
            <a:r>
              <a:rPr lang="ar-IQ"/>
              <a:t>ح‰ظ </a:t>
            </a:r>
            <a:r>
              <a:rPr lang="en-US"/>
              <a:t>ƒ</a:t>
            </a:r>
            <a:r>
              <a:rPr lang="ar-IQ"/>
              <a:t>لْ´!‘ر2ب</a:t>
            </a:r>
            <a:r>
              <a:rPr lang="en-US"/>
              <a:t>â </a:t>
            </a:r>
            <a:r>
              <a:rPr lang="ar-IQ"/>
              <a:t>آذ|</a:t>
            </a:r>
            <a:r>
              <a:rPr lang="en-US"/>
              <a:t>XA</a:t>
            </a:r>
            <a:r>
              <a:rPr lang="ar-IQ"/>
              <a:t>نگ½‏</a:t>
            </a:r>
            <a:r>
              <a:rPr lang="en-US"/>
              <a:t>ê"</a:t>
            </a:r>
            <a:r>
              <a:rPr lang="ar-IQ"/>
              <a:t>ذ‡@ذ</a:t>
            </a:r>
            <a:r>
              <a:rPr lang="en-US"/>
              <a:t>i¬C </a:t>
            </a:r>
            <a:r>
              <a:rPr lang="ar-IQ"/>
              <a:t>آ آ|</a:t>
            </a:r>
            <a:r>
              <a:rPr lang="en-US"/>
              <a:t>A¦xM™(#²4ٌi</a:t>
            </a:r>
            <a:r>
              <a:rPr lang="ar-IQ"/>
              <a:t>ة</a:t>
            </a:r>
            <a:br>
              <a:rPr lang="ar-IQ"/>
            </a:br>
            <a:r>
              <a:rPr lang="ar-IQ"/>
              <a:t>†!¾¼2</a:t>
            </a:r>
            <a:r>
              <a:rPr lang="en-US"/>
              <a:t>ê@</a:t>
            </a:r>
            <a:r>
              <a:rPr lang="ar-IQ"/>
              <a:t>ء0</a:t>
            </a:r>
            <a:r>
              <a:rPr lang="en-US"/>
              <a:t>ƒO´</a:t>
            </a:r>
            <a:r>
              <a:rPr lang="ar-IQ"/>
              <a:t>ذ</a:t>
            </a:r>
            <a:r>
              <a:rPr lang="en-US"/>
              <a:t>qi’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627564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5[ô</a:t>
            </a:r>
            <a:r>
              <a:rPr lang="ar-IQ"/>
              <a:t>ےي9ّژ’لًُ]…¾س][</a:t>
            </a:r>
            <a:r>
              <a:rPr lang="en-US"/>
              <a:t>P</a:t>
            </a:r>
            <a:r>
              <a:rPr lang="ar-IQ"/>
              <a:t>ڑ¦¶ںق</a:t>
            </a:r>
            <a:r>
              <a:rPr lang="en-US"/>
              <a:t>œ$</a:t>
            </a:r>
            <a:r>
              <a:rPr lang="ar-IQ"/>
              <a:t>سس¼</a:t>
            </a:r>
            <a:r>
              <a:rPr lang="en-US"/>
              <a:t>O´P:</a:t>
            </a:r>
            <a:r>
              <a:rPr lang="ar-IQ"/>
              <a:t>ط</a:t>
            </a:r>
            <a:r>
              <a:rPr lang="en-US"/>
              <a:t>F÷ِ</a:t>
            </a:r>
            <a:r>
              <a:rPr lang="ar-IQ"/>
              <a:t>ژ&amp;</a:t>
            </a:r>
            <a:r>
              <a:rPr lang="en-US"/>
              <a:t>ï£v/</a:t>
            </a:r>
            <a:r>
              <a:rPr lang="ar-IQ"/>
              <a:t>سµ</a:t>
            </a:r>
            <a:r>
              <a:rPr lang="en-US"/>
              <a:t>Fç14n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923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"/>
    </mc:Choice>
    <mc:Fallback xmlns="">
      <p:transition spd="slow" advTm="1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{G›GSa¯</a:t>
            </a:r>
            <a:r>
              <a:rPr lang="ar-IQ"/>
              <a:t>ر</a:t>
            </a:r>
            <a:r>
              <a:rPr lang="en-US"/>
              <a:t>ƒn?U]</a:t>
            </a:r>
            <a:r>
              <a:rPr lang="ar-IQ"/>
              <a:t>ڈ÷8َ†</a:t>
            </a:r>
            <a:r>
              <a:rPr lang="en-US"/>
              <a:t>ƒ</a:t>
            </a:r>
            <a:r>
              <a:rPr lang="ar-IQ"/>
              <a:t>د?</a:t>
            </a:r>
            <a:r>
              <a:rPr lang="en-US"/>
              <a:t>hâz0nô`</a:t>
            </a:r>
            <a:r>
              <a:rPr lang="ar-IQ"/>
              <a:t>ك¾چ·¬ن</a:t>
            </a:r>
            <a:r>
              <a:rPr lang="en-US"/>
              <a:t>û´</a:t>
            </a:r>
            <a:r>
              <a:rPr lang="ar-IQ"/>
              <a:t>س</a:t>
            </a:r>
            <a:r>
              <a:rPr lang="en-US"/>
              <a:t>ûôz</a:t>
            </a:r>
            <a:r>
              <a:rPr lang="ar-IQ"/>
              <a:t>ض­</a:t>
            </a:r>
            <a:r>
              <a:rPr lang="en-US"/>
              <a:t>é</a:t>
            </a:r>
            <a:r>
              <a:rPr lang="ar-IQ"/>
              <a:t>أ؟‡ط</a:t>
            </a:r>
            <a:r>
              <a:rPr lang="en-US"/>
              <a:t>VŒ‎</a:t>
            </a:r>
            <a:r>
              <a:rPr lang="ar-IQ"/>
              <a:t>ص‏</a:t>
            </a:r>
            <a:r>
              <a:rPr lang="en-US"/>
              <a:t>é</a:t>
            </a:r>
            <a:r>
              <a:rPr lang="ar-IQ"/>
              <a:t>ع	ص»</a:t>
            </a:r>
            <a:r>
              <a:rPr lang="en-US"/>
              <a:t>As</a:t>
            </a:r>
            <a:r>
              <a:rPr lang="ar-IQ"/>
              <a:t>ح</a:t>
            </a:r>
            <a:r>
              <a:rPr lang="en-US"/>
              <a:t>û¼ٍV4÷</a:t>
            </a:r>
            <a:r>
              <a:rPr lang="ar-IQ"/>
              <a:t>غ#&lt;د</a:t>
            </a:r>
            <a:r>
              <a:rPr lang="en-US"/>
              <a:t>s?</a:t>
            </a:r>
            <a:r>
              <a:rPr lang="ar-IQ"/>
              <a:t>ع؟؟&gt;ف†ح‍</a:t>
            </a:r>
            <a:r>
              <a:rPr lang="en-US"/>
              <a:t>f‚ْj©&amp;êq½ûù¹£w</a:t>
            </a:r>
            <a:r>
              <a:rPr lang="ar-IQ"/>
              <a:t>آ8ف$‎</a:t>
            </a:r>
            <a:r>
              <a:rPr lang="en-US"/>
              <a:t>S\</a:t>
            </a:r>
            <a:r>
              <a:rPr lang="ar-IQ"/>
              <a:t>خ</a:t>
            </a:r>
            <a:r>
              <a:rPr lang="en-US"/>
              <a:t>i5ْŒ</a:t>
            </a:r>
            <a:r>
              <a:rPr lang="ar-IQ"/>
              <a:t>مش‎ِ</a:t>
            </a:r>
            <a:r>
              <a:rPr lang="en-US"/>
              <a:t>p</a:t>
            </a:r>
            <a:r>
              <a:rPr lang="ar-IQ"/>
              <a:t>ک</a:t>
            </a:r>
            <a:r>
              <a:rPr lang="en-US"/>
              <a:t>a%xu</a:t>
            </a:r>
            <a:r>
              <a:rPr lang="ar-IQ"/>
              <a:t>ءک</a:t>
            </a:r>
            <a:r>
              <a:rPr lang="en-US"/>
              <a:t>z„؛»ْuëq»</a:t>
            </a:r>
            <a:r>
              <a:rPr lang="ar-IQ"/>
              <a:t>لْ3–سس®غ</a:t>
            </a:r>
            <a:r>
              <a:rPr lang="en-US"/>
              <a:t>WcTës‚ُèW§o</a:t>
            </a:r>
            <a:r>
              <a:rPr lang="ar-IQ"/>
              <a:t>ف‏؛</a:t>
            </a:r>
            <a:r>
              <a:rPr lang="en-US"/>
              <a:t>kg°•ً</a:t>
            </a:r>
            <a:r>
              <a:rPr lang="ar-IQ"/>
              <a:t>ى)أ</a:t>
            </a:r>
            <a:r>
              <a:rPr lang="en-US"/>
              <a:t>ïU½</a:t>
            </a:r>
            <a:r>
              <a:rPr lang="ar-IQ"/>
              <a:t>چ‡</a:t>
            </a:r>
            <a:r>
              <a:rPr lang="en-US"/>
              <a:t>a&gt;‏</a:t>
            </a:r>
            <a:r>
              <a:rPr lang="ar-IQ"/>
              <a:t>يس¼-}</a:t>
            </a:r>
            <a:r>
              <a:rPr lang="en-US"/>
              <a:t>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733738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o‎ïzt‍*‏.ْ‡</a:t>
            </a:r>
            <a:r>
              <a:rPr lang="ar-IQ"/>
              <a:t>س</a:t>
            </a:r>
            <a:r>
              <a:rPr lang="en-US"/>
              <a:t>M}û¬1</a:t>
            </a:r>
            <a:r>
              <a:rPr lang="ar-IQ"/>
              <a:t>لي</a:t>
            </a:r>
            <a:r>
              <a:rPr lang="en-US"/>
              <a:t>qٌt›QwzI&gt;…´µ»C§‹</a:t>
            </a:r>
            <a:r>
              <a:rPr lang="ar-IQ"/>
              <a:t>ص÷{·~×ےأ</a:t>
            </a:r>
            <a:r>
              <a:rPr lang="en-US"/>
              <a:t>ïî/ّ</a:t>
            </a:r>
            <a:r>
              <a:rPr lang="ar-IQ"/>
              <a:t>ل</a:t>
            </a:r>
            <a:r>
              <a:rPr lang="en-US"/>
              <a:t>Œk‏؟×Z_·\=µi</a:t>
            </a:r>
            <a:r>
              <a:rPr lang="ar-IQ"/>
              <a:t>ے‏</a:t>
            </a:r>
            <a:r>
              <a:rPr lang="en-US"/>
              <a:t>ƒ¦‏“®—</a:t>
            </a:r>
            <a:r>
              <a:rPr lang="ar-IQ"/>
              <a:t>ے~=‎ا</a:t>
            </a:r>
            <a:r>
              <a:rPr lang="en-US"/>
              <a:t>Ué|?Oûé؟]</a:t>
            </a:r>
            <a:r>
              <a:rPr lang="ar-IQ"/>
              <a:t>ز</a:t>
            </a:r>
            <a:r>
              <a:rPr lang="en-US"/>
              <a:t>ü·</a:t>
            </a:r>
            <a:r>
              <a:rPr lang="ar-IQ"/>
              <a:t>ط</a:t>
            </a:r>
            <a:r>
              <a:rPr lang="en-US"/>
              <a:t>kُ½Gَ</a:t>
            </a:r>
            <a:r>
              <a:rPr lang="ar-IQ"/>
              <a:t>ؤ«ل¾</a:t>
            </a:r>
            <a:r>
              <a:rPr lang="en-US"/>
              <a:t>ë</a:t>
            </a:r>
            <a:r>
              <a:rPr lang="ar-IQ"/>
              <a:t>ھ÷ِص‡ك</a:t>
            </a:r>
            <a:r>
              <a:rPr lang="en-US"/>
              <a:t>és</a:t>
            </a:r>
            <a:r>
              <a:rPr lang="ar-IQ"/>
              <a:t>ؤ„/&lt;</a:t>
            </a:r>
            <a:r>
              <a:rPr lang="en-US"/>
              <a:t>J‍‎î}</a:t>
            </a:r>
            <a:r>
              <a:rPr lang="ar-IQ"/>
              <a:t>ء‏ُ</a:t>
            </a:r>
            <a:r>
              <a:rPr lang="en-US"/>
              <a:t>P</a:t>
            </a:r>
            <a:r>
              <a:rPr lang="ar-IQ"/>
              <a:t>ےµ</a:t>
            </a:r>
            <a:r>
              <a:rPr lang="en-US"/>
              <a:t>ô</a:t>
            </a:r>
            <a:r>
              <a:rPr lang="ar-IQ"/>
              <a:t>ك</a:t>
            </a:r>
            <a:r>
              <a:rPr lang="en-US"/>
              <a:t>û×</a:t>
            </a:r>
            <a:r>
              <a:rPr lang="ar-IQ"/>
              <a:t>ى&gt;ں</a:t>
            </a:r>
            <a:r>
              <a:rPr lang="en-US"/>
              <a:t>YâTْ4</a:t>
            </a:r>
            <a:r>
              <a:rPr lang="ar-IQ"/>
              <a:t>أ›</a:t>
            </a:r>
            <a:r>
              <a:rPr lang="en-US"/>
              <a:t>ï÷؟ü!ü7{{w¾؟†6</a:t>
            </a:r>
            <a:r>
              <a:rPr lang="ar-IQ"/>
              <a:t>خّ</a:t>
            </a:r>
            <a:r>
              <a:rPr lang="en-US"/>
              <a:t>B¯^×_„+Zَˆ”?</a:t>
            </a:r>
            <a:r>
              <a:rPr lang="ar-IQ"/>
              <a:t>لصے‡ے</a:t>
            </a:r>
            <a:r>
              <a:rPr lang="en-US"/>
              <a:t>k^</a:t>
            </a:r>
            <a:r>
              <a:rPr lang="ar-IQ"/>
              <a:t>ے</a:t>
            </a:r>
            <a:r>
              <a:rPr lang="en-US"/>
              <a:t>xC</a:t>
            </a:r>
            <a:r>
              <a:rPr lang="ar-IQ"/>
              <a:t>ےے~؟}‎</a:t>
            </a:r>
            <a:r>
              <a:rPr lang="en-US"/>
              <a:t>ûka‏‰?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يعے„</a:t>
            </a:r>
            <a:r>
              <a:rPr lang="en-US"/>
              <a:t>s¯m</a:t>
            </a:r>
            <a:r>
              <a:rPr lang="ar-IQ"/>
              <a:t>ف«‏‚?</a:t>
            </a:r>
            <a:r>
              <a:rPr lang="en-US"/>
              <a:t>p‡~،؟ِ?</a:t>
            </a:r>
            <a:r>
              <a:rPr lang="ar-IQ"/>
              <a:t>ك‎~÷</a:t>
            </a:r>
            <a:r>
              <a:rPr lang="en-US"/>
              <a:t>oُ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Oï</a:t>
            </a:r>
            <a:r>
              <a:rPr lang="ar-IQ"/>
              <a:t>ذِ؟ّ</a:t>
            </a:r>
            <a:r>
              <a:rPr lang="en-US"/>
              <a:t>G´</a:t>
            </a:r>
            <a:r>
              <a:rPr lang="ar-IQ"/>
              <a:t>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34603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¯‏ك</a:t>
            </a:r>
            <a:r>
              <a:rPr lang="en-US"/>
              <a:t>X</a:t>
            </a:r>
            <a:r>
              <a:rPr lang="ar-IQ"/>
              <a:t>ڈ</a:t>
            </a:r>
            <a:r>
              <a:rPr lang="en-US"/>
              <a:t>ë</a:t>
            </a:r>
            <a:r>
              <a:rPr lang="ar-IQ"/>
              <a:t>ے؟½‡</a:t>
            </a:r>
            <a:r>
              <a:rPr lang="en-US"/>
              <a:t>éëî</a:t>
            </a:r>
            <a:r>
              <a:rPr lang="ar-IQ"/>
              <a:t>ك‎~ك</a:t>
            </a:r>
            <a:r>
              <a:rPr lang="en-US"/>
              <a:t>û‎nB</a:t>
            </a:r>
            <a:r>
              <a:rPr lang="ar-IQ"/>
              <a:t>ژ÷ے·¥}</a:t>
            </a:r>
            <a:r>
              <a:rPr lang="en-US"/>
              <a:t>wûôI</a:t>
            </a:r>
            <a:r>
              <a:rPr lang="ar-IQ"/>
              <a:t>كµ</a:t>
            </a:r>
            <a:r>
              <a:rPr lang="en-US"/>
              <a:t>ï</a:t>
            </a:r>
            <a:r>
              <a:rPr lang="ar-IQ"/>
              <a:t>ص</a:t>
            </a:r>
            <a:r>
              <a:rPr lang="en-US"/>
              <a:t>ô‌</a:t>
            </a:r>
            <a:r>
              <a:rPr lang="ar-IQ"/>
              <a:t>ےے´</a:t>
            </a:r>
            <a:r>
              <a:rPr lang="en-US"/>
              <a:t>w</a:t>
            </a:r>
            <a:r>
              <a:rPr lang="ar-IQ"/>
              <a:t>جُ­ن</a:t>
            </a:r>
            <a:r>
              <a:rPr lang="en-US"/>
              <a:t>G@µ</a:t>
            </a:r>
            <a:r>
              <a:rPr lang="ar-IQ"/>
              <a:t>ےء~</a:t>
            </a:r>
            <a:r>
              <a:rPr lang="en-US"/>
              <a:t>ü?‎_o</a:t>
            </a:r>
            <a:r>
              <a:rPr lang="ar-IQ"/>
              <a:t>ےفّ</a:t>
            </a:r>
            <a:r>
              <a:rPr lang="en-US"/>
              <a:t>mNà</a:t>
            </a:r>
            <a:r>
              <a:rPr lang="ar-IQ"/>
              <a:t>ئ</a:t>
            </a:r>
            <a:r>
              <a:rPr lang="en-US"/>
              <a:t>E‡‎y</a:t>
            </a:r>
            <a:r>
              <a:rPr lang="ar-IQ"/>
              <a:t>ؤ</a:t>
            </a:r>
            <a:r>
              <a:rPr lang="en-US"/>
              <a:t>ù</a:t>
            </a:r>
            <a:r>
              <a:rPr lang="ar-IQ"/>
              <a:t>ؤ</a:t>
            </a:r>
            <a:r>
              <a:rPr lang="en-US"/>
              <a:t>û</a:t>
            </a:r>
            <a:r>
              <a:rPr lang="ar-IQ"/>
              <a:t>ےبژ‎§</a:t>
            </a:r>
            <a:r>
              <a:rPr lang="en-US"/>
              <a:t>ëُْë</a:t>
            </a:r>
            <a:r>
              <a:rPr lang="ar-IQ"/>
              <a:t>گےگ</a:t>
            </a:r>
            <a:r>
              <a:rPr lang="en-US"/>
              <a:t>ù‎‘_</a:t>
            </a:r>
            <a:r>
              <a:rPr lang="ar-IQ"/>
              <a:t>ص?ے¥†‡ے¶ك</a:t>
            </a:r>
            <a:r>
              <a:rPr lang="en-US"/>
              <a:t>éï_</a:t>
            </a:r>
            <a:r>
              <a:rPr lang="ar-IQ"/>
              <a:t>ص.[؟~¾»</a:t>
            </a:r>
            <a:r>
              <a:rPr lang="en-US"/>
              <a:t>k¶؟ُ</a:t>
            </a:r>
            <a:r>
              <a:rPr lang="ar-IQ"/>
              <a:t>يھ؛</a:t>
            </a:r>
            <a:r>
              <a:rPr lang="en-US"/>
              <a:t>ûd£ô‎m-0؟ُêƒ*4</a:t>
            </a:r>
            <a:r>
              <a:rPr lang="ar-IQ"/>
              <a:t>ج‏</a:t>
            </a:r>
            <a:r>
              <a:rPr lang="en-US"/>
              <a:t>ûh=²Q^</a:t>
            </a:r>
            <a:r>
              <a:rPr lang="ar-IQ"/>
              <a:t>ظ(ع¦ے</a:t>
            </a:r>
            <a:r>
              <a:rPr lang="en-US"/>
              <a:t>U</a:t>
            </a:r>
            <a:r>
              <a:rPr lang="ar-IQ"/>
              <a:t>ے²88لے¯µ</a:t>
            </a:r>
            <a:r>
              <a:rPr lang="en-US"/>
              <a:t>Rn÷ü¸.ïOëِ</a:t>
            </a:r>
            <a:r>
              <a:rPr lang="ar-IQ"/>
              <a:t>ة</a:t>
            </a:r>
            <a:r>
              <a:rPr lang="en-US"/>
              <a:t>Gِç</a:t>
            </a:r>
            <a:r>
              <a:rPr lang="ar-IQ"/>
              <a:t>گ</a:t>
            </a:r>
            <a:r>
              <a:rPr lang="en-US"/>
              <a:t>i/ê</a:t>
            </a:r>
            <a:r>
              <a:rPr lang="ar-IQ"/>
              <a:t>أ</a:t>
            </a:r>
            <a:r>
              <a:rPr lang="en-US"/>
              <a:t>Ië†K/[[ûJ</a:t>
            </a:r>
            <a:r>
              <a:rPr lang="ar-IQ"/>
              <a:t>ڈ</a:t>
            </a:r>
            <a:r>
              <a:rPr lang="en-US"/>
              <a:t>Cï¾â"h?µ´®</a:t>
            </a:r>
            <a:r>
              <a:rPr lang="ar-IQ"/>
              <a:t>ض</a:t>
            </a:r>
            <a:r>
              <a:rPr lang="en-US"/>
              <a:t>ûµ÷</a:t>
            </a:r>
            <a:r>
              <a:rPr lang="ar-IQ"/>
              <a:t>زط</a:t>
            </a:r>
            <a:r>
              <a:rPr lang="en-US"/>
              <a:t>kْ</a:t>
            </a:r>
            <a:r>
              <a:rPr lang="ar-IQ"/>
              <a:t>ص§</a:t>
            </a:r>
            <a:r>
              <a:rPr lang="en-US"/>
              <a:t>ë÷¶</a:t>
            </a:r>
            <a:r>
              <a:rPr lang="ar-IQ"/>
              <a:t>ں</a:t>
            </a:r>
            <a:r>
              <a:rPr lang="en-US"/>
              <a:t>z‎</a:t>
            </a:r>
            <a:r>
              <a:rPr lang="ar-IQ"/>
              <a:t>ھق¶ںع</a:t>
            </a:r>
            <a:r>
              <a:rPr lang="en-US"/>
              <a:t>é[</a:t>
            </a:r>
            <a:r>
              <a:rPr lang="ar-IQ"/>
              <a:t>س§س¥$›</a:t>
            </a:r>
            <a:r>
              <a:rPr lang="en-US"/>
              <a:t>j</a:t>
            </a:r>
            <a:r>
              <a:rPr lang="ar-IQ"/>
              <a:t>ڑى</a:t>
            </a:r>
            <a:r>
              <a:rPr lang="en-US"/>
              <a:t>jƒ¸َ</a:t>
            </a:r>
            <a:r>
              <a:rPr lang="ar-IQ"/>
              <a:t>ژ</a:t>
            </a:r>
            <a:r>
              <a:rPr lang="en-US"/>
              <a:t>ƒk</a:t>
            </a:r>
            <a:r>
              <a:rPr lang="ar-IQ"/>
              <a:t>ےٹ</a:t>
            </a:r>
            <a:r>
              <a:rPr lang="en-US"/>
              <a:t>U</a:t>
            </a:r>
            <a:r>
              <a:rPr lang="ar-IQ"/>
              <a:t>ے0»¬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749296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Xà</a:t>
            </a:r>
            <a:r>
              <a:rPr lang="ar-IQ"/>
              <a:t>عط</a:t>
            </a:r>
            <a:r>
              <a:rPr lang="en-US"/>
              <a:t>k</a:t>
            </a:r>
            <a:r>
              <a:rPr lang="ar-IQ"/>
              <a:t>خ¸‡ع</a:t>
            </a:r>
            <a:r>
              <a:rPr lang="en-US"/>
              <a:t>wa</a:t>
            </a:r>
            <a:br>
              <a:rPr lang="en-US"/>
            </a:br>
            <a:r>
              <a:rPr lang="en-US"/>
              <a:t>x…ƒb</a:t>
            </a:r>
            <a:r>
              <a:rPr lang="ar-IQ"/>
              <a:t>ضز‡</a:t>
            </a:r>
            <a:r>
              <a:rPr lang="en-US"/>
              <a:t>v</a:t>
            </a:r>
            <a:r>
              <a:rPr lang="ar-IQ"/>
              <a:t>ڑ:ّ«</a:t>
            </a:r>
            <a:r>
              <a:rPr lang="en-US"/>
              <a:t>Xk±</a:t>
            </a:r>
            <a:r>
              <a:rPr lang="ar-IQ"/>
              <a:t>إ.پ„¨&amp;‍إ</a:t>
            </a:r>
            <a:r>
              <a:rPr lang="en-US"/>
              <a:t>EE#</a:t>
            </a:r>
            <a:r>
              <a:rPr lang="ar-IQ"/>
              <a:t>ي:ً­8ي</a:t>
            </a:r>
            <a:r>
              <a:rPr lang="en-US"/>
              <a:t>zh^„R]</a:t>
            </a:r>
            <a:r>
              <a:rPr lang="ar-IQ"/>
              <a:t>ك</a:t>
            </a:r>
            <a:r>
              <a:rPr lang="en-US"/>
              <a:t>uk_M„‚m\Z</a:t>
            </a:r>
            <a:r>
              <a:rPr lang="ar-IQ"/>
              <a:t>خ›</a:t>
            </a:r>
            <a:r>
              <a:rPr lang="en-US"/>
              <a:t>X4</a:t>
            </a:r>
            <a:r>
              <a:rPr lang="ar-IQ"/>
              <a:t>س»ط¸</a:t>
            </a:r>
            <a:r>
              <a:rPr lang="en-US"/>
              <a:t>â"</a:t>
            </a:r>
            <a:r>
              <a:rPr lang="ar-IQ"/>
              <a:t>يˆ2ڈغ‌</a:t>
            </a:r>
            <a:r>
              <a:rPr lang="en-US"/>
              <a:t>U</a:t>
            </a:r>
            <a:r>
              <a:rPr lang="ar-IQ"/>
              <a:t>س</a:t>
            </a:r>
            <a:r>
              <a:rPr lang="en-US"/>
              <a:t>F</a:t>
            </a:r>
            <a:r>
              <a:rPr lang="ar-IQ"/>
              <a:t>ي4«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k«i،</a:t>
            </a:r>
            <a:r>
              <a:rPr lang="ar-IQ"/>
              <a:t>ژ</a:t>
            </a:r>
            <a:r>
              <a:rPr lang="en-US"/>
              <a:t>Ra</a:t>
            </a:r>
            <a:br>
              <a:rPr lang="en-US"/>
            </a:br>
            <a:r>
              <a:rPr lang="en-US"/>
              <a:t>i0</a:t>
            </a:r>
            <a:r>
              <a:rPr lang="ar-IQ"/>
              <a:t>س</a:t>
            </a:r>
            <a:r>
              <a:rPr lang="en-US"/>
              <a:t>wv)6[„</a:t>
            </a:r>
            <a:r>
              <a:rPr lang="ar-IQ"/>
              <a:t>عٹ‹</a:t>
            </a:r>
            <a:r>
              <a:rPr lang="en-US"/>
              <a:t>X†ِ×</a:t>
            </a:r>
            <a:r>
              <a:rPr lang="ar-IQ"/>
              <a:t>ل›</a:t>
            </a:r>
            <a:r>
              <a:rPr lang="en-US"/>
              <a:t>A/ja…A­ </a:t>
            </a:r>
            <a:r>
              <a:rPr lang="ar-IQ"/>
              <a:t>آ	„@َ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èDqôGHƒDG!,|0¨0œ0</a:t>
            </a:r>
            <a:r>
              <a:rPr lang="ar-IQ"/>
              <a:t>ڑ¦</a:t>
            </a:r>
            <a:r>
              <a:rPr lang="en-US"/>
              <a:t>ƒ</a:t>
            </a:r>
            <a:br>
              <a:rPr lang="en-US"/>
            </a:br>
            <a:r>
              <a:rPr lang="en-US"/>
              <a:t>}</a:t>
            </a:r>
            <a:r>
              <a:rPr lang="ar-IQ"/>
              <a:t>ع</a:t>
            </a:r>
            <a:r>
              <a:rPr lang="en-US"/>
              <a:t>V</a:t>
            </a:r>
            <a:r>
              <a:rPr lang="ar-IQ"/>
              <a:t>ھ-ع|%¢ة</a:t>
            </a:r>
            <a:r>
              <a:rPr lang="en-US"/>
              <a:t>Aـœb"vy</a:t>
            </a:r>
            <a:r>
              <a:rPr lang="ar-IQ"/>
              <a:t>ں</a:t>
            </a:r>
            <a:r>
              <a:rPr lang="en-US"/>
              <a:t>h0§TL&amp;#²é†</a:t>
            </a:r>
            <a:r>
              <a:rPr lang="ar-IQ"/>
              <a:t>پ„</a:t>
            </a:r>
            <a:r>
              <a:rPr lang="en-US"/>
              <a:t>C$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716744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y@f</a:t>
            </a:r>
            <a:r>
              <a:rPr lang="ar-IQ"/>
              <a:t>ةڑ</a:t>
            </a:r>
            <a:r>
              <a:rPr lang="en-US"/>
              <a:t>NA©</a:t>
            </a:r>
            <a:r>
              <a:rPr lang="ar-IQ"/>
              <a:t>ڑ†</a:t>
            </a:r>
            <a:r>
              <a:rPr lang="en-US"/>
              <a:t>m„!„@ً</a:t>
            </a:r>
            <a:r>
              <a:rPr lang="ar-IQ"/>
              <a:t>ذ9</a:t>
            </a:r>
            <a:r>
              <a:rPr lang="en-US"/>
              <a:t>r</a:t>
            </a:r>
            <a:r>
              <a:rPr lang="ar-IQ"/>
              <a:t>ےا¯´+</a:t>
            </a:r>
            <a:r>
              <a:rPr lang="en-US"/>
              <a:t>ûûésk»</a:t>
            </a:r>
            <a:r>
              <a:rPr lang="ar-IQ"/>
              <a:t>ح©ءكبكإًَ„</a:t>
            </a:r>
            <a:r>
              <a:rPr lang="en-US"/>
              <a:t>x</a:t>
            </a:r>
            <a:r>
              <a:rPr lang="ar-IQ"/>
              <a:t>حعف÷!´</a:t>
            </a:r>
            <a:r>
              <a:rPr lang="en-US"/>
              <a:t>û¯§{</a:t>
            </a:r>
            <a:r>
              <a:rPr lang="ar-IQ"/>
              <a:t>ن</a:t>
            </a:r>
            <a:r>
              <a:rPr lang="en-US"/>
              <a:t>Gê</a:t>
            </a:r>
            <a:r>
              <a:rPr lang="ar-IQ"/>
              <a:t>ں!گ</a:t>
            </a:r>
            <a:r>
              <a:rPr lang="en-US"/>
              <a:t>ƒ</a:t>
            </a:r>
            <a:r>
              <a:rPr lang="ar-IQ"/>
              <a:t>ژ/</a:t>
            </a:r>
            <a:r>
              <a:rPr lang="en-US"/>
              <a:t>ë</a:t>
            </a:r>
            <a:r>
              <a:rPr lang="ar-IQ"/>
              <a:t>ٹے^÷ص¾!ڑ‏ْ</a:t>
            </a:r>
            <a:r>
              <a:rPr lang="en-US"/>
              <a:t>é</a:t>
            </a:r>
            <a:r>
              <a:rPr lang="ar-IQ"/>
              <a:t>گ7²‡</a:t>
            </a:r>
            <a:r>
              <a:rPr lang="en-US"/>
              <a:t>ô</a:t>
            </a:r>
            <a:r>
              <a:rPr lang="ar-IQ"/>
              <a:t>س‎</a:t>
            </a:r>
            <a:r>
              <a:rPr lang="en-US"/>
              <a:t>q،ُ_</a:t>
            </a:r>
            <a:r>
              <a:rPr lang="ar-IQ"/>
              <a:t>س ­ٹ</a:t>
            </a:r>
            <a:r>
              <a:rPr lang="en-US"/>
              <a:t>C[	</a:t>
            </a:r>
            <a:r>
              <a:rPr lang="ar-IQ"/>
              <a:t>ل</a:t>
            </a:r>
            <a:br>
              <a:rPr lang="ar-IQ"/>
            </a:br>
            <a:r>
              <a:rPr lang="ar-IQ"/>
              <a:t>&lt;‰</a:t>
            </a:r>
            <a:r>
              <a:rPr lang="en-US"/>
              <a:t>BA</a:t>
            </a:r>
            <a:r>
              <a:rPr lang="ar-IQ"/>
              <a:t>ںك</a:t>
            </a:r>
            <a:r>
              <a:rPr lang="en-US"/>
              <a:t>O?</a:t>
            </a:r>
            <a:r>
              <a:rPr lang="ar-IQ"/>
              <a:t>گ{!«</a:t>
            </a:r>
            <a:r>
              <a:rPr lang="en-US"/>
              <a:t>d4D‹?Q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767342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ً،?</a:t>
            </a:r>
            <a:r>
              <a:rPr lang="ar-IQ"/>
              <a:t>ص</a:t>
            </a:r>
            <a:r>
              <a:rPr lang="en-US"/>
              <a:t>nˆkr</a:t>
            </a:r>
            <a:r>
              <a:rPr lang="ar-IQ"/>
              <a:t>گ</a:t>
            </a:r>
            <a:r>
              <a:rPr lang="en-US"/>
              <a:t>hâ</a:t>
            </a:r>
            <a:r>
              <a:rPr lang="ar-IQ"/>
              <a:t>ڈب</a:t>
            </a:r>
            <a:r>
              <a:rPr lang="en-US"/>
              <a:t>I¦Oˆ%Q¾²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45846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vƒ</a:t>
            </a:r>
            <a:r>
              <a:rPr lang="ar-IQ"/>
              <a:t>آ</a:t>
            </a:r>
            <a:r>
              <a:rPr lang="en-US"/>
              <a:t>hi¯</a:t>
            </a:r>
            <a:r>
              <a:rPr lang="ar-IQ"/>
              <a:t>إ‚</a:t>
            </a:r>
            <a:r>
              <a:rPr lang="en-US"/>
              <a:t>dµ5؛E</a:t>
            </a:r>
            <a:r>
              <a:rPr lang="ar-IQ"/>
              <a:t>گ£گ#
†خ </a:t>
            </a:r>
            <a:r>
              <a:rPr lang="en-US"/>
              <a:t>W™°‚ِ	„</a:t>
            </a:r>
            <a:r>
              <a:rPr lang="ar-IQ"/>
              <a:t>ب9</a:t>
            </a:r>
            <a:r>
              <a:rPr lang="en-US"/>
              <a:t>î</a:t>
            </a:r>
            <a:r>
              <a:rPr lang="ar-IQ"/>
              <a:t>د‍@ً</a:t>
            </a:r>
            <a:r>
              <a:rPr lang="en-US"/>
              <a:t>f</a:t>
            </a:r>
            <a:r>
              <a:rPr lang="ar-IQ"/>
              <a:t>آ</a:t>
            </a:r>
            <a:br>
              <a:rPr lang="ar-IQ"/>
            </a:br>
            <a:r>
              <a:rPr lang="en-US"/>
              <a:t>â‹4</a:t>
            </a:r>
            <a:r>
              <a:rPr lang="ar-IQ"/>
              <a:t>ب(</a:t>
            </a:r>
            <a:r>
              <a:rPr lang="en-US"/>
              <a:t>â&amp;„4ùC.
</a:t>
            </a:r>
            <a:r>
              <a:rPr lang="ar-IQ"/>
              <a:t>موآ</a:t>
            </a:r>
            <a:r>
              <a:rPr lang="en-US"/>
              <a:t>XA</a:t>
            </a:r>
            <a:r>
              <a:rPr lang="ar-IQ"/>
              <a:t>گژ</a:t>
            </a:r>
            <a:r>
              <a:rPr lang="en-US"/>
              <a:t>C9</a:t>
            </a:r>
            <a:r>
              <a:rPr lang="ar-IQ"/>
              <a:t>س</a:t>
            </a:r>
            <a:r>
              <a:rPr lang="en-US"/>
              <a:t>OA„ïU4!×MQé</a:t>
            </a:r>
            <a:r>
              <a:rPr lang="ar-IQ"/>
              <a:t>ے</a:t>
            </a:r>
            <a:r>
              <a:rPr lang="en-US"/>
              <a:t>a0</a:t>
            </a:r>
            <a:r>
              <a:rPr lang="ar-IQ"/>
              <a:t>ڑ</a:t>
            </a:r>
            <a:r>
              <a:rPr lang="en-US"/>
              <a:t>v@¢|dّ‰TA— @</a:t>
            </a:r>
            <a:r>
              <a:rPr lang="ar-IQ"/>
              <a:t>آ
ˆ}ں&amp;ثذ†,‹ؤ</a:t>
            </a:r>
            <a:r>
              <a:rPr lang="en-US"/>
              <a:t>Y„:°©“</a:t>
            </a:r>
            <a:r>
              <a:rPr lang="ar-IQ"/>
              <a:t>ہ</a:t>
            </a:r>
            <a:r>
              <a:rPr lang="en-US"/>
              <a:t>ƒL </a:t>
            </a:r>
            <a:r>
              <a:rPr lang="ar-IQ"/>
              <a:t>ف¸</a:t>
            </a:r>
            <a:r>
              <a:rPr lang="en-US"/>
              <a:t>ƒ'¢h XA„ً</a:t>
            </a:r>
            <a:r>
              <a:rPr lang="ar-IQ"/>
              <a:t>ڑ9¶</a:t>
            </a:r>
            <a:r>
              <a:rPr lang="en-US"/>
              <a:t>aaé؟6ُ=</a:t>
            </a:r>
            <a:r>
              <a:rPr lang="ar-IQ"/>
              <a:t>ژ؟…£‰£‰ف</a:t>
            </a:r>
            <a:r>
              <a:rPr lang="en-US"/>
              <a:t>é</a:t>
            </a:r>
            <a:r>
              <a:rPr lang="ar-IQ"/>
              <a:t>ھ¦</a:t>
            </a:r>
            <a:r>
              <a:rPr lang="en-US"/>
              <a:t>kْ£‹üC4</a:t>
            </a:r>
            <a:r>
              <a:rPr lang="ar-IQ"/>
              <a:t>ة</a:t>
            </a:r>
            <a:r>
              <a:rPr lang="en-US"/>
              <a:t>è	¦</a:t>
            </a:r>
            <a:r>
              <a:rPr lang="ar-IQ"/>
              <a:t>ڑ</a:t>
            </a:r>
            <a:r>
              <a:rPr lang="en-US"/>
              <a:t>è</a:t>
            </a:r>
            <a:r>
              <a:rPr lang="ar-IQ"/>
              <a:t>و</a:t>
            </a:r>
            <a:r>
              <a:rPr lang="en-US"/>
              <a:t>é</a:t>
            </a:r>
            <a:r>
              <a:rPr lang="ar-IQ"/>
              <a:t>ھ</a:t>
            </a:r>
            <a:r>
              <a:rPr lang="en-US"/>
              <a:t>p¯</a:t>
            </a:r>
            <a:r>
              <a:rPr lang="ar-IQ"/>
              <a:t>ر¶</a:t>
            </a:r>
            <a:r>
              <a:rPr lang="en-US"/>
              <a:t>ôqg:}</a:t>
            </a:r>
            <a:r>
              <a:rPr lang="ar-IQ"/>
              <a:t>يسِجوچ·38</a:t>
            </a:r>
            <a:r>
              <a:rPr lang="en-US"/>
              <a:t>ü</a:t>
            </a:r>
            <a:r>
              <a:rPr lang="ar-IQ"/>
              <a:t>ض</a:t>
            </a:r>
            <a:r>
              <a:rPr lang="en-US"/>
              <a:t>S=؟¼ٌè</a:t>
            </a:r>
            <a:r>
              <a:rPr lang="ar-IQ"/>
              <a:t>پن</a:t>
            </a:r>
            <a:r>
              <a:rPr lang="en-US"/>
              <a:t>è</a:t>
            </a:r>
            <a:r>
              <a:rPr lang="ar-IQ"/>
              <a:t>ز|َ</a:t>
            </a:r>
            <a:r>
              <a:rPr lang="en-US"/>
              <a:t>h</a:t>
            </a:r>
            <a:r>
              <a:rPr lang="ar-IQ"/>
              <a:t>مح·</a:t>
            </a:r>
            <a:r>
              <a:rPr lang="en-US"/>
              <a:t>é÷</a:t>
            </a:r>
            <a:r>
              <a:rPr lang="ar-IQ"/>
              <a:t>ج</a:t>
            </a:r>
            <a:r>
              <a:rPr lang="en-US"/>
              <a:t>G</a:t>
            </a:r>
            <a:r>
              <a:rPr lang="ar-IQ"/>
              <a:t>ھ0¯´</a:t>
            </a:r>
            <a:r>
              <a:rPr lang="en-US"/>
              <a:t>ïOF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637073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ْ»	4m½n¦</a:t>
            </a:r>
            <a:r>
              <a:rPr lang="ar-IQ"/>
              <a:t>غ½&amp;آ8ع¦¦قوق«ھ</a:t>
            </a:r>
            <a:r>
              <a:rPr lang="en-US"/>
              <a:t>v‌&amp;êM‎</a:t>
            </a:r>
            <a:r>
              <a:rPr lang="ar-IQ"/>
              <a:t>ھµ</a:t>
            </a:r>
            <a:r>
              <a:rPr lang="en-US"/>
              <a:t>é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عغ</a:t>
            </a:r>
            <a:r>
              <a:rPr lang="en-US"/>
              <a:t>vp‌&gt;û؛6tm¶g4zُ{µ&lt;‏Œù¹£w</a:t>
            </a:r>
            <a:r>
              <a:rPr lang="ar-IQ"/>
              <a:t>ظ</a:t>
            </a:r>
            <a:r>
              <a:rPr lang="en-US"/>
              <a:t>œ</a:t>
            </a:r>
            <a:r>
              <a:rPr lang="ar-IQ"/>
              <a:t>ط[س¤ط</a:t>
            </a:r>
            <a:r>
              <a:rPr lang="en-US"/>
              <a:t>g</a:t>
            </a:r>
            <a:r>
              <a:rPr lang="ar-IQ"/>
              <a:t>چ¤كع?؟}÷ك</a:t>
            </a:r>
            <a:r>
              <a:rPr lang="en-US"/>
              <a:t>ét‌</a:t>
            </a:r>
            <a:r>
              <a:rPr lang="ar-IQ"/>
              <a:t>ف&amp;</a:t>
            </a:r>
            <a:r>
              <a:rPr lang="en-US"/>
              <a:t>ë</a:t>
            </a:r>
            <a:r>
              <a:rPr lang="ar-IQ"/>
              <a:t>ك‎ھمٌ؟ق8ْ­ےّ]´“</a:t>
            </a:r>
            <a:r>
              <a:rPr lang="en-US"/>
              <a:t>m&lt; </a:t>
            </a:r>
            <a:r>
              <a:rPr lang="ar-IQ"/>
              <a:t>ل</a:t>
            </a:r>
            <a:r>
              <a:rPr lang="en-US"/>
              <a:t>œ4…¾—ï</a:t>
            </a:r>
            <a:r>
              <a:rPr lang="ar-IQ"/>
              <a:t>د7ىل=_»</a:t>
            </a:r>
            <a:r>
              <a:rPr lang="en-US"/>
              <a:t>O]ُ¾û‎B</a:t>
            </a:r>
            <a:r>
              <a:rPr lang="ar-IQ"/>
              <a:t>أ</a:t>
            </a:r>
            <a:r>
              <a:rPr lang="en-US"/>
              <a:t>I?ii</a:t>
            </a:r>
            <a:r>
              <a:rPr lang="ar-IQ"/>
              <a:t>ٹؤ</a:t>
            </a:r>
            <a:r>
              <a:rPr lang="en-US"/>
              <a:t>b؟»¤ûU´k¯</a:t>
            </a:r>
            <a:r>
              <a:rPr lang="ar-IQ"/>
              <a:t>ے؟ِ‏½;ا</a:t>
            </a:r>
            <a:r>
              <a:rPr lang="en-US"/>
              <a:t>z÷që‏µ]}</a:t>
            </a:r>
            <a:r>
              <a:rPr lang="ar-IQ"/>
              <a:t>أ8</a:t>
            </a:r>
            <a:r>
              <a:rPr lang="en-US"/>
              <a:t>kO؛</a:t>
            </a:r>
            <a:r>
              <a:rPr lang="ar-IQ"/>
              <a:t>ي„®</a:t>
            </a:r>
            <a:r>
              <a:rPr lang="en-US"/>
              <a:t>é?¤ّû¸÷_</a:t>
            </a:r>
            <a:r>
              <a:rPr lang="ar-IQ"/>
              <a:t>كخ©=¯¯}ً„!¼ً'ےز</a:t>
            </a:r>
            <a:r>
              <a:rPr lang="en-US"/>
              <a:t>I'</a:t>
            </a:r>
            <a:r>
              <a:rPr lang="ar-IQ"/>
              <a:t>ےٌ</a:t>
            </a:r>
            <a:r>
              <a:rPr lang="en-US"/>
              <a:t>X&gt;NïëA</a:t>
            </a:r>
            <a:r>
              <a:rPr lang="ar-IQ"/>
              <a:t>يع</a:t>
            </a:r>
            <a:r>
              <a:rPr lang="en-US"/>
              <a:t>x؟q</a:t>
            </a:r>
            <a:r>
              <a:rPr lang="ar-IQ"/>
              <a:t>ژز</a:t>
            </a:r>
            <a:r>
              <a:rPr lang="en-US"/>
              <a:t>w</a:t>
            </a:r>
            <a:r>
              <a:rPr lang="ar-IQ"/>
              <a:t>إ</a:t>
            </a:r>
            <a:r>
              <a:rPr lang="en-US"/>
              <a:t>Wïû</a:t>
            </a:r>
            <a:r>
              <a:rPr lang="ar-IQ"/>
              <a:t>ء××</a:t>
            </a:r>
            <a:r>
              <a:rPr lang="en-US"/>
              <a:t>q</a:t>
            </a:r>
            <a:br>
              <a:rPr lang="en-US"/>
            </a:br>
            <a:r>
              <a:rPr lang="ar-IQ"/>
              <a:t>ى9ن</a:t>
            </a:r>
            <a:r>
              <a:rPr lang="en-US"/>
              <a:t>a-Fْ</a:t>
            </a:r>
            <a:r>
              <a:rPr lang="ar-IQ"/>
              <a:t>ےك¯</a:t>
            </a:r>
            <a:br>
              <a:rPr lang="ar-IQ"/>
            </a:br>
            <a:r>
              <a:rPr lang="en-US"/>
              <a:t>p½ù</a:t>
            </a:r>
            <a:r>
              <a:rPr lang="ar-IQ"/>
              <a:t>ہش8</a:t>
            </a:r>
            <a:br>
              <a:rPr lang="ar-IQ"/>
            </a:br>
            <a:r>
              <a:rPr lang="ar-IQ"/>
              <a:t>‏ںآ</a:t>
            </a:r>
            <a:r>
              <a:rPr lang="en-US"/>
              <a:t>û½w</a:t>
            </a:r>
            <a:r>
              <a:rPr lang="ar-IQ"/>
              <a:t>ل*ے®©</a:t>
            </a:r>
            <a:r>
              <a:rPr lang="en-US"/>
              <a:t>z</a:t>
            </a:r>
            <a:r>
              <a:rPr lang="ar-IQ"/>
              <a:t>ش9</a:t>
            </a:r>
            <a:r>
              <a:rPr lang="en-US"/>
              <a:t>âZ</a:t>
            </a:r>
            <a:r>
              <a:rPr lang="ar-IQ"/>
              <a:t>ن!ق÷‎ً@£ك\":®أ</a:t>
            </a:r>
            <a:r>
              <a:rPr lang="en-US"/>
              <a:t>HEèGî½×û°</a:t>
            </a:r>
            <a:r>
              <a:rPr lang="ar-IQ"/>
              <a:t>ڈ¦»</a:t>
            </a:r>
            <a:r>
              <a:rPr lang="en-US"/>
              <a:t>z8×‎</a:t>
            </a:r>
            <a:r>
              <a:rPr lang="ar-IQ"/>
              <a:t>ےے</a:t>
            </a:r>
            <a:r>
              <a:rPr lang="en-US"/>
              <a:t>x+(=ï</a:t>
            </a:r>
            <a:r>
              <a:rPr lang="ar-IQ"/>
              <a:t>ےح‚ےْ</a:t>
            </a:r>
            <a:r>
              <a:rPr lang="en-US"/>
              <a:t>zç‰Sَˆ”&lt;!</a:t>
            </a:r>
            <a:r>
              <a:rPr lang="ar-IQ"/>
              <a:t>ے</a:t>
            </a:r>
            <a:r>
              <a:rPr lang="en-US"/>
              <a:t>é_C</a:t>
            </a:r>
            <a:r>
              <a:rPr lang="ar-IQ"/>
              <a:t>ےآغ_ْ·ے</a:t>
            </a:r>
            <a:r>
              <a:rPr lang="en-US"/>
              <a:t>ë</a:t>
            </a:r>
            <a:r>
              <a:rPr lang="ar-IQ"/>
              <a:t>س÷</a:t>
            </a:r>
            <a:r>
              <a:rPr lang="en-US"/>
              <a:t>é</a:t>
            </a:r>
            <a:r>
              <a:rPr lang="ar-IQ"/>
              <a:t>ےےك«ى5÷ے</a:t>
            </a:r>
            <a:r>
              <a:rPr lang="en-US"/>
              <a:t>œ</a:t>
            </a:r>
            <a:r>
              <a:rPr lang="ar-IQ"/>
              <a:t>ے‎</a:t>
            </a:r>
            <a:r>
              <a:rPr lang="en-US"/>
              <a:t>ü!‎,~ّO؟¯ً</a:t>
            </a:r>
            <a:r>
              <a:rPr lang="ar-IQ"/>
              <a:t>ڈ¯ےےِںق«‏ْ
»#„؟</a:t>
            </a:r>
            <a:r>
              <a:rPr lang="en-US"/>
              <a:t>ë‎z­p</a:t>
            </a:r>
            <a:r>
              <a:rPr lang="ar-IQ"/>
              <a:t>قے</a:t>
            </a:r>
            <a:r>
              <a:rPr lang="en-US"/>
              <a:t>ü%‎ْW‎û‎؟</a:t>
            </a:r>
            <a:r>
              <a:rPr lang="ar-IQ"/>
              <a:t>ےْ</a:t>
            </a:r>
            <a:r>
              <a:rPr lang="en-US"/>
              <a:t>O‏ </a:t>
            </a:r>
            <a:r>
              <a:rPr lang="ar-IQ"/>
              <a:t>ژ?</a:t>
            </a:r>
            <a:r>
              <a:rPr lang="en-US"/>
              <a:t>ƒjF‏‹k؛_¯ْK÷zZ</a:t>
            </a:r>
            <a:r>
              <a:rPr lang="ar-IQ"/>
              <a:t>ےظىٹےك</a:t>
            </a:r>
            <a:r>
              <a:rPr lang="en-US"/>
              <a:t>z‏ُ_ْ</a:t>
            </a:r>
            <a:r>
              <a:rPr lang="ar-IQ"/>
              <a:t>ے‏؟¯{</a:t>
            </a:r>
            <a:r>
              <a:rPr lang="en-US"/>
              <a:t>U</a:t>
            </a:r>
            <a:r>
              <a:rPr lang="ar-IQ"/>
              <a:t>ز¯×ُذ_‎%</a:t>
            </a:r>
            <a:r>
              <a:rPr lang="en-US"/>
              <a:t>ù</a:t>
            </a:r>
            <a:r>
              <a:rPr lang="ar-IQ"/>
              <a:t>ا</a:t>
            </a:r>
            <a:r>
              <a:rPr lang="en-US"/>
              <a:t>v</a:t>
            </a:r>
            <a:r>
              <a:rPr lang="ar-IQ"/>
              <a:t>ص]ے_×</a:t>
            </a:r>
            <a:r>
              <a:rPr lang="en-US"/>
              <a:t>i</a:t>
            </a:r>
            <a:r>
              <a:rPr lang="ar-IQ"/>
              <a:t>أ</a:t>
            </a:r>
            <a:r>
              <a:rPr lang="en-US"/>
              <a:t>I­°ƒ</a:t>
            </a:r>
            <a:r>
              <a:rPr lang="ar-IQ"/>
              <a:t>ےغ</a:t>
            </a:r>
            <a:r>
              <a:rPr lang="en-US"/>
              <a:t>A¶ƒ]ُô</a:t>
            </a:r>
            <a:r>
              <a:rPr lang="ar-IQ"/>
              <a:t>أ</a:t>
            </a:r>
            <a:r>
              <a:rPr lang="en-US"/>
              <a:t>ëِْE¦ْ_</a:t>
            </a:r>
            <a:r>
              <a:rPr lang="ar-IQ"/>
              <a:t>ك</a:t>
            </a:r>
            <a:r>
              <a:rPr lang="en-US"/>
              <a:t>w</a:t>
            </a:r>
            <a:r>
              <a:rPr lang="ar-IQ"/>
              <a:t>ي·ے</a:t>
            </a:r>
            <a:r>
              <a:rPr lang="en-US"/>
              <a:t>Z‎Zُ‏»}o¨nî</a:t>
            </a:r>
            <a:r>
              <a:rPr lang="ar-IQ"/>
              <a:t>ي</a:t>
            </a:r>
            <a:r>
              <a:rPr lang="en-US"/>
              <a:t>BM”&gt;</a:t>
            </a:r>
            <a:r>
              <a:rPr lang="ar-IQ"/>
              <a:t>ك{~؟</a:t>
            </a:r>
            <a:r>
              <a:rPr lang="en-US"/>
              <a:t>i</a:t>
            </a:r>
            <a:r>
              <a:rPr lang="ar-IQ"/>
              <a:t>ءئ‌إ§أ»´­/ے^ث°ق</a:t>
            </a:r>
            <a:r>
              <a:rPr lang="en-US"/>
              <a:t>M</a:t>
            </a:r>
            <a:r>
              <a:rPr lang="ar-IQ"/>
              <a:t>غ</a:t>
            </a:r>
            <a:r>
              <a:rPr lang="en-US"/>
              <a:t>ëْ</a:t>
            </a:r>
            <a:r>
              <a:rPr lang="ar-IQ"/>
              <a:t>ي</a:t>
            </a:r>
            <a:r>
              <a:rPr lang="en-US"/>
              <a:t>S‡ْِْG;d£</a:t>
            </a:r>
            <a:r>
              <a:rPr lang="ar-IQ"/>
              <a:t>ش*</a:t>
            </a:r>
            <a:r>
              <a:rPr lang="en-US"/>
              <a:t>û·‎ُé/ِْ´s­¯z_i</a:t>
            </a:r>
            <a:r>
              <a:rPr lang="ar-IQ"/>
              <a:t>ؤ=¤</a:t>
            </a:r>
            <a:r>
              <a:rPr lang="en-US"/>
              <a:t>B!ًj›</a:t>
            </a:r>
            <a:r>
              <a:rPr lang="ar-IQ"/>
              <a:t>إ¤½‚</a:t>
            </a:r>
            <a:r>
              <a:rPr lang="en-US"/>
              <a:t>i</a:t>
            </a:r>
            <a:r>
              <a:rPr lang="ar-IQ"/>
              <a:t>س}ٌْ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737987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ع</a:t>
            </a:r>
            <a:r>
              <a:rPr lang="en-US"/>
              <a:t>l</a:t>
            </a:r>
            <a:r>
              <a:rPr lang="ar-IQ"/>
              <a:t>رـ¾»غ%ع</a:t>
            </a:r>
            <a:r>
              <a:rPr lang="en-US"/>
              <a:t>w</a:t>
            </a:r>
            <a:r>
              <a:rPr lang="ar-IQ"/>
              <a:t>عقا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880891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²‡ô»</a:t>
            </a:r>
            <a:r>
              <a:rPr lang="ar-IQ"/>
              <a:t>زف</a:t>
            </a:r>
            <a:r>
              <a:rPr lang="en-US"/>
              <a:t>u</a:t>
            </a:r>
            <a:r>
              <a:rPr lang="ar-IQ"/>
              <a:t>ط</a:t>
            </a:r>
            <a:r>
              <a:rPr lang="en-US"/>
              <a:t>k…m;J*</a:t>
            </a:r>
            <a:r>
              <a:rPr lang="ar-IQ"/>
              <a:t>م</a:t>
            </a:r>
            <a:r>
              <a:rPr lang="en-US"/>
              <a:t>âR&amp;</a:t>
            </a:r>
            <a:r>
              <a:rPr lang="ar-IQ"/>
              <a:t>أ_</a:t>
            </a:r>
            <a:r>
              <a:rPr lang="en-US"/>
              <a:t>MU</a:t>
            </a:r>
            <a:r>
              <a:rPr lang="ar-IQ"/>
              <a:t>ع؟</a:t>
            </a:r>
            <a:r>
              <a:rPr lang="en-US"/>
              <a:t>c_L0N*</a:t>
            </a:r>
            <a:r>
              <a:rPr lang="ar-IQ"/>
              <a:t>س‹س؟</a:t>
            </a:r>
            <a:r>
              <a:rPr lang="en-US"/>
              <a:t>K¾­‌Pâî×P—k¥</a:t>
            </a:r>
            <a:r>
              <a:rPr lang="ar-IQ"/>
              <a:t>ط</a:t>
            </a:r>
            <a:r>
              <a:rPr lang="en-US"/>
              <a:t>B</a:t>
            </a:r>
            <a:r>
              <a:rPr lang="ar-IQ"/>
              <a:t>فڈ¸‡¬5</a:t>
            </a:r>
            <a:r>
              <a:rPr lang="en-US"/>
              <a:t>M6„&gt;­°•ـ]</a:t>
            </a:r>
            <a:r>
              <a:rPr lang="ar-IQ"/>
              <a:t>ص&amp;س</a:t>
            </a:r>
            <a:br>
              <a:rPr lang="ar-IQ"/>
            </a:br>
            <a:r>
              <a:rPr lang="ar-IQ"/>
              <a:t>„…¶</a:t>
            </a:r>
            <a:r>
              <a:rPr lang="en-US"/>
              <a:t>B#h0¶f</a:t>
            </a:r>
            <a:r>
              <a:rPr lang="ar-IQ"/>
              <a:t>دئ¢د</a:t>
            </a:r>
            <a:r>
              <a:rPr lang="en-US"/>
              <a:t>b</a:t>
            </a:r>
            <a:r>
              <a:rPr lang="ar-IQ"/>
              <a:t>ڑ</a:t>
            </a:r>
            <a:r>
              <a:rPr lang="en-US"/>
              <a:t>i؛AـD8j</a:t>
            </a:r>
            <a:r>
              <a:rPr lang="ar-IQ"/>
              <a:t>أ</a:t>
            </a:r>
            <a:r>
              <a:rPr lang="en-US"/>
              <a:t>TM</a:t>
            </a:r>
            <a:r>
              <a:rPr lang="ar-IQ"/>
              <a:t>ٹ6‡ˆ</a:t>
            </a:r>
            <a:r>
              <a:rPr lang="en-US"/>
              <a:t>ƒ</a:t>
            </a:r>
            <a:r>
              <a:rPr lang="ar-IQ"/>
              <a:t>آ'±إ\</a:t>
            </a:r>
            <a:r>
              <a:rPr lang="en-US"/>
              <a:t>éµ¤Oˆm„“</a:t>
            </a:r>
            <a:r>
              <a:rPr lang="ar-IQ"/>
              <a:t>غ	</a:t>
            </a:r>
            <a:r>
              <a:rPr lang="en-US"/>
              <a:t>p</a:t>
            </a:r>
            <a:r>
              <a:rPr lang="ar-IQ"/>
              <a:t>ط </a:t>
            </a:r>
            <a:r>
              <a:rPr lang="en-US"/>
              <a:t>ƒb¢x</a:t>
            </a:r>
            <a:r>
              <a:rPr lang="ar-IQ"/>
              <a:t>عأ</a:t>
            </a:r>
            <a:r>
              <a:rPr lang="en-US"/>
              <a:t>M3</a:t>
            </a:r>
            <a:r>
              <a:rPr lang="ar-IQ"/>
              <a:t>جڈ س&gt;</a:t>
            </a:r>
            <a:r>
              <a:rPr lang="en-US"/>
              <a:t>i</a:t>
            </a:r>
            <a:r>
              <a:rPr lang="ar-IQ"/>
              <a:t>ٹن</a:t>
            </a:r>
            <a:r>
              <a:rPr lang="en-US"/>
              <a:t>j=E…ˆ</a:t>
            </a:r>
            <a:r>
              <a:rPr lang="ar-IQ"/>
              <a:t>ڈ</a:t>
            </a:r>
            <a:r>
              <a:rPr lang="en-US"/>
              <a:t>Xa4</a:t>
            </a:r>
            <a:r>
              <a:rPr lang="ar-IQ"/>
              <a:t>ح%	</a:t>
            </a:r>
            <a:r>
              <a:rPr lang="en-US"/>
              <a:t>wb›	!m}4</a:t>
            </a:r>
            <a:r>
              <a:rPr lang="ar-IQ"/>
              <a:t>ے</a:t>
            </a:r>
            <a:r>
              <a:rPr lang="en-US"/>
              <a:t>ê‚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48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57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¨ زدء</a:t>
            </a:r>
            <a:r>
              <a:rPr lang="en-US"/>
              <a:t>lUBb</a:t>
            </a:r>
            <a:r>
              <a:rPr lang="ar-IQ"/>
              <a:t>پ‚</a:t>
            </a:r>
            <a:r>
              <a:rPr lang="en-US"/>
              <a:t>dz</a:t>
            </a:r>
            <a:r>
              <a:rPr lang="ar-IQ"/>
              <a:t>ض</a:t>
            </a:r>
            <a:r>
              <a:rPr lang="en-US"/>
              <a:t>N</a:t>
            </a:r>
            <a:r>
              <a:rPr lang="ar-IQ"/>
              <a:t>ص4</a:t>
            </a:r>
            <a:r>
              <a:rPr lang="en-US"/>
              <a:t>œ)!hD0</a:t>
            </a:r>
            <a:r>
              <a:rPr lang="ar-IQ"/>
              <a:t>پ‚†</a:t>
            </a:r>
            <a:r>
              <a:rPr lang="en-US"/>
              <a:t>H…X‹&lt;</a:t>
            </a:r>
            <a:r>
              <a:rPr lang="ar-IQ"/>
              <a:t>خ2</a:t>
            </a:r>
            <a:r>
              <a:rPr lang="en-US"/>
              <a:t>sM1Lù </a:t>
            </a:r>
            <a:r>
              <a:rPr lang="ar-IQ"/>
              <a:t>آ</a:t>
            </a:r>
            <a:r>
              <a:rPr lang="en-US"/>
              <a:t>h</a:t>
            </a:r>
            <a:r>
              <a:rPr lang="ar-IQ"/>
              <a:t>ہن</a:t>
            </a:r>
            <a:r>
              <a:rPr lang="en-US"/>
              <a:t>r,</a:t>
            </a:r>
            <a:r>
              <a:rPr lang="ar-IQ"/>
              <a:t>لں":0</a:t>
            </a:r>
            <a:r>
              <a:rPr lang="en-US"/>
              <a:t>L</a:t>
            </a:r>
            <a:r>
              <a:rPr lang="ar-IQ"/>
              <a:t>غ</a:t>
            </a:r>
            <a:r>
              <a:rPr lang="en-US"/>
              <a:t>D*p</a:t>
            </a:r>
            <a:r>
              <a:rPr lang="ar-IQ"/>
              <a:t>ش-ھ&amp;|س†</a:t>
            </a:r>
            <a:r>
              <a:rPr lang="en-US"/>
              <a:t>z³</a:t>
            </a:r>
            <a:r>
              <a:rPr lang="ar-IQ"/>
              <a:t>جڈ آ</a:t>
            </a:r>
            <a:r>
              <a:rPr lang="en-US"/>
              <a:t>xA„@‍	،</a:t>
            </a:r>
            <a:r>
              <a:rPr lang="ar-IQ"/>
              <a:t>غ</a:t>
            </a:r>
            <a:r>
              <a:rPr lang="en-US"/>
              <a:t>C# @</a:t>
            </a:r>
            <a:r>
              <a:rPr lang="ar-IQ"/>
              <a:t>آ </a:t>
            </a:r>
            <a:r>
              <a:rPr lang="en-US"/>
              <a:t>fF؛</a:t>
            </a:r>
            <a:r>
              <a:rPr lang="ar-IQ"/>
              <a:t>آب</a:t>
            </a:r>
            <a:r>
              <a:rPr lang="en-US"/>
              <a:t>è!</a:t>
            </a:r>
            <a:r>
              <a:rPr lang="ar-IQ"/>
              <a:t>آ!’
أ</a:t>
            </a:r>
            <a:r>
              <a:rPr lang="en-US"/>
              <a:t>œp</a:t>
            </a:r>
            <a:r>
              <a:rPr lang="ar-IQ"/>
              <a:t>آ</a:t>
            </a:r>
            <a:r>
              <a:rPr lang="en-US"/>
              <a:t>œA4A،"</a:t>
            </a:r>
            <a:br>
              <a:rPr lang="en-US"/>
            </a:br>
            <a:r>
              <a:rPr lang="en-US"/>
              <a:t>a،</a:t>
            </a:r>
            <a:r>
              <a:rPr lang="ar-IQ"/>
              <a:t>ؤ</a:t>
            </a:r>
            <a:r>
              <a:rPr lang="en-US"/>
              <a:t>G</a:t>
            </a:r>
            <a:r>
              <a:rPr lang="ar-IQ"/>
              <a:t>ب%گ&amp;™¯ے</a:t>
            </a:r>
            <a:r>
              <a:rPr lang="en-US"/>
              <a:t>ï</a:t>
            </a:r>
            <a:r>
              <a:rPr lang="ar-IQ"/>
              <a:t>س؟</a:t>
            </a:r>
            <a:r>
              <a:rPr lang="en-US"/>
              <a:t>O</a:t>
            </a:r>
            <a:r>
              <a:rPr lang="ar-IQ"/>
              <a:t>اے </a:t>
            </a:r>
            <a:r>
              <a:rPr lang="en-US"/>
              <a:t>SH</a:t>
            </a:r>
            <a:r>
              <a:rPr lang="ar-IQ"/>
              <a:t>بّ</a:t>
            </a:r>
            <a:br>
              <a:rPr lang="ar-IQ"/>
            </a:br>
            <a:r>
              <a:rPr lang="ar-IQ"/>
              <a:t>گب</a:t>
            </a:r>
            <a:r>
              <a:rPr lang="en-US"/>
              <a:t>G z</a:t>
            </a:r>
            <a:r>
              <a:rPr lang="ar-IQ"/>
              <a:t>آ ×ؤ.ڑگ</a:t>
            </a:r>
            <a:r>
              <a:rPr lang="en-US"/>
              <a:t>Râ ´</a:t>
            </a:r>
            <a:r>
              <a:rPr lang="ar-IQ"/>
              <a:t>ن[!گ</a:t>
            </a:r>
            <a:r>
              <a:rPr lang="en-US"/>
              <a:t>nA^dƒW&lt;¼ }é§¦</a:t>
            </a:r>
            <a:r>
              <a:rPr lang="ar-IQ"/>
              <a:t>ک&amp;5ط ے</a:t>
            </a:r>
            <a:r>
              <a:rPr lang="en-US"/>
              <a:t>é®
½‎¯</a:t>
            </a:r>
            <a:r>
              <a:rPr lang="ar-IQ"/>
              <a:t>ق÷</a:t>
            </a:r>
            <a:r>
              <a:rPr lang="en-US"/>
              <a:t>R qk‘</a:t>
            </a:r>
            <a:r>
              <a:rPr lang="ar-IQ"/>
              <a:t>ذ</a:t>
            </a:r>
            <a:r>
              <a:rPr lang="en-US"/>
              <a:t>N,;‡</a:t>
            </a:r>
            <a:r>
              <a:rPr lang="ar-IQ"/>
              <a:t>ف›’~</a:t>
            </a:r>
            <a:r>
              <a:rPr lang="en-US"/>
              <a:t>C$5</a:t>
            </a:r>
            <a:r>
              <a:rPr lang="ar-IQ"/>
              <a:t>ں´</a:t>
            </a:r>
            <a:r>
              <a:rPr lang="en-US"/>
              <a:t>îê=</a:t>
            </a:r>
            <a:r>
              <a:rPr lang="ar-IQ"/>
              <a:t>ن2</a:t>
            </a:r>
            <a:r>
              <a:rPr lang="en-US"/>
              <a:t>VqZ xw x+¹÷î‍Dٍr§¤</a:t>
            </a:r>
            <a:r>
              <a:rPr lang="ar-IQ"/>
              <a:t>ھھ«</a:t>
            </a:r>
            <a:r>
              <a:rPr lang="en-US"/>
              <a:t>z</a:t>
            </a:r>
            <a:r>
              <a:rPr lang="ar-IQ"/>
              <a:t>ھ~¤‍!\ذ#</a:t>
            </a:r>
            <a:r>
              <a:rPr lang="en-US"/>
              <a:t>r‰</a:t>
            </a:r>
            <a:r>
              <a:rPr lang="ar-IQ"/>
              <a:t>ل&gt;آ!}®ھ«</a:t>
            </a:r>
            <a:r>
              <a:rPr lang="en-US"/>
              <a:t>V¤</a:t>
            </a:r>
            <a:r>
              <a:rPr lang="ar-IQ"/>
              <a:t>ىژ¨›گ&gt;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S‘x‚„•4L‹،)—</a:t>
            </a:r>
            <a:r>
              <a:rPr lang="ar-IQ"/>
              <a:t>ء5</a:t>
            </a:r>
            <a:r>
              <a:rPr lang="en-US"/>
              <a:t>N</a:t>
            </a:r>
            <a:r>
              <a:rPr lang="ar-IQ"/>
              <a:t>س;‡­ن4 ک</a:t>
            </a:r>
            <a:r>
              <a:rPr lang="en-US"/>
              <a:t>E ½</a:t>
            </a:r>
            <a:br>
              <a:rPr lang="en-US"/>
            </a:br>
            <a:r>
              <a:rPr lang="en-US"/>
              <a:t>ٍ%„™</a:t>
            </a:r>
            <a:r>
              <a:rPr lang="ar-IQ"/>
              <a:t>ذ9 ح„</a:t>
            </a:r>
            <a:r>
              <a:rPr lang="en-US"/>
              <a:t>dù2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008114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M&lt;†@9÷</a:t>
            </a:r>
            <a:r>
              <a:rPr lang="ar-IQ"/>
              <a:t>ڑب</a:t>
            </a:r>
            <a:r>
              <a:rPr lang="en-US"/>
              <a:t>ƒ</a:t>
            </a:r>
            <a:r>
              <a:rPr lang="ar-IQ"/>
              <a:t>گ£•</a:t>
            </a:r>
            <a:r>
              <a:rPr lang="en-US"/>
              <a:t>Bx™</a:t>
            </a:r>
            <a:r>
              <a:rPr lang="ar-IQ"/>
              <a:t>ة ب</a:t>
            </a:r>
            <a:r>
              <a:rPr lang="en-US"/>
              <a:t>N!m4</a:t>
            </a:r>
            <a:r>
              <a:rPr lang="ar-IQ"/>
              <a:t>ي</a:t>
            </a:r>
            <a:r>
              <a:rPr lang="en-US"/>
              <a:t>C</a:t>
            </a:r>
            <a:r>
              <a:rPr lang="ar-IQ"/>
              <a:t>ل</a:t>
            </a:r>
            <a:r>
              <a:rPr lang="en-US"/>
              <a:t>Œ0ƒPƒX</a:t>
            </a:r>
            <a:r>
              <a:rPr lang="ar-IQ"/>
              <a:t>ذ</a:t>
            </a:r>
            <a:r>
              <a:rPr lang="en-US"/>
              <a:t>w</a:t>
            </a:r>
            <a:r>
              <a:rPr lang="ar-IQ"/>
              <a:t>نذ&amp;</a:t>
            </a:r>
            <a:r>
              <a:rPr lang="en-US"/>
              <a:t>F
</a:t>
            </a:r>
            <a:r>
              <a:rPr lang="ar-IQ"/>
              <a:t>چخك؟</a:t>
            </a:r>
            <a:r>
              <a:rPr lang="en-US"/>
              <a:t>L </a:t>
            </a:r>
            <a:r>
              <a:rPr lang="ar-IQ"/>
              <a:t>ي4×</a:t>
            </a:r>
            <a:r>
              <a:rPr lang="en-US"/>
              <a:t>O‌s</a:t>
            </a:r>
            <a:r>
              <a:rPr lang="ar-IQ"/>
              <a:t>جض)</a:t>
            </a:r>
            <a:r>
              <a:rPr lang="en-US"/>
              <a:t>AI—/‚!ّ</a:t>
            </a:r>
            <a:r>
              <a:rPr lang="ar-IQ"/>
              <a:t>ٹ</a:t>
            </a:r>
            <a:r>
              <a:rPr lang="en-US"/>
              <a:t>CِE™¬„â„	8†”&amp;3a&gt;</a:t>
            </a:r>
            <a:r>
              <a:rPr lang="ar-IQ"/>
              <a:t>ل„</a:t>
            </a:r>
            <a:r>
              <a:rPr lang="en-US"/>
              <a:t>B</a:t>
            </a:r>
            <a:r>
              <a:rPr lang="ar-IQ"/>
              <a:t>سآ†</a:t>
            </a:r>
            <a:r>
              <a:rPr lang="en-US"/>
              <a:t>sxN!„ُ&amp;ƒT</a:t>
            </a:r>
            <a:r>
              <a:rPr lang="ar-IQ"/>
              <a:t>آ&lt;أ</a:t>
            </a:r>
            <a:r>
              <a:rPr lang="en-US"/>
              <a:t>a#œ&amp;</a:t>
            </a:r>
            <a:r>
              <a:rPr lang="ar-IQ"/>
              <a:t>ذ</a:t>
            </a:r>
            <a:r>
              <a:rPr lang="en-US"/>
              <a:t>t</a:t>
            </a:r>
            <a:r>
              <a:rPr lang="ar-IQ"/>
              <a:t>س‌</a:t>
            </a:r>
            <a:r>
              <a:rPr lang="en-US"/>
              <a:t>VV</a:t>
            </a:r>
            <a:r>
              <a:rPr lang="ar-IQ"/>
              <a:t>غـظو</a:t>
            </a:r>
            <a:r>
              <a:rPr lang="en-US"/>
              <a:t>h.</a:t>
            </a:r>
            <a:r>
              <a:rPr lang="ar-IQ"/>
              <a:t>س</a:t>
            </a:r>
            <a:r>
              <a:rPr lang="en-US"/>
              <a:t>D5…</a:t>
            </a:r>
            <a:r>
              <a:rPr lang="ar-IQ"/>
              <a:t>آ°</a:t>
            </a:r>
            <a:r>
              <a:rPr lang="en-US"/>
              <a:t>ƒ»؟´nxA®z</a:t>
            </a:r>
            <a:r>
              <a:rPr lang="ar-IQ"/>
              <a:t>آگ</a:t>
            </a:r>
            <a:r>
              <a:rPr lang="en-US"/>
              <a:t>dpƒ.</a:t>
            </a:r>
            <a:r>
              <a:rPr lang="ar-IQ"/>
              <a:t>بىک </a:t>
            </a:r>
            <a:r>
              <a:rPr lang="en-US"/>
              <a:t>Aـ&gt;</a:t>
            </a:r>
            <a:r>
              <a:rPr lang="ar-IQ"/>
              <a:t>ل„!</a:t>
            </a:r>
            <a:r>
              <a:rPr lang="en-US"/>
              <a:t>é</a:t>
            </a:r>
            <a:r>
              <a:rPr lang="ar-IQ"/>
              <a:t>ع</a:t>
            </a:r>
            <a:r>
              <a:rPr lang="en-US"/>
              <a:t>h?</a:t>
            </a:r>
            <a:r>
              <a:rPr lang="ar-IQ"/>
              <a:t>س</a:t>
            </a:r>
            <a:r>
              <a:rPr lang="en-US"/>
              <a:t>Tr}‎µ·oW=Z¦•éézF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574815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÷£ف­?›؛</a:t>
            </a:r>
            <a:r>
              <a:rPr lang="en-US"/>
              <a:t>é^</a:t>
            </a:r>
            <a:r>
              <a:rPr lang="ar-IQ"/>
              <a:t>ں§£—س</a:t>
            </a:r>
            <a:r>
              <a:rPr lang="en-US"/>
              <a:t>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732291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ح4</a:t>
            </a:r>
            <a:r>
              <a:rPr lang="en-US"/>
              <a:t>ôr</a:t>
            </a:r>
            <a:r>
              <a:rPr lang="ar-IQ"/>
              <a:t>غ÷ْ6ط</a:t>
            </a:r>
            <a:r>
              <a:rPr lang="en-US"/>
              <a:t>gŒû£“ً</a:t>
            </a:r>
            <a:r>
              <a:rPr lang="ar-IQ"/>
              <a:t>ض</a:t>
            </a:r>
            <a:r>
              <a:rPr lang="en-US"/>
              <a:t>Œé</a:t>
            </a:r>
            <a:r>
              <a:rPr lang="ar-IQ"/>
              <a:t>ر†ر¶‘³سز</a:t>
            </a:r>
            <a:r>
              <a:rPr lang="en-US"/>
              <a:t>Xg</a:t>
            </a:r>
            <a:r>
              <a:rPr lang="ar-IQ"/>
              <a:t>ك^®</a:t>
            </a:r>
            <a:r>
              <a:rPr lang="en-US"/>
              <a:t>zL'</a:t>
            </a:r>
            <a:r>
              <a:rPr lang="ar-IQ"/>
              <a:t>ھ</a:t>
            </a:r>
            <a:r>
              <a:rPr lang="en-US"/>
              <a:t>oé6¶p</a:t>
            </a:r>
            <a:r>
              <a:rPr lang="ar-IQ"/>
              <a:t>ں†</a:t>
            </a:r>
            <a:r>
              <a:rPr lang="en-US"/>
              <a:t>fŒ3&lt;</a:t>
            </a:r>
            <a:r>
              <a:rPr lang="ar-IQ"/>
              <a:t>ح</a:t>
            </a:r>
            <a:r>
              <a:rPr lang="en-US"/>
              <a:t>é</a:t>
            </a:r>
            <a:r>
              <a:rPr lang="ar-IQ"/>
              <a:t>ھَس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088281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/>
              <a:t>ي«س:</a:t>
            </a:r>
            <a:r>
              <a:rPr lang="en-US"/>
              <a:t>pêô</a:t>
            </a:r>
            <a:r>
              <a:rPr lang="ar-IQ"/>
              <a:t>چ¶</a:t>
            </a:r>
            <a:r>
              <a:rPr lang="en-US"/>
              <a:t>T</a:t>
            </a:r>
            <a:r>
              <a:rPr lang="ar-IQ"/>
              <a:t>چ·</a:t>
            </a:r>
            <a:r>
              <a:rPr lang="en-US"/>
              <a:t>U~</a:t>
            </a:r>
            <a:r>
              <a:rPr lang="ar-IQ"/>
              <a:t>چ·</a:t>
            </a:r>
            <a:r>
              <a:rPr lang="en-US"/>
              <a:t>é]</a:t>
            </a:r>
            <a:r>
              <a:rPr lang="ar-IQ"/>
              <a:t>ى¤</a:t>
            </a:r>
            <a:r>
              <a:rPr lang="en-US"/>
              <a:t>Zl¯{i</a:t>
            </a:r>
            <a:r>
              <a:rPr lang="ar-IQ"/>
              <a:t>أ3جي$غµس£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7353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ص</a:t>
            </a:r>
            <a:r>
              <a:rPr lang="en-US"/>
              <a:t>O</a:t>
            </a:r>
            <a:r>
              <a:rPr lang="ar-IQ"/>
              <a:t>دظ</a:t>
            </a:r>
            <a:r>
              <a:rPr lang="en-US"/>
              <a:t>œ</a:t>
            </a:r>
            <a:r>
              <a:rPr lang="ar-IQ"/>
              <a:t>ض×</a:t>
            </a:r>
            <a:r>
              <a:rPr lang="en-US"/>
              <a:t>I»i&amp;</a:t>
            </a:r>
            <a:r>
              <a:rPr lang="ar-IQ"/>
              <a:t>كأ½س8</a:t>
            </a:r>
            <a:r>
              <a:rPr lang="en-US"/>
              <a:t>O§èk§_</a:t>
            </a:r>
            <a:r>
              <a:rPr lang="ar-IQ"/>
              <a:t>ف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wë</a:t>
            </a:r>
            <a:r>
              <a:rPr lang="ar-IQ"/>
              <a:t>أ‏جك</a:t>
            </a:r>
            <a:r>
              <a:rPr lang="en-US"/>
              <a:t>é™</a:t>
            </a:r>
            <a:r>
              <a:rPr lang="ar-IQ"/>
              <a:t>ڈص</a:t>
            </a:r>
            <a:r>
              <a:rPr lang="en-US"/>
              <a:t>RM</a:t>
            </a:r>
            <a:r>
              <a:rPr lang="ar-IQ"/>
              <a:t>خ„“</a:t>
            </a:r>
            <a:r>
              <a:rPr lang="en-US"/>
              <a:t>t®ô“a„</a:t>
            </a:r>
            <a:r>
              <a:rPr lang="ar-IQ"/>
              <a:t>ئصع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431983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]^‍‌ل4ف</a:t>
            </a:r>
            <a:r>
              <a:rPr lang="en-US"/>
              <a:t>oî¶½u®</a:t>
            </a:r>
            <a:r>
              <a:rPr lang="ar-IQ"/>
              <a:t>سامّ</a:t>
            </a:r>
            <a:r>
              <a:rPr lang="en-US"/>
              <a:t>a/؟»_ëّ…</a:t>
            </a:r>
            <a:r>
              <a:rPr lang="ar-IQ"/>
              <a:t>ے‹ّ</a:t>
            </a:r>
            <a:r>
              <a:rPr lang="en-US"/>
              <a:t>Jü;</a:t>
            </a:r>
            <a:r>
              <a:rPr lang="ar-IQ"/>
              <a:t>ي</a:t>
            </a:r>
            <a:r>
              <a:rPr lang="en-US"/>
              <a:t>pُ</a:t>
            </a:r>
            <a:r>
              <a:rPr lang="ar-IQ"/>
              <a:t>طـ.</a:t>
            </a:r>
            <a:r>
              <a:rPr lang="en-US"/>
              <a:t>èo~÷½?</a:t>
            </a:r>
            <a:r>
              <a:rPr lang="ar-IQ"/>
              <a:t>ق</a:t>
            </a:r>
            <a:r>
              <a:rPr lang="en-US"/>
              <a:t>p</a:t>
            </a:r>
            <a:r>
              <a:rPr lang="ar-IQ"/>
              <a:t>ق©ِ</a:t>
            </a:r>
            <a:r>
              <a:rPr lang="en-US"/>
              <a:t>pC‚i¦</a:t>
            </a:r>
            <a:r>
              <a:rPr lang="ar-IQ"/>
              <a:t>ےْي'ھ¸م·§‹¯‏ّ¯·^ ؟ے</a:t>
            </a:r>
            <a:r>
              <a:rPr lang="en-US"/>
              <a:t>j</a:t>
            </a:r>
            <a:r>
              <a:rPr lang="ar-IQ"/>
              <a:t>ے¥</a:t>
            </a:r>
            <a:r>
              <a:rPr lang="en-US"/>
              <a:t>U»</a:t>
            </a:r>
            <a:r>
              <a:rPr lang="ar-IQ"/>
              <a:t>يص</a:t>
            </a:r>
            <a:r>
              <a:rPr lang="en-US"/>
              <a:t>q{\=‎t</a:t>
            </a:r>
            <a:r>
              <a:rPr lang="ar-IQ"/>
              <a:t>ںز|</a:t>
            </a:r>
            <a:r>
              <a:rPr lang="en-US"/>
              <a:t>I‏èo</a:t>
            </a:r>
            <a:r>
              <a:rPr lang="ar-IQ"/>
              <a:t>ك</a:t>
            </a:r>
            <a:r>
              <a:rPr lang="en-US"/>
              <a:t>Q®؟îî؟‎'y:	ka‏@؛</a:t>
            </a:r>
            <a:r>
              <a:rPr lang="ar-IQ"/>
              <a:t>ے_؟ًژ</a:t>
            </a:r>
            <a:r>
              <a:rPr lang="en-US"/>
              <a:t>uéç‰]ْ÷~—‎×}wA¾µ¯</a:t>
            </a:r>
            <a:r>
              <a:rPr lang="ar-IQ"/>
              <a:t>ےے</a:t>
            </a:r>
            <a:r>
              <a:rPr lang="en-US"/>
              <a:t>ï­ë</a:t>
            </a:r>
            <a:r>
              <a:rPr lang="ar-IQ"/>
              <a:t>ن</a:t>
            </a:r>
            <a:r>
              <a:rPr lang="en-US"/>
              <a:t>è%¯ç‰k6</a:t>
            </a:r>
            <a:r>
              <a:rPr lang="ar-IQ"/>
              <a:t>ص×¯عس“؛</a:t>
            </a:r>
            <a:r>
              <a:rPr lang="en-US"/>
              <a:t>ïP–</a:t>
            </a:r>
            <a:r>
              <a:rPr lang="ar-IQ"/>
              <a:t>ےآ؟ط~³ؤ؟</a:t>
            </a:r>
            <a:r>
              <a:rPr lang="en-US"/>
              <a:t>a؟</a:t>
            </a:r>
            <a:r>
              <a:rPr lang="ar-IQ"/>
              <a:t>ض</a:t>
            </a:r>
            <a:r>
              <a:rPr lang="en-US"/>
              <a:t>ûï»</a:t>
            </a:r>
            <a:r>
              <a:rPr lang="ar-IQ"/>
              <a:t>گˆ‎ٌ</a:t>
            </a:r>
            <a:br>
              <a:rPr lang="ar-IQ"/>
            </a:br>
            <a:r>
              <a:rPr lang="ar-IQ"/>
              <a:t>ےك÷ے؛ےح‡؛</a:t>
            </a:r>
            <a:r>
              <a:rPr lang="en-US"/>
              <a:t>ü!‎</a:t>
            </a:r>
            <a:r>
              <a:rPr lang="ar-IQ"/>
              <a:t>کط</a:t>
            </a:r>
            <a:r>
              <a:rPr lang="en-US"/>
              <a:t>j</a:t>
            </a:r>
            <a:r>
              <a:rPr lang="ar-IQ"/>
              <a:t>قڈ¯ا</a:t>
            </a:r>
            <a:r>
              <a:rPr lang="en-US"/>
              <a:t>è</a:t>
            </a:r>
            <a:r>
              <a:rPr lang="ar-IQ"/>
              <a:t>ح</a:t>
            </a:r>
            <a:r>
              <a:rPr lang="en-US"/>
              <a:t>ë</a:t>
            </a:r>
            <a:r>
              <a:rPr lang="ar-IQ"/>
              <a:t>ذ</a:t>
            </a:r>
            <a:r>
              <a:rPr lang="en-US"/>
              <a:t>U‎‎</a:t>
            </a:r>
            <a:r>
              <a:rPr lang="ar-IQ"/>
              <a:t>ے</a:t>
            </a:r>
            <a:r>
              <a:rPr lang="en-US"/>
              <a:t>mû</a:t>
            </a:r>
            <a:r>
              <a:rPr lang="ar-IQ"/>
              <a:t>آط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kِ½‏¾}‏؟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ےِ`</a:t>
            </a:r>
            <a:r>
              <a:rPr lang="en-US"/>
              <a:t>ûë</a:t>
            </a:r>
            <a:r>
              <a:rPr lang="ar-IQ"/>
              <a:t>ل</a:t>
            </a:r>
            <a:r>
              <a:rPr lang="en-US"/>
              <a:t>ï</a:t>
            </a:r>
            <a:r>
              <a:rPr lang="ar-IQ"/>
              <a:t>ذ_؟</a:t>
            </a:r>
            <a:r>
              <a:rPr lang="en-US"/>
              <a:t>p‍×؟uOْë</a:t>
            </a:r>
            <a:r>
              <a:rPr lang="ar-IQ"/>
              <a:t>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310632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ے‏_½_</a:t>
            </a:r>
            <a:r>
              <a:rPr lang="en-US"/>
              <a:t>P</a:t>
            </a:r>
            <a:r>
              <a:rPr lang="ar-IQ"/>
              <a:t>ڈ</a:t>
            </a:r>
            <a:r>
              <a:rPr lang="en-US"/>
              <a:t>O</a:t>
            </a:r>
            <a:r>
              <a:rPr lang="ar-IQ"/>
              <a:t>ے~؟}</a:t>
            </a:r>
            <a:r>
              <a:rPr lang="en-US"/>
              <a:t>ê؟ë</a:t>
            </a:r>
            <a:r>
              <a:rPr lang="ar-IQ"/>
              <a:t>ے</a:t>
            </a:r>
            <a:r>
              <a:rPr lang="en-US"/>
              <a:t>ê؟</a:t>
            </a:r>
            <a:r>
              <a:rPr lang="ar-IQ"/>
              <a:t>ےط</a:t>
            </a:r>
            <a:r>
              <a:rPr lang="en-US"/>
              <a:t>Du</a:t>
            </a:r>
            <a:r>
              <a:rPr lang="ar-IQ"/>
              <a:t>أ</a:t>
            </a:r>
            <a:r>
              <a:rPr lang="en-US"/>
              <a:t>n’¥û]W</a:t>
            </a:r>
            <a:r>
              <a:rPr lang="ar-IQ"/>
              <a:t>عُْ‎÷</a:t>
            </a:r>
            <a:r>
              <a:rPr lang="en-US"/>
              <a:t>u‎­</a:t>
            </a:r>
            <a:r>
              <a:rPr lang="ar-IQ"/>
              <a:t>ےغے؟ے</a:t>
            </a:r>
            <a:r>
              <a:rPr lang="en-US"/>
              <a:t>ô</a:t>
            </a:r>
            <a:r>
              <a:rPr lang="ar-IQ"/>
              <a:t>ےے</a:t>
            </a:r>
            <a:r>
              <a:rPr lang="en-US"/>
              <a:t>ëُ</a:t>
            </a:r>
            <a:r>
              <a:rPr lang="ar-IQ"/>
              <a:t>ے×</a:t>
            </a:r>
            <a:r>
              <a:rPr lang="en-US"/>
              <a:t>ë</a:t>
            </a:r>
            <a:r>
              <a:rPr lang="ar-IQ"/>
              <a:t>ظ</a:t>
            </a:r>
            <a:r>
              <a:rPr lang="en-US"/>
              <a:t>ûU°E</a:t>
            </a:r>
            <a:r>
              <a:rPr lang="ar-IQ"/>
              <a:t>ص</a:t>
            </a:r>
            <a:r>
              <a:rPr lang="en-US"/>
              <a:t>o×</a:t>
            </a:r>
            <a:r>
              <a:rPr lang="ar-IQ"/>
              <a:t>ے</a:t>
            </a:r>
            <a:r>
              <a:rPr lang="en-US"/>
              <a:t>W</a:t>
            </a:r>
            <a:r>
              <a:rPr lang="ar-IQ"/>
              <a:t>زس</a:t>
            </a:r>
            <a:r>
              <a:rPr lang="en-US"/>
              <a:t>N</a:t>
            </a:r>
            <a:r>
              <a:rPr lang="ar-IQ"/>
              <a:t>ظے}ْ‎ے·“</a:t>
            </a:r>
            <a:r>
              <a:rPr lang="en-US"/>
              <a:t>wُ¯×ُê؟\</a:t>
            </a:r>
            <a:r>
              <a:rPr lang="ar-IQ"/>
              <a:t>ا½ے²#</a:t>
            </a:r>
            <a:r>
              <a:rPr lang="en-US"/>
              <a:t>û؟¯ُ_`‹</a:t>
            </a:r>
            <a:r>
              <a:rPr lang="ar-IQ"/>
              <a:t>ھ</a:t>
            </a:r>
            <a:r>
              <a:rPr lang="en-US"/>
              <a:t>ï</a:t>
            </a:r>
            <a:r>
              <a:rPr lang="ar-IQ"/>
              <a:t>ےعع¾[¶قل+}ُ</a:t>
            </a:r>
            <a:r>
              <a:rPr lang="en-US"/>
              <a:t>û³</a:t>
            </a:r>
            <a:r>
              <a:rPr lang="ar-IQ"/>
              <a:t>ڈ</a:t>
            </a:r>
            <a:r>
              <a:rPr lang="en-US"/>
              <a:t>v!¬C_</a:t>
            </a:r>
            <a:r>
              <a:rPr lang="ar-IQ"/>
              <a:t>غ%_و÷²‡×_</a:t>
            </a:r>
            <a:r>
              <a:rPr lang="en-US"/>
              <a:t>L?ûdoُ‎v</a:t>
            </a:r>
            <a:r>
              <a:rPr lang="ar-IQ"/>
              <a:t>ںُ¥ْ×</a:t>
            </a:r>
            <a:r>
              <a:rPr lang="en-US"/>
              <a:t>M®؟»û}‎­®¾</a:t>
            </a:r>
            <a:r>
              <a:rPr lang="ar-IQ"/>
              <a:t>ظ(ِس+س</a:t>
            </a:r>
            <a:r>
              <a:rPr lang="en-US"/>
              <a:t>N›U´</a:t>
            </a:r>
            <a:r>
              <a:rPr lang="ar-IQ"/>
              <a:t>ضكر</a:t>
            </a:r>
            <a:r>
              <a:rPr lang="en-US"/>
              <a:t>â68‡kéZ</a:t>
            </a:r>
            <a:r>
              <a:rPr lang="ar-IQ"/>
              <a:t>فك</a:t>
            </a:r>
            <a:r>
              <a:rPr lang="en-US"/>
              <a:t>pï‹·l”}؟¬0A</a:t>
            </a:r>
            <a:r>
              <a:rPr lang="ar-IQ"/>
              <a:t>ط]¾ِ‎</a:t>
            </a:r>
            <a:r>
              <a:rPr lang="en-US"/>
              <a:t>oël</a:t>
            </a:r>
            <a:r>
              <a:rPr lang="ar-IQ"/>
              <a:t>چ‏</a:t>
            </a:r>
            <a:r>
              <a:rPr lang="en-US"/>
              <a:t>û°_</a:t>
            </a:r>
            <a:r>
              <a:rPr lang="ar-IQ"/>
              <a:t>ى*§ْ_</a:t>
            </a:r>
            <a:r>
              <a:rPr lang="en-US"/>
              <a:t>m¦V/(^</a:t>
            </a:r>
            <a:r>
              <a:rPr lang="ar-IQ"/>
              <a:t>ضِ*8»</a:t>
            </a:r>
            <a:r>
              <a:rPr lang="en-US"/>
              <a:t>â‚1ْZ{[</a:t>
            </a:r>
            <a:r>
              <a:rPr lang="ar-IQ"/>
              <a:t>إ1‚&amp;ڑ</a:t>
            </a:r>
            <a:r>
              <a:rPr lang="en-US"/>
              <a:t>HA…µ´ôّ=</a:t>
            </a:r>
            <a:r>
              <a:rPr lang="ar-IQ"/>
              <a:t>چژ</a:t>
            </a:r>
            <a:r>
              <a:rPr lang="en-US"/>
              <a:t>I`ô</a:t>
            </a:r>
            <a:r>
              <a:rPr lang="ar-IQ"/>
              <a:t> م[زµى-ے±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385327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b4</a:t>
            </a:r>
            <a:r>
              <a:rPr lang="ar-IQ"/>
              <a:t>آ</a:t>
            </a:r>
            <a:r>
              <a:rPr lang="en-US"/>
              <a:t>pl5T</a:t>
            </a:r>
            <a:r>
              <a:rPr lang="ar-IQ"/>
              <a:t>صٹژ-6&gt;÷</a:t>
            </a:r>
            <a:r>
              <a:rPr lang="en-US"/>
              <a:t>xk
</a:t>
            </a:r>
            <a:r>
              <a:rPr lang="ar-IQ"/>
              <a:t>ي¨¨»</a:t>
            </a:r>
            <a:r>
              <a:rPr lang="en-US"/>
              <a:t>atiْ®ُ</a:t>
            </a:r>
            <a:r>
              <a:rPr lang="ar-IQ"/>
              <a:t>ط¶2ٹذ{[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489528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oa®</a:t>
            </a:r>
            <a:r>
              <a:rPr lang="ar-IQ"/>
              <a:t>ؤ</a:t>
            </a:r>
            <a:r>
              <a:rPr lang="en-US"/>
              <a:t>Ca</a:t>
            </a:r>
            <a:r>
              <a:rPr lang="ar-IQ"/>
              <a:t>ھل</a:t>
            </a:r>
            <a:r>
              <a:rPr lang="en-US"/>
              <a:t>X</a:t>
            </a:r>
            <a:r>
              <a:rPr lang="ar-IQ"/>
              <a:t>ى</a:t>
            </a:r>
            <a:r>
              <a:rPr lang="en-US"/>
              <a:t>i¦­D;‎°</a:t>
            </a:r>
            <a:r>
              <a:rPr lang="ar-IQ"/>
              <a:t>گ</a:t>
            </a:r>
            <a:r>
              <a:rPr lang="en-US"/>
              <a:t>A¦ƒ</a:t>
            </a:r>
            <a:r>
              <a:rPr lang="ar-IQ"/>
              <a:t>ك‹¤</a:t>
            </a:r>
            <a:r>
              <a:rPr lang="en-US"/>
              <a:t>M…[§Zfyُ</a:t>
            </a:r>
            <a:r>
              <a:rPr lang="ar-IQ"/>
              <a:t>أ</a:t>
            </a:r>
            <a:r>
              <a:rPr lang="en-US"/>
              <a:t>A›.</a:t>
            </a:r>
            <a:br>
              <a:rPr lang="en-US"/>
            </a:br>
            <a:r>
              <a:rPr lang="en-US"/>
              <a:t>A§¯f</a:t>
            </a:r>
            <a:r>
              <a:rPr lang="ar-IQ"/>
              <a:t>ڑ</a:t>
            </a:r>
            <a:r>
              <a:rPr lang="en-US"/>
              <a:t>g</a:t>
            </a:r>
            <a:r>
              <a:rPr lang="ar-IQ"/>
              <a:t>م=ش</a:t>
            </a:r>
            <a:r>
              <a:rPr lang="en-US"/>
              <a:t>S«°‌°’n</a:t>
            </a:r>
            <a:r>
              <a:rPr lang="ar-IQ"/>
              <a:t>ط</a:t>
            </a:r>
            <a:r>
              <a:rPr lang="en-US"/>
              <a:t>Iِ</a:t>
            </a:r>
            <a:r>
              <a:rPr lang="ar-IQ"/>
              <a:t>آ</a:t>
            </a:r>
            <a:r>
              <a:rPr lang="en-US"/>
              <a:t>Wv</a:t>
            </a:r>
            <a:r>
              <a:rPr lang="ar-IQ"/>
              <a:t>ش</a:t>
            </a:r>
            <a:r>
              <a:rPr lang="en-US"/>
              <a:t>i„m;5،±_°©ـ4…´</a:t>
            </a:r>
            <a:r>
              <a:rPr lang="ar-IQ"/>
              <a:t>س</a:t>
            </a:r>
            <a:r>
              <a:rPr lang="en-US"/>
              <a:t>M5³</a:t>
            </a:r>
            <a:r>
              <a:rPr lang="ar-IQ"/>
              <a:t>ئ</a:t>
            </a:r>
            <a:r>
              <a:rPr lang="en-US"/>
              <a:t>b&gt;</a:t>
            </a:r>
            <a:r>
              <a:rPr lang="ar-IQ"/>
              <a:t>ج5</a:t>
            </a:r>
            <a:r>
              <a:rPr lang="en-US"/>
              <a:t>P</a:t>
            </a:r>
            <a:r>
              <a:rPr lang="ar-IQ"/>
              <a:t>پ„</a:t>
            </a:r>
            <a:r>
              <a:rPr lang="en-US"/>
              <a:t>CHqçA…ُ†</a:t>
            </a:r>
            <a:r>
              <a:rPr lang="ar-IQ"/>
              <a:t>ک"‡</a:t>
            </a:r>
            <a:r>
              <a:rPr lang="en-US"/>
              <a:t>i—ƒ%</a:t>
            </a:r>
            <a:r>
              <a:rPr lang="ar-IQ"/>
              <a:t>م94ش‌(</a:t>
            </a:r>
            <a:r>
              <a:rPr lang="en-US"/>
              <a:t>p</a:t>
            </a:r>
            <a:r>
              <a:rPr lang="ar-IQ"/>
              <a:t>س</a:t>
            </a:r>
            <a:r>
              <a:rPr lang="en-US"/>
              <a:t>LU4</a:t>
            </a:r>
            <a:r>
              <a:rPr lang="ar-IQ"/>
              <a:t>إ4د</a:t>
            </a:r>
            <a:r>
              <a:rPr lang="en-US"/>
              <a:t>G³91I</a:t>
            </a:r>
            <a:r>
              <a:rPr lang="ar-IQ"/>
              <a:t>ؤ6‏</a:t>
            </a:r>
            <a:r>
              <a:rPr lang="en-US"/>
              <a:t>L</a:t>
            </a:r>
            <a:r>
              <a:rPr lang="ar-IQ"/>
              <a:t>ح“(@™­ˆ´س</a:t>
            </a:r>
            <a:r>
              <a:rPr lang="en-US"/>
              <a:t>Lٌœ0A„</a:t>
            </a:r>
            <a:r>
              <a:rPr lang="ar-IQ"/>
              <a:t>دڑ</a:t>
            </a:r>
            <a:r>
              <a:rPr lang="en-US"/>
              <a:t>G	›‘…ˆ!ˆ9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14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7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1ؤ</a:t>
            </a:r>
            <a:r>
              <a:rPr lang="en-US"/>
              <a:t>E—	</a:t>
            </a:r>
            <a:r>
              <a:rPr lang="ar-IQ"/>
              <a:t>کحٹ#´"‡</a:t>
            </a:r>
            <a:r>
              <a:rPr lang="en-US"/>
              <a:t>G!</a:t>
            </a:r>
            <a:r>
              <a:rPr lang="ar-IQ"/>
              <a:t>آ™چ</a:t>
            </a:r>
            <a:r>
              <a:rPr lang="en-US"/>
              <a:t>aS†™ü&amp;ƒ</a:t>
            </a:r>
            <a:r>
              <a:rPr lang="ar-IQ"/>
              <a:t>ج</a:t>
            </a:r>
            <a:r>
              <a:rPr lang="en-US"/>
              <a:t>hX!e</a:t>
            </a:r>
            <a:r>
              <a:rPr lang="ar-IQ"/>
              <a:t>ء</a:t>
            </a:r>
            <a:r>
              <a:rPr lang="en-US"/>
              <a:t>p </a:t>
            </a:r>
            <a:r>
              <a:rPr lang="ar-IQ"/>
              <a:t>ژ†ر"</a:t>
            </a:r>
            <a:br>
              <a:rPr lang="ar-IQ"/>
            </a:br>
            <a:r>
              <a:rPr lang="en-US"/>
              <a:t>aµ&gt;@</a:t>
            </a:r>
            <a:r>
              <a:rPr lang="ar-IQ"/>
              <a:t>ط</a:t>
            </a:r>
            <a:r>
              <a:rPr lang="en-US"/>
              <a:t>V_l</a:t>
            </a:r>
            <a:r>
              <a:rPr lang="ar-IQ"/>
              <a:t>پ°	/ؤ0…ٍ@+¼پ</a:t>
            </a:r>
            <a:r>
              <a:rPr lang="en-US"/>
              <a:t>àƒ</a:t>
            </a:r>
            <a:r>
              <a:rPr lang="ar-IQ"/>
              <a:t>ط </a:t>
            </a:r>
            <a:r>
              <a:rPr lang="en-US"/>
              <a:t>K</a:t>
            </a:r>
            <a:r>
              <a:rPr lang="ar-IQ"/>
              <a:t>ك¦#‍;</a:t>
            </a:r>
            <a:br>
              <a:rPr lang="ar-IQ"/>
            </a:br>
            <a:r>
              <a:rPr lang="ar-IQ"/>
              <a:t>قںےے‏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38780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170822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117 0 obj&lt;&lt;/Subtype/Image/Length 2835/Filter/CCITTFaxDecode/ImageMask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002622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m£</a:t>
            </a:r>
            <a:r>
              <a:rPr lang="ar-IQ"/>
              <a:t>ہ</a:t>
            </a:r>
            <a:r>
              <a:rPr lang="en-US"/>
              <a:t>M</a:t>
            </a:r>
            <a:br>
              <a:rPr lang="en-US"/>
            </a:br>
            <a:r>
              <a:rPr lang="en-US"/>
              <a:t>ü</a:t>
            </a:r>
            <a:r>
              <a:rPr lang="ar-IQ"/>
              <a:t>پل±ے²</a:t>
            </a:r>
            <a:r>
              <a:rPr lang="en-US"/>
              <a:t>ê</a:t>
            </a:r>
            <a:r>
              <a:rPr lang="ar-IQ"/>
              <a:t>ھڑ­</a:t>
            </a:r>
            <a:r>
              <a:rPr lang="en-US"/>
              <a:t>b-§F</a:t>
            </a:r>
            <a:r>
              <a:rPr lang="ar-IQ"/>
              <a:t>هے_</a:t>
            </a:r>
            <a:r>
              <a:rPr lang="en-US"/>
              <a:t>BّtmC¸q</a:t>
            </a:r>
            <a:r>
              <a:rPr lang="ar-IQ"/>
              <a:t>ب</a:t>
            </a:r>
            <a:br>
              <a:rPr lang="ar-IQ"/>
            </a:br>
            <a:r>
              <a:rPr lang="ar-IQ"/>
              <a:t>@ًع</a:t>
            </a:r>
            <a:r>
              <a:rPr lang="en-US"/>
              <a:t>rƒ¾</a:t>
            </a:r>
            <a:r>
              <a:rPr lang="ar-IQ"/>
              <a:t>ےرم¨</a:t>
            </a:r>
            <a:r>
              <a:rPr lang="en-US"/>
              <a:t>Tï</a:t>
            </a:r>
            <a:r>
              <a:rPr lang="ar-IQ"/>
              <a:t>ص؟</a:t>
            </a:r>
            <a:r>
              <a:rPr lang="en-US"/>
              <a:t>ü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فص&gt;؟ُك </a:t>
            </a:r>
            <a:r>
              <a:rPr lang="en-US"/>
              <a:t>x</a:t>
            </a:r>
            <a:r>
              <a:rPr lang="ar-IQ"/>
              <a:t>ن –</a:t>
            </a:r>
            <a:r>
              <a:rPr lang="en-US"/>
              <a:t>CA!Hƒ</a:t>
            </a:r>
            <a:r>
              <a:rPr lang="ar-IQ"/>
              <a:t>گ`</a:t>
            </a:r>
            <a:r>
              <a:rPr lang="en-US"/>
              <a:t>t</a:t>
            </a:r>
            <a:r>
              <a:rPr lang="ar-IQ"/>
              <a:t>سب5¹®ص</a:t>
            </a:r>
            <a:r>
              <a:rPr lang="en-US"/>
              <a:t>H²7":a?ٍu`ƒ$Ad¶E</a:t>
            </a:r>
            <a:r>
              <a:rPr lang="ar-IQ"/>
              <a:t>ر2ّک</a:t>
            </a:r>
            <a:r>
              <a:rPr lang="en-US"/>
              <a:t>ç </a:t>
            </a:r>
            <a:r>
              <a:rPr lang="ar-IQ"/>
              <a:t>ب$سدن&gt;</a:t>
            </a:r>
            <a:r>
              <a:rPr lang="en-US"/>
              <a:t>Y</a:t>
            </a:r>
            <a:r>
              <a:rPr lang="ar-IQ"/>
              <a:t>ہک</a:t>
            </a:r>
            <a:r>
              <a:rPr lang="en-US"/>
              <a:t>A</a:t>
            </a:r>
            <a:r>
              <a:rPr lang="ar-IQ"/>
              <a:t>گ™،گ‎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Q</a:t>
            </a:r>
            <a:r>
              <a:rPr lang="ar-IQ"/>
              <a:t>ةِ¤4ّچب</a:t>
            </a:r>
            <a:r>
              <a:rPr lang="en-US"/>
              <a:t>ƒ</a:t>
            </a:r>
            <a:r>
              <a:rPr lang="ar-IQ"/>
              <a:t>گ¾</a:t>
            </a:r>
            <a:r>
              <a:rPr lang="en-US"/>
              <a:t>Eٍ
8ƒë„</a:t>
            </a:r>
            <a:r>
              <a:rPr lang="ar-IQ"/>
              <a:t>ذˆ4</a:t>
            </a:r>
            <a:r>
              <a:rPr lang="en-US"/>
              <a:t>v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82257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â</a:t>
            </a:r>
            <a:r>
              <a:rPr lang="ar-IQ"/>
              <a:t>آ4</a:t>
            </a:r>
            <a:r>
              <a:rPr lang="en-US"/>
              <a:t>C#70AّA÷„Pًَ</a:t>
            </a:r>
            <a:r>
              <a:rPr lang="ar-IQ"/>
              <a:t>ل„2خ</a:t>
            </a:r>
            <a:r>
              <a:rPr lang="en-US"/>
              <a:t>J</a:t>
            </a:r>
            <a:r>
              <a:rPr lang="ar-IQ"/>
              <a:t>ب¾</a:t>
            </a:r>
            <a:r>
              <a:rPr lang="en-US"/>
              <a:t>h&lt;A</a:t>
            </a:r>
            <a:r>
              <a:rPr lang="ar-IQ"/>
              <a:t>ظ&lt;2</a:t>
            </a:r>
            <a:r>
              <a:rPr lang="en-US"/>
              <a:t>U£‰‎</a:t>
            </a:r>
            <a:r>
              <a:rPr lang="ar-IQ"/>
              <a:t>آط</a:t>
            </a:r>
            <a:r>
              <a:rPr lang="en-US"/>
              <a:t>hâ}§§&amp;•¯3t÷</a:t>
            </a:r>
            <a:r>
              <a:rPr lang="ar-IQ"/>
              <a:t>س</a:t>
            </a:r>
            <a:r>
              <a:rPr lang="en-US"/>
              <a:t>kâ</a:t>
            </a:r>
            <a:r>
              <a:rPr lang="ar-IQ"/>
              <a:t>آ´</a:t>
            </a:r>
            <a:r>
              <a:rPr lang="en-US"/>
              <a:t>no¦½é®™</a:t>
            </a:r>
            <a:r>
              <a:rPr lang="ar-IQ"/>
              <a:t>خ¨’"ں!§§…£</a:t>
            </a:r>
            <a:r>
              <a:rPr lang="en-US"/>
              <a:t>ômµ</a:t>
            </a:r>
            <a:r>
              <a:rPr lang="ar-IQ"/>
              <a:t>صرةي:6غ</a:t>
            </a:r>
            <a:r>
              <a:rPr lang="en-US"/>
              <a:t>UH</a:t>
            </a:r>
            <a:r>
              <a:rPr lang="ar-IQ"/>
              <a:t>غ</a:t>
            </a:r>
            <a:r>
              <a:rPr lang="en-US"/>
              <a:t>x</a:t>
            </a:r>
            <a:r>
              <a:rPr lang="ar-IQ"/>
              <a:t>آ´رإآ7´®</a:t>
            </a:r>
            <a:r>
              <a:rPr lang="en-US"/>
              <a:t>ù·</a:t>
            </a:r>
            <a:r>
              <a:rPr lang="ar-IQ"/>
              <a:t>أ</a:t>
            </a:r>
            <a:r>
              <a:rPr lang="en-US"/>
              <a:t>è</a:t>
            </a:r>
            <a:r>
              <a:rPr lang="ar-IQ"/>
              <a:t>غ´</a:t>
            </a:r>
            <a:r>
              <a:rPr lang="en-US"/>
              <a:t>ô·&gt;</a:t>
            </a:r>
            <a:r>
              <a:rPr lang="ar-IQ"/>
              <a:t>پىِ	ف</a:t>
            </a:r>
            <a:r>
              <a:rPr lang="en-US"/>
              <a:t>œ'N</a:t>
            </a:r>
            <a:r>
              <a:rPr lang="ar-IQ"/>
              <a:t>د&amp;‍</a:t>
            </a:r>
            <a:r>
              <a:rPr lang="en-US"/>
              <a:t>x</a:t>
            </a:r>
            <a:r>
              <a:rPr lang="ar-IQ"/>
              <a:t>ے¤ع6</a:t>
            </a:r>
            <a:r>
              <a:rPr lang="en-US"/>
              <a:t>a=U{é6</a:t>
            </a:r>
            <a:r>
              <a:rPr lang="ar-IQ"/>
              <a:t>ي</a:t>
            </a:r>
            <a:r>
              <a:rPr lang="en-US"/>
              <a:t>é7]£</a:t>
            </a:r>
            <a:r>
              <a:rPr lang="ar-IQ"/>
              <a:t>ذ@لً</a:t>
            </a:r>
            <a:r>
              <a:rPr lang="en-US"/>
              <a:t>êû¯Té6</a:t>
            </a:r>
            <a:r>
              <a:rPr lang="ar-IQ"/>
              <a:t>ج</a:t>
            </a:r>
            <a:r>
              <a:rPr lang="en-US"/>
              <a:t>çُـl!</a:t>
            </a:r>
            <a:r>
              <a:rPr lang="ar-IQ"/>
              <a:t>ك</a:t>
            </a:r>
            <a:r>
              <a:rPr lang="en-US"/>
              <a:t>ë</a:t>
            </a:r>
            <a:r>
              <a:rPr lang="ar-IQ"/>
              <a:t>ك­}ْ~½</a:t>
            </a:r>
            <a:r>
              <a:rPr lang="en-US"/>
              <a:t>ïK~§</a:t>
            </a:r>
            <a:r>
              <a:rPr lang="ar-IQ"/>
              <a:t>ں÷</a:t>
            </a:r>
            <a:r>
              <a:rPr lang="en-US"/>
              <a:t>ê</a:t>
            </a:r>
            <a:r>
              <a:rPr lang="ar-IQ"/>
              <a:t>ھڑٌ±÷</a:t>
            </a:r>
            <a:r>
              <a:rPr lang="en-US"/>
              <a:t>i‎</a:t>
            </a:r>
            <a:r>
              <a:rPr lang="ar-IQ"/>
              <a:t>كےےے‎</a:t>
            </a:r>
            <a:r>
              <a:rPr lang="en-US"/>
              <a:t>âô</a:t>
            </a:r>
            <a:r>
              <a:rPr lang="ar-IQ"/>
              <a:t>ںف_‎'‎'ْ</a:t>
            </a:r>
            <a:r>
              <a:rPr lang="en-US"/>
              <a:t>u</a:t>
            </a:r>
            <a:r>
              <a:rPr lang="ar-IQ"/>
              <a:t>زقئ‡</a:t>
            </a:r>
            <a:r>
              <a:rPr lang="en-US"/>
              <a:t>îô‍؟</a:t>
            </a:r>
            <a:r>
              <a:rPr lang="ar-IQ"/>
              <a:t>ض’‎/×</a:t>
            </a:r>
            <a:r>
              <a:rPr lang="en-US"/>
              <a:t>ûKï¯</a:t>
            </a:r>
            <a:r>
              <a:rPr lang="ar-IQ"/>
              <a:t>ے·؟؟ض/</a:t>
            </a:r>
            <a:r>
              <a:rPr lang="en-US"/>
              <a:t>û_a</a:t>
            </a:r>
            <a:r>
              <a:rPr lang="ar-IQ"/>
              <a:t>أ¾فےق</a:t>
            </a:r>
            <a:r>
              <a:rPr lang="en-US"/>
              <a:t>p</a:t>
            </a:r>
            <a:r>
              <a:rPr lang="ar-IQ"/>
              <a:t>ے</a:t>
            </a:r>
            <a:r>
              <a:rPr lang="en-US"/>
              <a:t>O‏ُéO÷»ً؟ïkï‏—</a:t>
            </a:r>
            <a:r>
              <a:rPr lang="ar-IQ"/>
              <a:t>ش?ي؟}{ے</a:t>
            </a:r>
            <a:r>
              <a:rPr lang="en-US"/>
              <a:t>o</a:t>
            </a:r>
            <a:r>
              <a:rPr lang="ar-IQ"/>
              <a:t>ےي„:</a:t>
            </a:r>
            <a:r>
              <a:rPr lang="en-US"/>
              <a:t>î—‚÷®</a:t>
            </a:r>
            <a:r>
              <a:rPr lang="ar-IQ"/>
              <a:t>فزے\ٌ%ِ</a:t>
            </a:r>
            <a:r>
              <a:rPr lang="en-US"/>
              <a:t>û</a:t>
            </a:r>
            <a:r>
              <a:rPr lang="ar-IQ"/>
              <a:t>غ‡</a:t>
            </a:r>
            <a:r>
              <a:rPr lang="en-US"/>
              <a:t>K</a:t>
            </a:r>
            <a:r>
              <a:rPr lang="ar-IQ"/>
              <a:t>ےْے‎ے</a:t>
            </a:r>
            <a:r>
              <a:rPr lang="en-US"/>
              <a:t>lً</a:t>
            </a:r>
            <a:r>
              <a:rPr lang="ar-IQ"/>
              <a:t>ز]^؟ˆے‏ےًأ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323294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ے؟ھےك×ُ_ے±ِ‏‏</a:t>
            </a:r>
            <a:r>
              <a:rPr lang="en-US"/>
              <a:t>g¯</a:t>
            </a:r>
            <a:r>
              <a:rPr lang="ar-IQ"/>
              <a:t>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3090275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ُ»u</a:t>
            </a:r>
            <a:r>
              <a:rPr lang="ar-IQ"/>
              <a:t>ےےظے«ے</a:t>
            </a:r>
            <a:r>
              <a:rPr lang="en-US"/>
              <a:t>ëê×X_	‏µ‎~</a:t>
            </a:r>
            <a:r>
              <a:rPr lang="ar-IQ"/>
              <a:t>ےي»ِأْھےي ےُ‎</a:t>
            </a:r>
            <a:r>
              <a:rPr lang="en-US"/>
              <a:t>k‎ِْ</a:t>
            </a:r>
            <a:r>
              <a:rPr lang="ar-IQ"/>
              <a:t>بفْ</a:t>
            </a:r>
            <a:r>
              <a:rPr lang="en-US"/>
              <a:t>j؛؟ïً</a:t>
            </a:r>
            <a:r>
              <a:rPr lang="ar-IQ"/>
              <a:t>ے‡{</a:t>
            </a:r>
            <a:r>
              <a:rPr lang="en-US"/>
              <a:t>ë‏‏</a:t>
            </a:r>
            <a:r>
              <a:rPr lang="ar-IQ"/>
              <a:t>ز_</a:t>
            </a:r>
            <a:r>
              <a:rPr lang="en-US"/>
              <a:t>Oîِ</a:t>
            </a:r>
            <a:r>
              <a:rPr lang="ar-IQ"/>
              <a:t>هء§ي’…</a:t>
            </a:r>
            <a:r>
              <a:rPr lang="en-US"/>
              <a:t>oF</a:t>
            </a:r>
            <a:r>
              <a:rPr lang="ar-IQ"/>
              <a:t>أ</a:t>
            </a:r>
            <a:br>
              <a:rPr lang="ar-IQ"/>
            </a:br>
            <a:r>
              <a:rPr lang="ar-IQ"/>
              <a:t>¯{~يُ‏‎;</a:t>
            </a:r>
            <a:r>
              <a:rPr lang="en-US"/>
              <a:t>doyp</a:t>
            </a:r>
            <a:r>
              <a:rPr lang="ar-IQ"/>
              <a:t>و</a:t>
            </a:r>
            <a:r>
              <a:rPr lang="en-US"/>
              <a:t>wV</a:t>
            </a:r>
            <a:r>
              <a:rPr lang="ar-IQ"/>
              <a:t>ےآ}ء±</a:t>
            </a:r>
            <a:r>
              <a:rPr lang="en-US"/>
              <a:t>Z</a:t>
            </a:r>
            <a:r>
              <a:rPr lang="ar-IQ"/>
              <a:t>إ</a:t>
            </a:r>
            <a:r>
              <a:rPr lang="en-US"/>
              <a:t>éAًْî</a:t>
            </a:r>
            <a:r>
              <a:rPr lang="ar-IQ"/>
              <a:t>ي</a:t>
            </a:r>
            <a:r>
              <a:rPr lang="en-US"/>
              <a:t>oK</a:t>
            </a:r>
            <a:r>
              <a:rPr lang="ar-IQ"/>
              <a:t>ط</a:t>
            </a:r>
            <a:r>
              <a:rPr lang="en-US"/>
              <a:t>û</a:t>
            </a:r>
            <a:r>
              <a:rPr lang="ar-IQ"/>
              <a:t>ي</a:t>
            </a:r>
            <a:r>
              <a:rPr lang="en-US"/>
              <a:t>t</a:t>
            </a:r>
            <a:r>
              <a:rPr lang="ar-IQ"/>
              <a:t>ڑ</a:t>
            </a:r>
            <a:r>
              <a:rPr lang="en-US"/>
              <a:t>ô®‎²Q²nِT</a:t>
            </a:r>
            <a:r>
              <a:rPr lang="ar-IQ"/>
              <a:t>ص&gt;</a:t>
            </a:r>
            <a:r>
              <a:rPr lang="en-US"/>
              <a:t>ô¯%~ƒ	ْi„</a:t>
            </a:r>
            <a:r>
              <a:rPr lang="ar-IQ"/>
              <a:t>س</a:t>
            </a:r>
            <a:r>
              <a:rPr lang="en-US"/>
              <a:t>G@</a:t>
            </a:r>
            <a:r>
              <a:rPr lang="ar-IQ"/>
              <a:t>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986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ScV</a:t>
            </a:r>
            <a:r>
              <a:rPr lang="ar-IQ"/>
              <a:t>خ®ش</a:t>
            </a:r>
            <a:r>
              <a:rPr lang="en-US"/>
              <a:t>Z­°×¦</a:t>
            </a:r>
            <a:r>
              <a:rPr lang="ar-IQ"/>
              <a:t>ےع¶ڑ§±إك</a:t>
            </a:r>
            <a:r>
              <a:rPr lang="en-US"/>
              <a:t>il5ïô-</a:t>
            </a:r>
            <a:r>
              <a:rPr lang="ar-IQ"/>
              <a:t>ع</a:t>
            </a:r>
            <a:r>
              <a:rPr lang="en-US"/>
              <a:t>A„</a:t>
            </a:r>
            <a:r>
              <a:rPr lang="ar-IQ"/>
              <a:t>قکڈ¶5¥</a:t>
            </a:r>
            <a:r>
              <a:rPr lang="en-US"/>
              <a:t>l%v</a:t>
            </a:r>
            <a:r>
              <a:rPr lang="ar-IQ"/>
              <a:t>آ‹ص°“»</a:t>
            </a:r>
            <a:r>
              <a:rPr lang="en-US"/>
              <a:t>a%ƒ</a:t>
            </a:r>
            <a:r>
              <a:rPr lang="ar-IQ"/>
              <a:t>يژ/´ڑ†</a:t>
            </a:r>
            <a:r>
              <a:rPr lang="en-US"/>
              <a:t>Pq</a:t>
            </a:r>
            <a:r>
              <a:rPr lang="ar-IQ"/>
              <a:t>غ</a:t>
            </a:r>
            <a:r>
              <a:rPr lang="en-US"/>
              <a:t>a$O</a:t>
            </a:r>
            <a:r>
              <a:rPr lang="ar-IQ"/>
              <a:t>ظ|"‡</a:t>
            </a:r>
            <a:r>
              <a:rPr lang="en-US"/>
              <a:t>g</a:t>
            </a:r>
            <a:r>
              <a:rPr lang="ar-IQ"/>
              <a:t>ح4^ً™</a:t>
            </a:r>
            <a:r>
              <a:rPr lang="en-US"/>
              <a:t>ô×g±A­</a:t>
            </a:r>
            <a:r>
              <a:rPr lang="ar-IQ"/>
              <a:t>ٹ‹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215519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Z</a:t>
            </a:r>
            <a:r>
              <a:rPr lang="ar-IQ"/>
              <a:t>غ</a:t>
            </a:r>
            <a:r>
              <a:rPr lang="en-US"/>
              <a:t>M1W¦´	é­</a:t>
            </a:r>
            <a:r>
              <a:rPr lang="ar-IQ"/>
              <a:t>ٹ</a:t>
            </a:r>
            <a:r>
              <a:rPr lang="en-US"/>
              <a:t>Bü†H\*</a:t>
            </a:r>
            <a:r>
              <a:rPr lang="ar-IQ"/>
              <a:t>ب</a:t>
            </a:r>
            <a:r>
              <a:rPr lang="en-US"/>
              <a:t>jOë'%</a:t>
            </a:r>
            <a:r>
              <a:rPr lang="ar-IQ"/>
              <a:t>د</a:t>
            </a:r>
            <a:r>
              <a:rPr lang="en-US"/>
              <a:t>g×</a:t>
            </a:r>
            <a:r>
              <a:rPr lang="ar-IQ"/>
              <a:t>أ</a:t>
            </a:r>
            <a:r>
              <a:rPr lang="en-US"/>
              <a:t>D0œ1kh4</a:t>
            </a:r>
            <a:r>
              <a:rPr lang="ar-IQ"/>
              <a:t>ہ</a:t>
            </a:r>
            <a:r>
              <a:rPr lang="en-US"/>
              <a:t>C</a:t>
            </a:r>
            <a:r>
              <a:rPr lang="ar-IQ"/>
              <a:t>ب&amp;„0™َ</a:t>
            </a:r>
            <a:r>
              <a:rPr lang="en-US"/>
              <a:t>C</a:t>
            </a:r>
            <a:r>
              <a:rPr lang="ar-IQ"/>
              <a:t>ذˆ¢8$</a:t>
            </a:r>
            <a:r>
              <a:rPr lang="en-US"/>
              <a:t>Da</a:t>
            </a:r>
            <a:r>
              <a:rPr lang="ar-IQ"/>
              <a:t>ط</a:t>
            </a:r>
            <a:r>
              <a:rPr lang="en-US"/>
              <a:t>C’	!… hDD~ٌ¦„DG‎W</a:t>
            </a:r>
            <a:r>
              <a:rPr lang="ar-IQ"/>
              <a:t>ي</a:t>
            </a:r>
            <a:r>
              <a:rPr lang="en-US"/>
              <a:t>uî*C‚éٌ</a:t>
            </a:r>
            <a:r>
              <a:rPr lang="ar-IQ"/>
              <a:t>ي0·</a:t>
            </a:r>
            <a:r>
              <a:rPr lang="en-US"/>
              <a:t>iٌ</a:t>
            </a:r>
            <a:r>
              <a:rPr lang="ar-IQ"/>
              <a:t>ےے </a:t>
            </a:r>
            <a:r>
              <a:rPr lang="en-US"/>
              <a:t>SvANٍ </a:t>
            </a:r>
            <a:r>
              <a:rPr lang="ar-IQ"/>
              <a:t>أگؤة‡
</a:t>
            </a:r>
            <a:r>
              <a:rPr lang="en-US"/>
              <a:t>A‹O ¶¶AV</a:t>
            </a:r>
            <a:r>
              <a:rPr lang="ar-IQ"/>
              <a:t>ب</a:t>
            </a:r>
            <a:r>
              <a:rPr lang="en-US"/>
              <a:t>f</a:t>
            </a:r>
            <a:r>
              <a:rPr lang="ar-IQ"/>
              <a:t>ظ</a:t>
            </a:r>
            <a:r>
              <a:rPr lang="en-US"/>
              <a:t>x 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2718883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@®ً™ء§</a:t>
            </a:r>
            <a:r>
              <a:rPr lang="en-US"/>
              <a:t>eE</a:t>
            </a:r>
            <a:r>
              <a:rPr lang="ar-IQ"/>
              <a:t>گ&lt;</a:t>
            </a:r>
            <a:r>
              <a:rPr lang="en-US"/>
              <a:t>M|</a:t>
            </a:r>
            <a:r>
              <a:rPr lang="ar-IQ"/>
              <a:t>پ</a:t>
            </a:r>
            <a:r>
              <a:rPr lang="en-US"/>
              <a:t>àW2</a:t>
            </a:r>
            <a:r>
              <a:rPr lang="ar-IQ"/>
              <a:t>و</a:t>
            </a:r>
            <a:r>
              <a:rPr lang="en-US"/>
              <a:t>C[°©¦@ً,²ƒM…
@ً</a:t>
            </a:r>
            <a:r>
              <a:rPr lang="ar-IQ"/>
              <a:t>ز´ء</a:t>
            </a:r>
            <a:r>
              <a:rPr lang="en-US"/>
              <a:t>I[„ًƒkû</a:t>
            </a:r>
            <a:r>
              <a:rPr lang="ar-IQ"/>
              <a:t>ف?</a:t>
            </a:r>
            <a:r>
              <a:rPr lang="en-US"/>
              <a:t>UT</a:t>
            </a:r>
            <a:r>
              <a:rPr lang="ar-IQ"/>
              <a:t>س </a:t>
            </a:r>
            <a:r>
              <a:rPr lang="en-US"/>
              <a:t>q</a:t>
            </a:r>
            <a:r>
              <a:rPr lang="ar-IQ"/>
              <a:t>ثؤ=}فً</a:t>
            </a:r>
            <a:r>
              <a:rPr lang="en-US"/>
              <a:t>t</a:t>
            </a:r>
            <a:r>
              <a:rPr lang="ar-IQ"/>
              <a:t>ے</a:t>
            </a:r>
            <a:r>
              <a:rPr lang="en-US"/>
              <a:t>ûM.</a:t>
            </a:r>
            <a:r>
              <a:rPr lang="ar-IQ"/>
              <a:t>شفق·ك</a:t>
            </a:r>
            <a:r>
              <a:rPr lang="en-US"/>
              <a:t>ë‌</a:t>
            </a:r>
            <a:r>
              <a:rPr lang="ar-IQ"/>
              <a:t>أ¾</a:t>
            </a:r>
            <a:r>
              <a:rPr lang="en-US"/>
              <a:t>î›</a:t>
            </a:r>
            <a:r>
              <a:rPr lang="ar-IQ"/>
              <a:t>ٹ</a:t>
            </a:r>
            <a:r>
              <a:rPr lang="en-US"/>
              <a:t>Lô…</a:t>
            </a:r>
            <a:r>
              <a:rPr lang="ar-IQ"/>
              <a:t>إےلغ</a:t>
            </a:r>
            <a:r>
              <a:rPr lang="en-US"/>
              <a:t>Bïîï/¯iٍ†</a:t>
            </a:r>
            <a:r>
              <a:rPr lang="ar-IQ"/>
              <a:t>س</a:t>
            </a:r>
            <a:r>
              <a:rPr lang="en-US"/>
              <a:t>û‏‘—</a:t>
            </a:r>
            <a:r>
              <a:rPr lang="ar-IQ"/>
              <a:t>ب</a:t>
            </a:r>
            <a:r>
              <a:rPr lang="en-US"/>
              <a:t>o</a:t>
            </a:r>
            <a:r>
              <a:rPr lang="ar-IQ"/>
              <a:t>ے‏ٍپ¯ُ‎</a:t>
            </a:r>
            <a:r>
              <a:rPr lang="en-US"/>
              <a:t>é‏</a:t>
            </a:r>
            <a:r>
              <a:rPr lang="ar-IQ"/>
              <a:t>نـ</a:t>
            </a:r>
            <a:r>
              <a:rPr lang="en-US"/>
              <a:t>ƒL‹¤ë®«›&gt;v«</a:t>
            </a:r>
            <a:r>
              <a:rPr lang="ar-IQ"/>
              <a:t>گ</a:t>
            </a:r>
            <a:r>
              <a:rPr lang="en-US"/>
              <a:t>Q^«ْ÷K</a:t>
            </a:r>
            <a:r>
              <a:rPr lang="ar-IQ"/>
              <a:t>گ</a:t>
            </a:r>
            <a:r>
              <a:rPr lang="en-US"/>
              <a:t>RrN™AŒ!</a:t>
            </a:r>
            <a:r>
              <a:rPr lang="ar-IQ"/>
              <a:t>ب</a:t>
            </a:r>
            <a:r>
              <a:rPr lang="en-US"/>
              <a:t>S</a:t>
            </a:r>
            <a:r>
              <a:rPr lang="ar-IQ"/>
              <a:t>ؤ</a:t>
            </a:r>
            <a:r>
              <a:rPr lang="en-US"/>
              <a:t>Aْd#</a:t>
            </a:r>
            <a:r>
              <a:rPr lang="ar-IQ"/>
              <a:t>أء</a:t>
            </a:r>
            <a:r>
              <a:rPr lang="en-US"/>
              <a:t>F…َfHu_R4â</a:t>
            </a:r>
            <a:r>
              <a:rPr lang="ar-IQ"/>
              <a:t>گس</a:t>
            </a:r>
            <a:r>
              <a:rPr lang="en-US"/>
              <a:t>ëR,!dl‚ّ™ù</a:t>
            </a:r>
            <a:r>
              <a:rPr lang="ar-IQ"/>
              <a:t>گ</a:t>
            </a:r>
            <a:r>
              <a:rPr lang="en-US"/>
              <a:t>kً™	dv</a:t>
            </a:r>
            <a:r>
              <a:rPr lang="ar-IQ"/>
              <a:t>ٹ	“ہ</a:t>
            </a:r>
            <a:r>
              <a:rPr lang="en-US"/>
              <a:t>ƒ"éd?6~"Yà؛}è ]•</a:t>
            </a:r>
            <a:r>
              <a:rPr lang="ar-IQ"/>
              <a:t>ء4~</a:t>
            </a:r>
            <a:r>
              <a:rPr lang="en-US"/>
              <a:t>B¸"C8!8</a:t>
            </a:r>
            <a:r>
              <a:rPr lang="ar-IQ"/>
              <a:t>تؤن&gt;™</a:t>
            </a:r>
            <a:r>
              <a:rPr lang="en-US"/>
              <a:t>ƒ</a:t>
            </a:r>
            <a:r>
              <a:rPr lang="ar-IQ"/>
              <a:t>آ‍</a:t>
            </a:r>
            <a:r>
              <a:rPr lang="en-US"/>
              <a:t>gŒè¦‌</a:t>
            </a:r>
            <a:r>
              <a:rPr lang="ar-IQ"/>
              <a:t>ڑ</a:t>
            </a:r>
            <a:r>
              <a:rPr lang="en-US"/>
              <a:t>0ƒ&lt; </a:t>
            </a:r>
            <a:r>
              <a:rPr lang="ar-IQ"/>
              <a:t>س!¦</a:t>
            </a:r>
            <a:r>
              <a:rPr lang="en-US"/>
              <a:t>pN</a:t>
            </a:r>
            <a:r>
              <a:rPr lang="ar-IQ"/>
              <a:t>ب\:“'€</a:t>
            </a:r>
            <a:r>
              <a:rPr lang="en-US"/>
              <a:t>ƒ</a:t>
            </a:r>
            <a:r>
              <a:rPr lang="ar-IQ"/>
              <a:t>آ</a:t>
            </a:r>
            <a:r>
              <a:rPr lang="en-US"/>
              <a:t>h،´û</a:t>
            </a:r>
            <a:r>
              <a:rPr lang="ar-IQ"/>
              <a:t>س</a:t>
            </a:r>
            <a:r>
              <a:rPr lang="en-US"/>
              <a:t>L#{»L </a:t>
            </a:r>
            <a:r>
              <a:rPr lang="ar-IQ"/>
              <a:t>س</a:t>
            </a:r>
            <a:r>
              <a:rPr lang="en-US"/>
              <a:t>OG</a:t>
            </a:r>
            <a:r>
              <a:rPr lang="ar-IQ"/>
              <a:t>ر</a:t>
            </a:r>
            <a:r>
              <a:rPr lang="en-US"/>
              <a:t>ƒ|</a:t>
            </a:r>
            <a:r>
              <a:rPr lang="ar-IQ"/>
              <a:t>ا]</a:t>
            </a:r>
            <a:r>
              <a:rPr lang="en-US"/>
              <a:t>b8</a:t>
            </a:r>
            <a:r>
              <a:rPr lang="ar-IQ"/>
              <a:t>ک</a:t>
            </a:r>
            <a:r>
              <a:rPr lang="en-US"/>
              <a:t>M4PuM};</a:t>
            </a:r>
            <a:r>
              <a:rPr lang="ar-IQ"/>
              <a:t>ذ</a:t>
            </a:r>
            <a:r>
              <a:rPr lang="en-US"/>
              <a:t>d8</a:t>
            </a:r>
            <a:r>
              <a:rPr lang="ar-IQ"/>
              <a:t>ه</a:t>
            </a:r>
            <a:r>
              <a:rPr lang="en-US"/>
              <a:t>pA÷ƒKè8ƒ"OM=8`»8ˆîdh	­ë¦·„q¶h</a:t>
            </a:r>
            <a:r>
              <a:rPr lang="ar-IQ"/>
              <a:t>غ</a:t>
            </a:r>
            <a:r>
              <a:rPr lang="en-US"/>
              <a:t>s?‡</a:t>
            </a:r>
            <a:r>
              <a:rPr lang="ar-IQ"/>
              <a:t>ق</a:t>
            </a:r>
            <a:r>
              <a:rPr lang="en-US"/>
              <a:t>â</a:t>
            </a:r>
            <a:r>
              <a:rPr lang="ar-IQ"/>
              <a:t>س¾ذ@</a:t>
            </a:r>
            <a:r>
              <a:rPr lang="en-US"/>
              <a:t>è‏</a:t>
            </a:r>
            <a:r>
              <a:rPr lang="ar-IQ"/>
              <a:t>ے</a:t>
            </a:r>
            <a:r>
              <a:rPr lang="en-US"/>
              <a:t>îc„q¾è/%ô</a:t>
            </a:r>
            <a:r>
              <a:rPr lang="ar-IQ"/>
              <a:t>را</a:t>
            </a:r>
            <a:r>
              <a:rPr lang="en-US"/>
              <a:t>ïG؟</a:t>
            </a:r>
            <a:r>
              <a:rPr lang="ar-IQ"/>
              <a:t>ژ°´ـ;£ٹٹ</a:t>
            </a:r>
            <a:r>
              <a:rPr lang="en-US"/>
              <a:t>ôô`</a:t>
            </a:r>
            <a:r>
              <a:rPr lang="ar-IQ"/>
              <a:t>ظًڈ</a:t>
            </a:r>
            <a:r>
              <a:rPr lang="en-US"/>
              <a:t>ƒz6</a:t>
            </a:r>
            <a:r>
              <a:rPr lang="ar-IQ"/>
              <a:t>ف#ٹّ</a:t>
            </a:r>
            <a:r>
              <a:rPr lang="en-US"/>
              <a:t>é</a:t>
            </a:r>
            <a:r>
              <a:rPr lang="ar-IQ"/>
              <a:t>ھ8‍آ</a:t>
            </a:r>
            <a:r>
              <a:rPr lang="en-US"/>
              <a:t>M</a:t>
            </a:r>
            <a:r>
              <a:rPr lang="ar-IQ"/>
              <a:t>ں74</a:t>
            </a:r>
            <a:r>
              <a:rPr lang="en-US"/>
              <a:t>m</a:t>
            </a:r>
            <a:r>
              <a:rPr lang="ar-IQ"/>
              <a:t>ع}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m„ُX}m§­</a:t>
            </a:r>
            <a:r>
              <a:rPr lang="ar-IQ"/>
              <a:t>ل_</a:t>
            </a:r>
            <a:r>
              <a:rPr lang="en-US"/>
              <a:t>w‎</a:t>
            </a:r>
            <a:r>
              <a:rPr lang="ar-IQ"/>
              <a:t>أ
</a:t>
            </a:r>
            <a:r>
              <a:rPr lang="en-US"/>
              <a:t>z­†x</a:t>
            </a:r>
            <a:r>
              <a:rPr lang="ar-IQ"/>
              <a:t>ط</a:t>
            </a:r>
            <a:r>
              <a:rPr lang="en-US"/>
              <a:t>Gatûz?°</a:t>
            </a:r>
            <a:r>
              <a:rPr lang="ar-IQ"/>
              <a:t>ژ7</a:t>
            </a:r>
            <a:r>
              <a:rPr lang="en-US"/>
              <a:t>Mé#’</a:t>
            </a:r>
            <a:r>
              <a:rPr lang="ar-IQ"/>
              <a:t>ر¶‏~</a:t>
            </a:r>
            <a:r>
              <a:rPr lang="en-US"/>
              <a:t>h a\¹~</a:t>
            </a:r>
            <a:r>
              <a:rPr lang="ar-IQ"/>
              <a:t>ںِ“</a:t>
            </a:r>
            <a:r>
              <a:rPr lang="en-US"/>
              <a:t>p</a:t>
            </a:r>
            <a:r>
              <a:rPr lang="ar-IQ"/>
              <a:t>گ@ي</a:t>
            </a:r>
            <a:r>
              <a:rPr lang="en-US"/>
              <a:t>tŒè™</a:t>
            </a:r>
            <a:r>
              <a:rPr lang="ar-IQ"/>
              <a:t>خ‍½'§¾·قئھ</a:t>
            </a:r>
            <a:r>
              <a:rPr lang="en-US"/>
              <a:t>q</a:t>
            </a:r>
            <a:r>
              <a:rPr lang="ar-IQ"/>
              <a:t>ز</a:t>
            </a:r>
            <a:r>
              <a:rPr lang="en-US"/>
              <a:t>m‎/x؟´¾êƒ</a:t>
            </a:r>
            <a:r>
              <a:rPr lang="ar-IQ"/>
              <a:t>ئشٌ</a:t>
            </a:r>
            <a:r>
              <a:rPr lang="en-US"/>
              <a:t>w</a:t>
            </a:r>
            <a:r>
              <a:rPr lang="ar-IQ"/>
              <a:t>أ¥÷آ½}</a:t>
            </a:r>
            <a:r>
              <a:rPr lang="en-US"/>
              <a:t>SS4MûO¸G</a:t>
            </a:r>
            <a:r>
              <a:rPr lang="ar-IQ"/>
              <a:t>ھں«زي</a:t>
            </a:r>
            <a:r>
              <a:rPr lang="en-US"/>
              <a:t>Rُ½o؟َ</a:t>
            </a:r>
            <a:r>
              <a:rPr lang="ar-IQ"/>
              <a:t>ة-´‎+</a:t>
            </a:r>
            <a:r>
              <a:rPr lang="en-US"/>
              <a:t>ë}né=wcO½</a:t>
            </a:r>
            <a:r>
              <a:rPr lang="ar-IQ"/>
              <a:t>ےْ</a:t>
            </a:r>
            <a:r>
              <a:rPr lang="en-US"/>
              <a:t>Z؛ُ</a:t>
            </a:r>
            <a:r>
              <a:rPr lang="ar-IQ"/>
              <a:t>كے÷؟ز®‎«إ|!ك؟</a:t>
            </a:r>
            <a:r>
              <a:rPr lang="en-US"/>
              <a:t>K</a:t>
            </a:r>
            <a:r>
              <a:rPr lang="ar-IQ"/>
              <a:t>ق‍پ„ّ¾¢</a:t>
            </a:r>
            <a:r>
              <a:rPr lang="en-US"/>
              <a:t>ô</a:t>
            </a:r>
            <a:r>
              <a:rPr lang="ar-IQ"/>
              <a:t>ں</a:t>
            </a:r>
            <a:r>
              <a:rPr lang="en-US"/>
              <a:t>Ké×q</a:t>
            </a:r>
            <a:r>
              <a:rPr lang="ar-IQ"/>
              <a:t>ژ·</a:t>
            </a:r>
            <a:r>
              <a:rPr lang="en-US"/>
              <a:t>wّë¬B¯</a:t>
            </a:r>
            <a:r>
              <a:rPr lang="ar-IQ"/>
              <a:t>فً</a:t>
            </a:r>
            <a:r>
              <a:rPr lang="en-US"/>
              <a:t>ï´‍؟÷‍%½ّ…ê</a:t>
            </a:r>
            <a:r>
              <a:rPr lang="ar-IQ"/>
              <a:t>ز‏؟،¯ُذ</a:t>
            </a:r>
            <a:r>
              <a:rPr lang="en-US"/>
              <a:t>aW؛O</a:t>
            </a:r>
            <a:r>
              <a:rPr lang="ar-IQ"/>
              <a:t>ے‎كـ</a:t>
            </a:r>
            <a:r>
              <a:rPr lang="en-US"/>
              <a:t>zO¥÷</a:t>
            </a:r>
            <a:r>
              <a:rPr lang="ar-IQ"/>
              <a:t>ے¬]</a:t>
            </a:r>
            <a:r>
              <a:rPr lang="en-US"/>
              <a:t>në</a:t>
            </a:r>
            <a:r>
              <a:rPr lang="ar-IQ"/>
              <a:t>ٹےّ</a:t>
            </a:r>
            <a:r>
              <a:rPr lang="en-US"/>
              <a:t>Du{</a:t>
            </a:r>
            <a:r>
              <a:rPr lang="ar-IQ"/>
              <a:t>كغ‡‎</a:t>
            </a:r>
            <a:r>
              <a:rPr lang="en-US"/>
              <a:t>û¯ً‡‏‚#¯u8</a:t>
            </a:r>
            <a:br>
              <a:rPr lang="en-US"/>
            </a:br>
            <a:r>
              <a:rPr lang="en-US"/>
              <a:t>üBْB¾âG</a:t>
            </a:r>
            <a:r>
              <a:rPr lang="ar-IQ"/>
              <a:t>ے¾؟</a:t>
            </a:r>
            <a:r>
              <a:rPr lang="en-US"/>
              <a:t>ë×zç‰ZS</a:t>
            </a:r>
            <a:r>
              <a:rPr lang="ar-IQ"/>
              <a:t>ؤ½ے</a:t>
            </a:r>
            <a:r>
              <a:rPr lang="en-US"/>
              <a:t>ïKKW°¼‌¾</a:t>
            </a:r>
            <a:r>
              <a:rPr lang="ar-IQ"/>
              <a:t>ل¥‏}</a:t>
            </a:r>
            <a:r>
              <a:rPr lang="en-US"/>
              <a:t>o؟</a:t>
            </a:r>
            <a:r>
              <a:rPr lang="ar-IQ"/>
              <a:t>ے</a:t>
            </a:r>
            <a:r>
              <a:rPr lang="en-US"/>
              <a:t>ê</a:t>
            </a:r>
            <a:r>
              <a:rPr lang="ar-IQ"/>
              <a:t>ع</a:t>
            </a:r>
            <a:r>
              <a:rPr lang="en-US"/>
              <a:t>XCû</a:t>
            </a:r>
            <a:r>
              <a:rPr lang="ar-IQ"/>
              <a:t>ےژ؛ن3،|":ُ‏ے</a:t>
            </a:r>
            <a:r>
              <a:rPr lang="en-US"/>
              <a:t>ëˆZ}f</a:t>
            </a:r>
            <a:r>
              <a:rPr lang="ar-IQ"/>
              <a:t>ر¬!~؛</a:t>
            </a:r>
            <a:r>
              <a:rPr lang="en-US"/>
              <a:t>î¾¼ٌ.p‎َa‏؟Xn¯¯</a:t>
            </a:r>
            <a:r>
              <a:rPr lang="ar-IQ"/>
              <a:t>ے÷ُے</a:t>
            </a:r>
            <a:r>
              <a:rPr lang="en-US"/>
              <a:t>A}</a:t>
            </a:r>
            <a:r>
              <a:rPr lang="ar-IQ"/>
              <a:t>ف</a:t>
            </a:r>
            <a:r>
              <a:rPr lang="en-US"/>
              <a:t>k</a:t>
            </a:r>
            <a:r>
              <a:rPr lang="ar-IQ"/>
              <a:t>ےّ</a:t>
            </a:r>
            <a:r>
              <a:rPr lang="en-US"/>
              <a:t>Duzû</a:t>
            </a:r>
            <a:r>
              <a:rPr lang="ar-IQ"/>
              <a:t>ےے‏‏‎£‹</a:t>
            </a:r>
            <a:r>
              <a:rPr lang="en-US"/>
              <a:t>ëّ#</a:t>
            </a:r>
            <a:r>
              <a:rPr lang="ar-IQ"/>
              <a:t>ڈے{</a:t>
            </a:r>
            <a:r>
              <a:rPr lang="en-US"/>
              <a:t>a؟</a:t>
            </a:r>
            <a:r>
              <a:rPr lang="ar-IQ"/>
              <a:t>ےے</a:t>
            </a:r>
            <a:r>
              <a:rPr lang="en-US"/>
              <a:t>ï</a:t>
            </a:r>
            <a:r>
              <a:rPr lang="ar-IQ"/>
              <a:t>ط</a:t>
            </a:r>
            <a:r>
              <a:rPr lang="en-US"/>
              <a:t>V</a:t>
            </a:r>
            <a:r>
              <a:rPr lang="ar-IQ"/>
              <a:t>مے‎ْل؟‎¶÷ےآْے¥ےےےے„؟</a:t>
            </a:r>
            <a:r>
              <a:rPr lang="en-US"/>
              <a:t>t؟</a:t>
            </a:r>
            <a:r>
              <a:rPr lang="ar-IQ"/>
              <a:t>ض°يے</a:t>
            </a:r>
            <a:r>
              <a:rPr lang="en-US"/>
              <a:t>î؟¯×¥</a:t>
            </a:r>
            <a:r>
              <a:rPr lang="ar-IQ"/>
              <a:t>ے</a:t>
            </a:r>
            <a:r>
              <a:rPr lang="en-US"/>
              <a:t>dWü</a:t>
            </a:r>
            <a:r>
              <a:rPr lang="ar-IQ"/>
              <a:t>ا</a:t>
            </a:r>
            <a:r>
              <a:rPr lang="en-US"/>
              <a:t>ûWü</a:t>
            </a:r>
            <a:r>
              <a:rPr lang="ar-IQ"/>
              <a:t>اِ+ےے×كي</a:t>
            </a:r>
            <a:r>
              <a:rPr lang="en-US"/>
              <a:t>ê‎</a:t>
            </a:r>
            <a:r>
              <a:rPr lang="ar-IQ"/>
              <a:t>ےُ_„‎‏µ¯ص</a:t>
            </a:r>
            <a:r>
              <a:rPr lang="en-US"/>
              <a:t>îُ</a:t>
            </a:r>
            <a:r>
              <a:rPr lang="ar-IQ"/>
              <a:t>ضك</a:t>
            </a:r>
            <a:r>
              <a:rPr lang="en-US"/>
              <a:t>é²Qï×ûh;ô½ٍµ</a:t>
            </a:r>
            <a:r>
              <a:rPr lang="ar-IQ"/>
              <a:t>ص-²,[^؟‏مے</a:t>
            </a:r>
            <a:r>
              <a:rPr lang="en-US"/>
              <a:t>ë</a:t>
            </a:r>
            <a:r>
              <a:rPr lang="ar-IQ"/>
              <a:t>ا¯_ے}‘_×_ے×ِے$</a:t>
            </a:r>
            <a:r>
              <a:rPr lang="en-US"/>
              <a:t>î‎ُُ</a:t>
            </a:r>
            <a:r>
              <a:rPr lang="ar-IQ"/>
              <a:t>ض×‎</a:t>
            </a:r>
            <a:r>
              <a:rPr lang="en-US"/>
              <a:t>«J¾؟a،Kُ^³›AW_ï¥‏¶D{l”;d¢</a:t>
            </a:r>
            <a:r>
              <a:rPr lang="ar-IQ"/>
              <a:t>غ÷ْ‎´‏½’²£؟
ظ</a:t>
            </a:r>
            <a:r>
              <a:rPr lang="en-US"/>
              <a:t>Cْ]§</a:t>
            </a:r>
            <a:r>
              <a:rPr lang="ar-IQ"/>
              <a:t>گت</a:t>
            </a:r>
            <a:r>
              <a:rPr lang="en-US"/>
              <a:t>wé¾ûm&gt;</a:t>
            </a:r>
            <a:r>
              <a:rPr lang="ar-IQ"/>
              <a:t>ک‏…</a:t>
            </a:r>
            <a:r>
              <a:rPr lang="en-US"/>
              <a:t>î</a:t>
            </a:r>
            <a:r>
              <a:rPr lang="ar-IQ"/>
              <a:t>ط¤</a:t>
            </a:r>
            <a:r>
              <a:rPr lang="en-US"/>
              <a:t>ë_</a:t>
            </a:r>
            <a:r>
              <a:rPr lang="ar-IQ"/>
              <a:t>ىُك</a:t>
            </a:r>
            <a:r>
              <a:rPr lang="en-US"/>
              <a:t>U</a:t>
            </a:r>
            <a:r>
              <a:rPr lang="ar-IQ"/>
              <a:t>ط</a:t>
            </a:r>
            <a:r>
              <a:rPr lang="en-US"/>
              <a:t>eO†Œِّa=¸}</a:t>
            </a:r>
            <a:r>
              <a:rPr lang="ar-IQ"/>
              <a:t>ے</a:t>
            </a:r>
            <a:r>
              <a:rPr lang="en-US"/>
              <a:t>V½­ipû½²Q</a:t>
            </a:r>
            <a:r>
              <a:rPr lang="ar-IQ"/>
              <a:t>ع</a:t>
            </a:r>
            <a:r>
              <a:rPr lang="en-US"/>
              <a:t>W¶P</a:t>
            </a:r>
            <a:r>
              <a:rPr lang="ar-IQ"/>
              <a:t>ے{</a:t>
            </a:r>
            <a:r>
              <a:rPr lang="en-US"/>
              <a:t>k‚î-Xj</a:t>
            </a:r>
            <a:r>
              <a:rPr lang="ar-IQ"/>
              <a:t>ڑ</a:t>
            </a:r>
            <a:r>
              <a:rPr lang="en-US"/>
              <a:t>v’z</a:t>
            </a:r>
            <a:r>
              <a:rPr lang="ar-IQ"/>
              <a:t>ق•‚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754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499354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8¶*°ƒpƒ»</a:t>
            </a:r>
            <a:r>
              <a:rPr lang="ar-IQ"/>
              <a:t>ڑ5</a:t>
            </a:r>
            <a:r>
              <a:rPr lang="en-US"/>
              <a:t>é„ü,4â¬*ُ…</a:t>
            </a:r>
            <a:r>
              <a:rPr lang="ar-IQ"/>
              <a:t>ڈ</a:t>
            </a:r>
            <a:r>
              <a:rPr lang="en-US"/>
              <a:t>u½(ُm5ô‏؛</a:t>
            </a:r>
            <a:r>
              <a:rPr lang="ar-IQ"/>
              <a:t>طع</a:t>
            </a:r>
            <a:r>
              <a:rPr lang="en-US"/>
              <a:t>c¶</a:t>
            </a:r>
            <a:r>
              <a:rPr lang="ar-IQ"/>
              <a:t>ي§ آ</a:t>
            </a:r>
            <a:r>
              <a:rPr lang="en-US"/>
              <a:t>v»ـZ</a:t>
            </a:r>
            <a:r>
              <a:rPr lang="ar-IQ"/>
              <a:t>إ¬</a:t>
            </a:r>
            <a:r>
              <a:rPr lang="en-US"/>
              <a:t>WCˆm„µ</a:t>
            </a:r>
            <a:r>
              <a:rPr lang="ar-IQ"/>
              <a:t>ژزµ</a:t>
            </a:r>
            <a:r>
              <a:rPr lang="en-US"/>
              <a:t>a¬xvƒ_ٌMZ</a:t>
            </a:r>
            <a:r>
              <a:rPr lang="ar-IQ"/>
              <a:t>ل„</a:t>
            </a:r>
            <a:r>
              <a:rPr lang="en-US"/>
              <a:t>îâQ</a:t>
            </a:r>
            <a:r>
              <a:rPr lang="ar-IQ"/>
              <a:t>ط«¸¸9شى5ˆ¸¼,5طسھ¤غ	'}±ق</a:t>
            </a:r>
            <a:r>
              <a:rPr lang="en-US"/>
              <a:t>ƒ	</a:t>
            </a:r>
            <a:r>
              <a:rPr lang="ar-IQ"/>
              <a:t>ؤ8¶·}ٹف¨</a:t>
            </a:r>
            <a:r>
              <a:rPr lang="en-US"/>
              <a:t>ûl$é´A…</a:t>
            </a:r>
            <a:r>
              <a:rPr lang="ar-IQ"/>
              <a:t>ل¤ق,&amp;[ـ</a:t>
            </a:r>
            <a:r>
              <a:rPr lang="en-US"/>
              <a:t>Cx[Q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129957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’´غ	</a:t>
            </a:r>
            <a:r>
              <a:rPr lang="en-US"/>
              <a:t>X{½‹N°</a:t>
            </a:r>
            <a:r>
              <a:rPr lang="ar-IQ"/>
              <a:t>س†¶)0÷</a:t>
            </a:r>
            <a:r>
              <a:rPr lang="en-US"/>
              <a:t>OAZBû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506425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;?„¶&lt;بْ!ڑ]ٹ</a:t>
            </a:r>
            <a:r>
              <a:rPr lang="en-US"/>
              <a:t>gً„Dz3l)‍ٌ›S³ً </a:t>
            </a:r>
            <a:r>
              <a:rPr lang="ar-IQ"/>
              <a:t>آ</a:t>
            </a:r>
            <a:r>
              <a:rPr lang="en-US"/>
              <a:t>fˆٌ‚'`</a:t>
            </a:r>
            <a:r>
              <a:rPr lang="ar-IQ"/>
              <a:t>پ§‹</a:t>
            </a:r>
            <a:r>
              <a:rPr lang="en-US"/>
              <a:t>bƒ&lt;e</a:t>
            </a:r>
            <a:r>
              <a:rPr lang="ar-IQ"/>
              <a:t>بَ	¨†ٌ°“*$أ	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26240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Hî</a:t>
            </a:r>
            <a:r>
              <a:rPr lang="ar-IQ"/>
              <a:t>ل«&amp;|س&lt;بِْ}</a:t>
            </a:r>
            <a:r>
              <a:rPr lang="en-US"/>
              <a:t>X&amp;o</a:t>
            </a:r>
            <a:r>
              <a:rPr lang="ar-IQ"/>
              <a:t>گمˆ†ˆˆ´</a:t>
            </a:r>
            <a:r>
              <a:rPr lang="en-US"/>
              <a:t>p</a:t>
            </a:r>
            <a:r>
              <a:rPr lang="ar-IQ"/>
              <a:t>آ ¸مˆˆ</a:t>
            </a:r>
            <a:r>
              <a:rPr lang="en-US"/>
              <a:t>aAœy</a:t>
            </a:r>
            <a:r>
              <a:rPr lang="ar-IQ"/>
              <a:t>ژ¶‚‡ˆ†</a:t>
            </a:r>
            <a:r>
              <a:rPr lang="en-US"/>
              <a:t>m„D&gt;B""</a:t>
            </a:r>
            <a:r>
              <a:rPr lang="ar-IQ"/>
              <a:t>ي3ج</a:t>
            </a:r>
            <a:r>
              <a:rPr lang="en-US"/>
              <a:t>ûA،„E،h0ˆd@</a:t>
            </a:r>
            <a:r>
              <a:rPr lang="ar-IQ"/>
              <a:t>ي35گ[§"ِ!›</a:t>
            </a:r>
            <a:r>
              <a:rPr lang="en-US"/>
              <a:t>a5h</a:t>
            </a:r>
            <a:r>
              <a:rPr lang="ar-IQ"/>
              <a:t>ب</a:t>
            </a:r>
            <a:r>
              <a:rPr lang="en-US"/>
              <a:t>ƒ´!…é</a:t>
            </a:r>
            <a:r>
              <a:rPr lang="ar-IQ"/>
              <a:t>ذ‎„¯‹?ًآ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495145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</a:t>
            </a:r>
            <a:r>
              <a:rPr lang="ar-IQ"/>
              <a:t>ض#ےےگ&lt;¸—حچ</a:t>
            </a:r>
            <a:r>
              <a:rPr lang="en-US"/>
              <a:t>œ2</a:t>
            </a:r>
            <a:br>
              <a:rPr lang="en-US"/>
            </a:br>
            <a:r>
              <a:rPr lang="en-US"/>
              <a:t>aµd ‚</a:t>
            </a:r>
            <a:r>
              <a:rPr lang="ar-IQ"/>
              <a:t>ؤ</a:t>
            </a:r>
            <a:r>
              <a:rPr lang="en-US"/>
              <a:t>hCrƒّXpôkً“M</a:t>
            </a:r>
            <a:r>
              <a:rPr lang="ar-IQ"/>
              <a:t>ك</a:t>
            </a:r>
            <a:r>
              <a:rPr lang="en-US"/>
              <a:t>GN;P،t</a:t>
            </a:r>
            <a:r>
              <a:rPr lang="ar-IQ"/>
              <a:t>ي</a:t>
            </a:r>
            <a:r>
              <a:rPr lang="en-US"/>
              <a:t>M«ˆûD</a:t>
            </a:r>
            <a:r>
              <a:rPr lang="ar-IQ"/>
              <a:t>ا،}</a:t>
            </a:r>
            <a:r>
              <a:rPr lang="en-US"/>
              <a:t>uRù‡</a:t>
            </a:r>
            <a:r>
              <a:rPr lang="ar-IQ"/>
              <a:t>ب?ص×^ش،ت</a:t>
            </a:r>
            <a:r>
              <a:rPr lang="en-US"/>
              <a:t>t</a:t>
            </a:r>
            <a:r>
              <a:rPr lang="ar-IQ"/>
              <a:t>ت†~"ء</a:t>
            </a:r>
            <a:r>
              <a:rPr lang="en-US"/>
              <a:t>Yٌ5 y¹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663169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œ¸FِN</a:t>
            </a:r>
            <a:r>
              <a:rPr lang="ar-IQ"/>
              <a:t>ب</a:t>
            </a:r>
            <a:r>
              <a:rPr lang="en-US"/>
              <a:t>îL`ƒ'V™â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342363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–¼†8…ô</a:t>
            </a:r>
            <a:r>
              <a:rPr lang="ar-IQ"/>
              <a:t>ب7</a:t>
            </a:r>
            <a:r>
              <a:rPr lang="en-US"/>
              <a:t>r¢’€ƒ#t</a:t>
            </a:r>
            <a:r>
              <a:rPr lang="ar-IQ"/>
              <a:t>ب</a:t>
            </a:r>
            <a:r>
              <a:rPr lang="en-US"/>
              <a:t>à‚q3</a:t>
            </a:r>
            <a:r>
              <a:rPr lang="ar-IQ"/>
              <a:t>أ¦‍چد	¯„ </a:t>
            </a:r>
            <a:r>
              <a:rPr lang="en-US"/>
              <a:t>ïE</a:t>
            </a:r>
            <a:r>
              <a:rPr lang="ar-IQ"/>
              <a:t>ب</a:t>
            </a:r>
            <a:r>
              <a:rPr lang="en-US"/>
              <a:t>ô</a:t>
            </a:r>
            <a:r>
              <a:rPr lang="ar-IQ"/>
              <a:t>س</a:t>
            </a:r>
            <a:r>
              <a:rPr lang="en-US"/>
              <a:t>F</a:t>
            </a:r>
            <a:r>
              <a:rPr lang="ar-IQ"/>
              <a:t>وٹ</a:t>
            </a:r>
            <a:r>
              <a:rPr lang="en-US"/>
              <a:t>L </a:t>
            </a:r>
            <a:r>
              <a:rPr lang="ar-IQ"/>
              <a:t>ة</a:t>
            </a:r>
            <a:r>
              <a:rPr lang="en-US"/>
              <a:t>TG‎Uَ4]D~•èâ¦F…L#{ûO</a:t>
            </a:r>
            <a:r>
              <a:rPr lang="ar-IQ"/>
              <a:t>ز؟س[ى</a:t>
            </a:r>
            <a:r>
              <a:rPr lang="en-US"/>
              <a:t>ZxC‹«ô</a:t>
            </a:r>
            <a:r>
              <a:rPr lang="ar-IQ"/>
              <a:t>ج</a:t>
            </a:r>
            <a:r>
              <a:rPr lang="en-US"/>
              <a:t>çZ6</a:t>
            </a:r>
            <a:r>
              <a:rPr lang="ar-IQ"/>
              <a:t>ع¶چ·‡آ8ك~®ئ‎</a:t>
            </a:r>
            <a:r>
              <a:rPr lang="en-US"/>
              <a:t>o</a:t>
            </a:r>
            <a:r>
              <a:rPr lang="ar-IQ"/>
              <a:t>ق</a:t>
            </a:r>
            <a:r>
              <a:rPr lang="en-US"/>
              <a:t>û}ë</a:t>
            </a:r>
            <a:r>
              <a:rPr lang="ar-IQ"/>
              <a:t>ھ</a:t>
            </a:r>
            <a:r>
              <a:rPr lang="en-US"/>
              <a:t>u¶‍©&amp;ùِ}</a:t>
            </a:r>
            <a:r>
              <a:rPr lang="ar-IQ"/>
              <a:t>ز</a:t>
            </a:r>
            <a:r>
              <a:rPr lang="en-US"/>
              <a:t>n</a:t>
            </a:r>
            <a:r>
              <a:rPr lang="ar-IQ"/>
              <a:t>ھ·</a:t>
            </a:r>
            <a:r>
              <a:rPr lang="en-US"/>
              <a:t>g	÷</a:t>
            </a:r>
            <a:r>
              <a:rPr lang="ar-IQ"/>
              <a:t>ص</a:t>
            </a:r>
            <a:r>
              <a:rPr lang="en-US"/>
              <a:t>oZM³</a:t>
            </a:r>
            <a:r>
              <a:rPr lang="ar-IQ"/>
              <a:t>9لّ</a:t>
            </a:r>
            <a:r>
              <a:rPr lang="en-US"/>
              <a:t>w</a:t>
            </a:r>
            <a:r>
              <a:rPr lang="ar-IQ"/>
              <a:t>س½</a:t>
            </a:r>
            <a:r>
              <a:rPr lang="en-US"/>
              <a:t>wï&lt;“P½</a:t>
            </a:r>
            <a:r>
              <a:rPr lang="ar-IQ"/>
              <a:t>ى</a:t>
            </a:r>
            <a:r>
              <a:rPr lang="en-US"/>
              <a:t>k½</a:t>
            </a:r>
            <a:r>
              <a:rPr lang="ar-IQ"/>
              <a:t>ظآ</a:t>
            </a:r>
            <a:r>
              <a:rPr lang="en-US"/>
              <a:t>tô=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سص</a:t>
            </a:r>
            <a:r>
              <a:rPr lang="en-US"/>
              <a:t>m×iëîû¤î?¤÷u‏‏µ</a:t>
            </a:r>
            <a:r>
              <a:rPr lang="ar-IQ"/>
              <a:t>ق“×</a:t>
            </a:r>
            <a:r>
              <a:rPr lang="en-US"/>
              <a:t>c</a:t>
            </a:r>
            <a:r>
              <a:rPr lang="ar-IQ"/>
              <a:t>أ‎ے</a:t>
            </a:r>
            <a:r>
              <a:rPr lang="en-US"/>
              <a:t>KZû­‏</a:t>
            </a:r>
            <a:r>
              <a:rPr lang="ar-IQ"/>
              <a:t>ل</a:t>
            </a:r>
            <a:r>
              <a:rPr lang="en-US"/>
              <a:t>â</a:t>
            </a:r>
            <a:r>
              <a:rPr lang="ar-IQ"/>
              <a:t>ےٌ</a:t>
            </a:r>
            <a:br>
              <a:rPr lang="ar-IQ"/>
            </a:br>
            <a:r>
              <a:rPr lang="ar-IQ"/>
              <a:t>‎»قك×</a:t>
            </a:r>
            <a:r>
              <a:rPr lang="en-US"/>
              <a:t>ç~‏</a:t>
            </a:r>
            <a:r>
              <a:rPr lang="ar-IQ"/>
              <a:t>ے¾يذ</a:t>
            </a:r>
            <a:r>
              <a:rPr lang="en-US"/>
              <a:t>Du§</a:t>
            </a:r>
            <a:r>
              <a:rPr lang="ar-IQ"/>
              <a:t>ےآ#­{</a:t>
            </a:r>
            <a:r>
              <a:rPr lang="en-US"/>
              <a:t>ëo_</a:t>
            </a:r>
            <a:r>
              <a:rPr lang="ar-IQ"/>
              <a:t>ےقصµ^„?§</a:t>
            </a:r>
            <a:r>
              <a:rPr lang="en-US"/>
              <a:t>o¯</a:t>
            </a:r>
            <a:r>
              <a:rPr lang="ar-IQ"/>
              <a:t>يلے</a:t>
            </a:r>
            <a:r>
              <a:rPr lang="en-US"/>
              <a:t>I</a:t>
            </a:r>
            <a:r>
              <a:rPr lang="ar-IQ"/>
              <a:t>ےُ؟ْ</a:t>
            </a:r>
            <a:r>
              <a:rPr lang="en-US"/>
              <a:t>ü7</a:t>
            </a:r>
            <a:r>
              <a:rPr lang="ar-IQ"/>
              <a:t>ے</a:t>
            </a:r>
            <a:r>
              <a:rPr lang="en-US"/>
              <a:t>ï}‎o</a:t>
            </a:r>
            <a:r>
              <a:rPr lang="ar-IQ"/>
              <a:t>صے‎µ</a:t>
            </a:r>
            <a:r>
              <a:rPr lang="en-US"/>
              <a:t>qْï</a:t>
            </a:r>
            <a:r>
              <a:rPr lang="ar-IQ"/>
              <a:t>ىا_</a:t>
            </a:r>
            <a:r>
              <a:rPr lang="en-US"/>
              <a:t>ü7</a:t>
            </a:r>
            <a:r>
              <a:rPr lang="ar-IQ"/>
              <a:t>گ&lt;</a:t>
            </a:r>
            <a:r>
              <a:rPr lang="en-US"/>
              <a:t>w×v‏</a:t>
            </a:r>
            <a:r>
              <a:rPr lang="ar-IQ"/>
              <a:t>ب¯ے¯‏،</a:t>
            </a:r>
            <a:r>
              <a:rPr lang="en-US"/>
              <a:t>ô»ْ‎/ُUoO</a:t>
            </a:r>
            <a:r>
              <a:rPr lang="ar-IQ"/>
              <a:t>ے</a:t>
            </a:r>
            <a:r>
              <a:rPr lang="en-US"/>
              <a:t>V</a:t>
            </a:r>
            <a:r>
              <a:rPr lang="ar-IQ"/>
              <a:t>بك</a:t>
            </a:r>
            <a:r>
              <a:rPr lang="en-US"/>
              <a:t>m</a:t>
            </a:r>
            <a:r>
              <a:rPr lang="ar-IQ"/>
              <a:t>ے×ے</a:t>
            </a:r>
            <a:r>
              <a:rPr lang="en-US"/>
              <a:t>O×­ë¶Fُ</a:t>
            </a:r>
            <a:r>
              <a:rPr lang="ar-IQ"/>
              <a:t>ے^´¯ِ¬-ع</a:t>
            </a:r>
            <a:r>
              <a:rPr lang="en-US"/>
              <a:t>W</a:t>
            </a:r>
            <a:r>
              <a:rPr lang="ar-IQ"/>
              <a:t>ي7ے·–</a:t>
            </a:r>
            <a:r>
              <a:rPr lang="en-US"/>
              <a:t>ï¯ْ</a:t>
            </a:r>
            <a:r>
              <a:rPr lang="ar-IQ"/>
              <a:t>ك</a:t>
            </a:r>
            <a:r>
              <a:rPr lang="en-US"/>
              <a:t>aWِ</a:t>
            </a:r>
            <a:r>
              <a:rPr lang="ar-IQ"/>
              <a:t>ے~;¦›±]ء®–©ق’…زْ¶&lt;/</a:t>
            </a:r>
            <a:r>
              <a:rPr lang="en-US"/>
              <a:t>zW–ïµ </a:t>
            </a:r>
            <a:r>
              <a:rPr lang="ar-IQ"/>
              <a:t>س</a:t>
            </a:r>
            <a:r>
              <a:rPr lang="en-US"/>
              <a:t>jôO¶÷j</a:t>
            </a:r>
            <a:r>
              <a:rPr lang="ar-IQ"/>
              <a:t>أ[</a:t>
            </a:r>
            <a:r>
              <a:rPr lang="en-US"/>
              <a:t>Jî+J</a:t>
            </a:r>
            <a:r>
              <a:rPr lang="ar-IQ"/>
              <a:t>ص«¸5</a:t>
            </a:r>
            <a:r>
              <a:rPr lang="en-US"/>
              <a:t>a¯i</a:t>
            </a:r>
            <a:r>
              <a:rPr lang="ar-IQ"/>
              <a:t>نم</a:t>
            </a:r>
            <a:r>
              <a:rPr lang="en-US"/>
              <a:t>i‎XN</a:t>
            </a:r>
            <a:r>
              <a:rPr lang="ar-IQ"/>
              <a:t>ز</a:t>
            </a:r>
            <a:r>
              <a:rPr lang="en-US"/>
              <a:t>ûa+U¶</a:t>
            </a:r>
            <a:r>
              <a:rPr lang="ar-IQ"/>
              <a:t>آ</a:t>
            </a:r>
            <a:r>
              <a:rPr lang="en-US"/>
              <a:t>Qٌ¢“¶C</a:t>
            </a:r>
            <a:r>
              <a:rPr lang="ar-IQ"/>
              <a:t>ي°’'</a:t>
            </a:r>
            <a:r>
              <a:rPr lang="en-US"/>
              <a:t>i'‹?„</a:t>
            </a:r>
            <a:r>
              <a:rPr lang="ar-IQ"/>
              <a:t>س</a:t>
            </a:r>
            <a:r>
              <a:rPr lang="en-US"/>
              <a:t>A</a:t>
            </a:r>
            <a:r>
              <a:rPr lang="ar-IQ"/>
              <a:t>أ</a:t>
            </a:r>
            <a:r>
              <a:rPr lang="en-US"/>
              <a:t>BLù¦‚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8176961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ٹ</a:t>
            </a:r>
            <a:br>
              <a:rPr lang="ar-IQ"/>
            </a:br>
            <a:r>
              <a:rPr lang="en-US"/>
              <a:t>û</a:t>
            </a:r>
            <a:r>
              <a:rPr lang="ar-IQ"/>
              <a:t>س¼*ـ4</a:t>
            </a:r>
            <a:r>
              <a:rPr lang="en-US"/>
              <a:t>î</a:t>
            </a:r>
            <a:r>
              <a:rPr lang="ar-IQ"/>
              <a:t>ى</a:t>
            </a:r>
            <a:r>
              <a:rPr lang="en-US"/>
              <a:t>R</a:t>
            </a:r>
            <a:r>
              <a:rPr lang="ar-IQ"/>
              <a:t>نرب</a:t>
            </a:r>
            <a:r>
              <a:rPr lang="en-US"/>
              <a:t>grrƒ)</a:t>
            </a:r>
            <a:r>
              <a:rPr lang="ar-IQ"/>
              <a:t>أ
ع|0ڑ</a:t>
            </a:r>
            <a:r>
              <a:rPr lang="en-US"/>
              <a:t>h3l)</a:t>
            </a:r>
            <a:r>
              <a:rPr lang="ar-IQ"/>
              <a:t>ؤ$ؤ</a:t>
            </a:r>
            <a:r>
              <a:rPr lang="en-US"/>
              <a:t>C6</a:t>
            </a:r>
            <a:r>
              <a:rPr lang="ar-IQ"/>
              <a:t>آ</a:t>
            </a:r>
            <a:r>
              <a:rPr lang="en-US"/>
              <a:t>hC	</a:t>
            </a:r>
            <a:r>
              <a:rPr lang="ar-IQ"/>
              <a:t>ں3ٍْ€ع</a:t>
            </a:r>
            <a:r>
              <a:rPr lang="en-US"/>
              <a:t>ô3ˆ!</a:t>
            </a:r>
            <a:r>
              <a:rPr lang="ar-IQ"/>
              <a:t>آ</a:t>
            </a:r>
            <a:r>
              <a:rPr lang="en-US"/>
              <a:t>hqèD</a:t>
            </a:r>
            <a:r>
              <a:rPr lang="ar-IQ"/>
              <a:t>ے؟</a:t>
            </a:r>
            <a:r>
              <a:rPr lang="en-US"/>
              <a:t>N‎=ü_</a:t>
            </a:r>
            <a:r>
              <a:rPr lang="ar-IQ"/>
              <a:t>ےےےےےےّ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85327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32906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118 0 obj&lt;&lt;/Subtype/Image/Length 5442/Filter/CCITTFaxDecode/ImageMask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55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183581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679277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0ط9ہ</a:t>
            </a:r>
            <a:r>
              <a:rPr lang="en-US"/>
              <a:t>e6
</a:t>
            </a:r>
            <a:r>
              <a:rPr lang="ar-IQ"/>
              <a:t>وہ°ط†ہِ</a:t>
            </a:r>
            <a:r>
              <a:rPr lang="en-US"/>
              <a:t>l</a:t>
            </a:r>
            <a:r>
              <a:rPr lang="ar-IQ"/>
              <a:t>و</a:t>
            </a:r>
            <a:r>
              <a:rPr lang="en-US"/>
              <a:t>g</a:t>
            </a:r>
            <a:r>
              <a:rPr lang="ar-IQ"/>
              <a:t>ذ ر@ط</a:t>
            </a:r>
            <a:r>
              <a:rPr lang="en-US"/>
              <a:t>A’A­</a:t>
            </a:r>
            <a:r>
              <a:rPr lang="ar-IQ"/>
              <a:t>ع{</a:t>
            </a:r>
            <a:r>
              <a:rPr lang="en-US"/>
              <a:t>ë¾dvJ2.</a:t>
            </a:r>
            <a:r>
              <a:rPr lang="ar-IQ"/>
              <a:t>ضت</a:t>
            </a:r>
            <a:r>
              <a:rPr lang="en-US"/>
              <a:t>àƒ&lt; </a:t>
            </a:r>
            <a:r>
              <a:rPr lang="ar-IQ"/>
              <a:t>ة</a:t>
            </a:r>
            <a:r>
              <a:rPr lang="en-US"/>
              <a:t>dœ </a:t>
            </a:r>
            <a:r>
              <a:rPr lang="ar-IQ"/>
              <a:t>ى•¢‚7ٍ±ع</a:t>
            </a:r>
            <a:r>
              <a:rPr lang="en-US"/>
              <a:t>t</a:t>
            </a:r>
            <a:r>
              <a:rPr lang="ar-IQ"/>
              <a:t>ب</a:t>
            </a:r>
            <a:r>
              <a:rPr lang="en-US"/>
              <a:t>à”"M2H#pƒl d6</a:t>
            </a:r>
            <a:r>
              <a:rPr lang="ar-IQ"/>
              <a:t>ى–(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Aٌh ë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89404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س_ٌ</a:t>
            </a:r>
            <a:r>
              <a:rPr lang="en-US"/>
              <a:t>am­ïŒ'¦</a:t>
            </a:r>
            <a:r>
              <a:rPr lang="ar-IQ"/>
              <a:t>ڑل0چي</a:t>
            </a:r>
            <a:r>
              <a:rPr lang="en-US"/>
              <a:t>bd</a:t>
            </a:r>
            <a:r>
              <a:rPr lang="ar-IQ"/>
              <a:t>گ‍ڑ¦
ک</a:t>
            </a:r>
            <a:r>
              <a:rPr lang="en-US"/>
              <a:t>Fِ	„"A</a:t>
            </a:r>
            <a:r>
              <a:rPr lang="ar-IQ"/>
              <a:t>گ§ إگ</a:t>
            </a:r>
            <a:r>
              <a:rPr lang="en-US"/>
              <a:t>L </a:t>
            </a:r>
            <a:r>
              <a:rPr lang="ar-IQ"/>
              <a:t>ق›</a:t>
            </a:r>
            <a:r>
              <a:rPr lang="en-US"/>
              <a:t>Zh0</a:t>
            </a:r>
            <a:r>
              <a:rPr lang="ar-IQ"/>
              <a:t>ڑ´</a:t>
            </a:r>
            <a:r>
              <a:rPr lang="en-US"/>
              <a:t>P3s\†‍</a:t>
            </a:r>
            <a:r>
              <a:rPr lang="ar-IQ"/>
              <a:t>پ</a:t>
            </a:r>
            <a:r>
              <a:rPr lang="en-US"/>
              <a:t>E9	¢a</a:t>
            </a:r>
            <a:r>
              <a:rPr lang="ar-IQ"/>
              <a:t>ع}ے</a:t>
            </a:r>
            <a:r>
              <a:rPr lang="en-US"/>
              <a:t>i</a:t>
            </a:r>
            <a:r>
              <a:rPr lang="ar-IQ"/>
              <a:t>جّ</a:t>
            </a:r>
            <a:r>
              <a:rPr lang="en-US"/>
              <a:t>G</a:t>
            </a:r>
            <a:r>
              <a:rPr lang="ar-IQ"/>
              <a:t>ر</a:t>
            </a:r>
            <a:r>
              <a:rPr lang="en-US"/>
              <a:t>ƒxG</a:t>
            </a:r>
            <a:r>
              <a:rPr lang="ar-IQ"/>
              <a:t>ے</a:t>
            </a:r>
            <a:r>
              <a:rPr lang="en-US"/>
              <a:t>ï´q=7k®({F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6213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ھ0</a:t>
            </a:r>
            <a:r>
              <a:rPr lang="en-US"/>
              <a:t>oF</a:t>
            </a:r>
            <a:r>
              <a:rPr lang="ar-IQ"/>
              <a:t>غر</a:t>
            </a:r>
            <a:r>
              <a:rPr lang="en-US"/>
              <a:t>ƒhâ£ًü4</a:t>
            </a:r>
            <a:r>
              <a:rPr lang="ar-IQ"/>
              <a:t>ء</a:t>
            </a:r>
            <a:r>
              <a:rPr lang="en-US"/>
              <a:t>A2z&amp;#‏</a:t>
            </a:r>
            <a:r>
              <a:rPr lang="ar-IQ"/>
              <a:t>ئع</a:t>
            </a:r>
            <a:br>
              <a:rPr lang="ar-IQ"/>
            </a:br>
            <a:r>
              <a:rPr lang="ar-IQ"/>
              <a:t>¥</a:t>
            </a:r>
            <a:r>
              <a:rPr lang="en-US"/>
              <a:t>t</a:t>
            </a:r>
            <a:r>
              <a:rPr lang="ar-IQ"/>
              <a:t>ء! </a:t>
            </a:r>
            <a:r>
              <a:rPr lang="en-US"/>
              <a:t>ô`</a:t>
            </a:r>
            <a:r>
              <a:rPr lang="ar-IQ"/>
              <a:t>ق</a:t>
            </a:r>
            <a:r>
              <a:rPr lang="en-US"/>
              <a:t>n°</a:t>
            </a:r>
            <a:r>
              <a:rPr lang="ar-IQ"/>
              <a:t>ژ7†ُ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323826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°™ِ÷ü3‘{؟S</a:t>
            </a:r>
            <a:r>
              <a:rPr lang="ar-IQ"/>
              <a:t>ڈكآ</a:t>
            </a:r>
            <a:r>
              <a:rPr lang="en-US"/>
              <a:t>î}؛¯</a:t>
            </a:r>
            <a:r>
              <a:rPr lang="ar-IQ"/>
              <a:t>ھ ص</a:t>
            </a:r>
            <a:r>
              <a:rPr lang="en-US"/>
              <a:t>Paُ</a:t>
            </a:r>
            <a:r>
              <a:rPr lang="ar-IQ"/>
              <a:t>ے</a:t>
            </a:r>
            <a:r>
              <a:rPr lang="en-US"/>
              <a:t>é&amp;</a:t>
            </a:r>
            <a:r>
              <a:rPr lang="ar-IQ"/>
              <a:t>أ</a:t>
            </a:r>
            <a:br>
              <a:rPr lang="ar-IQ"/>
            </a:br>
            <a:r>
              <a:rPr lang="ar-IQ"/>
              <a:t>ذ@ے</a:t>
            </a:r>
            <a:r>
              <a:rPr lang="en-US"/>
              <a:t>Tm‍fu6</a:t>
            </a:r>
            <a:r>
              <a:rPr lang="ar-IQ"/>
              <a:t>ژ.ڑ9?­'ن</a:t>
            </a:r>
            <a:r>
              <a:rPr lang="en-US"/>
              <a:t>u</a:t>
            </a:r>
            <a:r>
              <a:rPr lang="ar-IQ"/>
              <a:t>م</a:t>
            </a:r>
            <a:r>
              <a:rPr lang="en-US"/>
              <a:t>jّ</a:t>
            </a:r>
            <a:r>
              <a:rPr lang="ar-IQ"/>
              <a:t>جْ8ع6ھ</a:t>
            </a:r>
            <a:r>
              <a:rPr lang="en-US"/>
              <a:t>I؛›}ê¨?</a:t>
            </a:r>
            <a:r>
              <a:rPr lang="ar-IQ"/>
              <a:t>ى/؛_</a:t>
            </a:r>
            <a:r>
              <a:rPr lang="en-US"/>
              <a:t>ï</a:t>
            </a:r>
            <a:r>
              <a:rPr lang="ar-IQ"/>
              <a:t>ھ</a:t>
            </a:r>
            <a:r>
              <a:rPr lang="en-US"/>
              <a:t>zü&amp;</a:t>
            </a:r>
            <a:r>
              <a:rPr lang="ar-IQ"/>
              <a:t>ضض·</a:t>
            </a:r>
            <a:r>
              <a:rPr lang="en-US"/>
              <a:t>K†ê‍</a:t>
            </a:r>
            <a:r>
              <a:rPr lang="ar-IQ"/>
              <a:t>ئ¨:َة/</a:t>
            </a:r>
            <a:r>
              <a:rPr lang="en-US"/>
              <a:t>ï8'</a:t>
            </a:r>
            <a:r>
              <a:rPr lang="ar-IQ"/>
              <a:t>ف{]„ك پأج‎=;}^3آ^©ث</a:t>
            </a:r>
            <a:r>
              <a:rPr lang="en-US"/>
              <a:t>v&gt;</a:t>
            </a:r>
            <a:r>
              <a:rPr lang="ar-IQ"/>
              <a:t>ع</a:t>
            </a:r>
            <a:r>
              <a:rPr lang="en-US"/>
              <a:t>M¨u</a:t>
            </a:r>
            <a:r>
              <a:rPr lang="ar-IQ"/>
              <a:t>ى</a:t>
            </a:r>
            <a:r>
              <a:rPr lang="en-US"/>
              <a:t>w؛û«ُ‎ë¨؛</a:t>
            </a:r>
            <a:r>
              <a:rPr lang="ar-IQ"/>
              <a:t>ھ</a:t>
            </a:r>
            <a:r>
              <a:rPr lang="en-US"/>
              <a:t>û</a:t>
            </a:r>
            <a:r>
              <a:rPr lang="ar-IQ"/>
              <a:t>ى</a:t>
            </a:r>
            <a:r>
              <a:rPr lang="en-US"/>
              <a:t>B‎kO</a:t>
            </a:r>
            <a:r>
              <a:rPr lang="ar-IQ"/>
              <a:t>إإ_</a:t>
            </a:r>
            <a:r>
              <a:rPr lang="en-US"/>
              <a:t>wٌn1n“ٌiqv‏ْû</a:t>
            </a:r>
            <a:r>
              <a:rPr lang="ar-IQ"/>
              <a:t>ى'ْْ</a:t>
            </a:r>
            <a:r>
              <a:rPr lang="en-US"/>
              <a:t>Wv»،؟atُ</a:t>
            </a:r>
            <a:r>
              <a:rPr lang="ar-IQ"/>
              <a:t>إع</a:t>
            </a:r>
            <a:r>
              <a:rPr lang="en-US"/>
              <a:t>O‎w</a:t>
            </a:r>
            <a:r>
              <a:rPr lang="ar-IQ"/>
              <a:t>صإ×ˆ[</a:t>
            </a:r>
            <a:r>
              <a:rPr lang="en-US"/>
              <a:t>K</a:t>
            </a:r>
            <a:r>
              <a:rPr lang="ar-IQ"/>
              <a:t>ؤ/ّ</a:t>
            </a:r>
            <a:r>
              <a:rPr lang="en-US"/>
              <a:t>Duô­®‎*ّ}ZT—</a:t>
            </a:r>
            <a:r>
              <a:rPr lang="ar-IQ"/>
              <a:t>ق—¥‏</a:t>
            </a:r>
            <a:r>
              <a:rPr lang="en-US"/>
              <a:t>â</a:t>
            </a:r>
            <a:r>
              <a:rPr lang="ar-IQ"/>
              <a:t>زك</a:t>
            </a:r>
            <a:r>
              <a:rPr lang="en-US"/>
              <a:t>zî</a:t>
            </a:r>
            <a:r>
              <a:rPr lang="ar-IQ"/>
              <a:t>ق’‏µٹ÷</a:t>
            </a:r>
            <a:r>
              <a:rPr lang="en-US"/>
              <a:t>W](}×bî’ü":َ</a:t>
            </a:r>
            <a:r>
              <a:rPr lang="ar-IQ"/>
              <a:t>ؤںژ½</a:t>
            </a:r>
            <a:r>
              <a:rPr lang="en-US"/>
              <a:t>t‏؟</a:t>
            </a:r>
            <a:r>
              <a:rPr lang="ar-IQ"/>
              <a:t>ز©</a:t>
            </a:r>
            <a:r>
              <a:rPr lang="en-US"/>
              <a:t>âA</a:t>
            </a:r>
            <a:r>
              <a:rPr lang="ar-IQ"/>
              <a:t>ھ¶</a:t>
            </a:r>
            <a:r>
              <a:rPr lang="en-US"/>
              <a:t>û©â\ٌ/~x—</a:t>
            </a:r>
            <a:r>
              <a:rPr lang="ar-IQ"/>
              <a:t>د</a:t>
            </a:r>
            <a:r>
              <a:rPr lang="en-US"/>
              <a:t>n؟</a:t>
            </a:r>
            <a:r>
              <a:rPr lang="ar-IQ"/>
              <a:t>ز‏±_</a:t>
            </a:r>
            <a:r>
              <a:rPr lang="en-US"/>
              <a:t>U</a:t>
            </a:r>
            <a:r>
              <a:rPr lang="ar-IQ"/>
              <a:t>غ</a:t>
            </a:r>
            <a:r>
              <a:rPr lang="en-US"/>
              <a:t>ٌ</a:t>
            </a:r>
            <a:br>
              <a:rPr lang="en-US"/>
            </a:br>
            <a:r>
              <a:rPr lang="en-US"/>
              <a:t>ُُüٌ&amp;÷</a:t>
            </a:r>
            <a:r>
              <a:rPr lang="ar-IQ"/>
              <a:t>ژµ÷&lt;</a:t>
            </a:r>
            <a:r>
              <a:rPr lang="en-US"/>
              <a:t>Kً‡P‡</a:t>
            </a:r>
            <a:r>
              <a:rPr lang="ar-IQ"/>
              <a:t>آےّ^‏</a:t>
            </a:r>
            <a:r>
              <a:rPr lang="en-US"/>
              <a:t>p3p…</a:t>
            </a:r>
            <a:r>
              <a:rPr lang="ar-IQ"/>
              <a:t>ك‡÷</a:t>
            </a:r>
            <a:r>
              <a:rPr lang="en-US"/>
              <a:t>xB«ً…xCoùâ_W…§µ</a:t>
            </a:r>
            <a:r>
              <a:rPr lang="ar-IQ"/>
              <a:t>س)</a:t>
            </a:r>
            <a:r>
              <a:rPr lang="en-US"/>
              <a:t>u</a:t>
            </a:r>
            <a:r>
              <a:rPr lang="ar-IQ"/>
              <a:t>ے؟„0×؟</a:t>
            </a:r>
            <a:r>
              <a:rPr lang="en-US"/>
              <a:t>o×}w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ء­½</a:t>
            </a:r>
            <a:r>
              <a:rPr lang="en-US"/>
              <a:t>nƒ}</a:t>
            </a:r>
            <a:r>
              <a:rPr lang="ar-IQ"/>
              <a:t>كےل¾ز</a:t>
            </a:r>
            <a:r>
              <a:rPr lang="en-US"/>
              <a:t>Z„+‏ïِ?ْ</a:t>
            </a:r>
            <a:r>
              <a:rPr lang="ar-IQ"/>
              <a:t>إ</a:t>
            </a:r>
            <a:r>
              <a:rPr lang="en-US"/>
              <a:t>xo×û</a:t>
            </a:r>
            <a:r>
              <a:rPr lang="ar-IQ"/>
              <a:t>ے÷</a:t>
            </a:r>
            <a:r>
              <a:rPr lang="en-US"/>
              <a:t>qï\</a:t>
            </a:r>
            <a:r>
              <a:rPr lang="ar-IQ"/>
              <a:t>ا×ز‏¶—×µغےےےِِ+ے</a:t>
            </a:r>
            <a:r>
              <a:rPr lang="en-US"/>
              <a:t>â</a:t>
            </a:r>
            <a:r>
              <a:rPr lang="ar-IQ"/>
              <a:t>غ،\ق؟لْے·ے‚8</a:t>
            </a:r>
            <a:r>
              <a:rPr lang="en-US"/>
              <a:t>ë</a:t>
            </a:r>
            <a:r>
              <a:rPr lang="ar-IQ"/>
              <a:t>ےْ</a:t>
            </a:r>
            <a:r>
              <a:rPr lang="en-US"/>
              <a:t>Z</a:t>
            </a:r>
            <a:r>
              <a:rPr lang="ar-IQ"/>
              <a:t>ك¥ے×</a:t>
            </a:r>
            <a:r>
              <a:rPr lang="en-US"/>
              <a:t>é‎</a:t>
            </a:r>
            <a:r>
              <a:rPr lang="ar-IQ"/>
              <a:t>ك‡‏</a:t>
            </a:r>
            <a:r>
              <a:rPr lang="en-US"/>
              <a:t>ûُï</a:t>
            </a:r>
            <a:r>
              <a:rPr lang="ar-IQ"/>
              <a:t>ى=سےُ ‌</a:t>
            </a:r>
            <a:r>
              <a:rPr lang="en-US"/>
              <a:t>bµa.</a:t>
            </a:r>
            <a:r>
              <a:rPr lang="ar-IQ"/>
              <a:t>مك</a:t>
            </a:r>
            <a:r>
              <a:rPr lang="en-US"/>
              <a:t>ï</a:t>
            </a:r>
            <a:r>
              <a:rPr lang="ar-IQ"/>
              <a:t>خ{°ْ‏—ے~µے×‎¯</a:t>
            </a:r>
            <a:r>
              <a:rPr lang="en-US"/>
              <a:t>xAkِEO</a:t>
            </a:r>
            <a:r>
              <a:rPr lang="ar-IQ"/>
              <a:t>كے‏؟÷</a:t>
            </a:r>
            <a:r>
              <a:rPr lang="en-US"/>
              <a:t>éS؟»</a:t>
            </a:r>
            <a:r>
              <a:rPr lang="ar-IQ"/>
              <a:t>زِ</a:t>
            </a:r>
            <a:r>
              <a:rPr lang="en-US"/>
              <a:t>z</a:t>
            </a:r>
            <a:r>
              <a:rPr lang="ar-IQ"/>
              <a:t>غڈ¥َ{‎ےك¯</a:t>
            </a:r>
            <a:r>
              <a:rPr lang="en-US"/>
              <a:t>ë‏؟uِ</a:t>
            </a:r>
            <a:r>
              <a:rPr lang="ar-IQ"/>
              <a:t>ة</a:t>
            </a:r>
            <a:r>
              <a:rPr lang="en-US"/>
              <a:t>G¯‎a}5‎´</a:t>
            </a:r>
            <a:r>
              <a:rPr lang="ar-IQ"/>
              <a:t>ظ(</a:t>
            </a:r>
            <a:r>
              <a:rPr lang="en-US"/>
              <a:t>F÷</a:t>
            </a:r>
            <a:r>
              <a:rPr lang="ar-IQ"/>
              <a:t>ن‌‏›%</a:t>
            </a:r>
            <a:r>
              <a:rPr lang="en-US"/>
              <a:t>d،¦‎²Pûd ·z</a:t>
            </a:r>
            <a:r>
              <a:rPr lang="ar-IQ"/>
              <a:t>کے‎</a:t>
            </a:r>
            <a:r>
              <a:rPr lang="en-US"/>
              <a:t>ié}m</a:t>
            </a:r>
            <a:r>
              <a:rPr lang="ar-IQ"/>
              <a:t>‘¾ك­‎6</a:t>
            </a:r>
            <a:r>
              <a:rPr lang="en-US"/>
              <a:t>Jwo‎»l”^¸^</a:t>
            </a:r>
            <a:r>
              <a:rPr lang="ar-IQ"/>
              <a:t>ض</a:t>
            </a:r>
            <a:r>
              <a:rPr lang="en-US"/>
              <a:t>ï
؛</a:t>
            </a:r>
            <a:r>
              <a:rPr lang="ar-IQ"/>
              <a:t>فف</a:t>
            </a:r>
            <a:r>
              <a:rPr lang="en-US"/>
              <a:t>è</a:t>
            </a:r>
            <a:r>
              <a:rPr lang="ar-IQ"/>
              <a:t>صق¶—</a:t>
            </a:r>
            <a:r>
              <a:rPr lang="en-US"/>
              <a:t>j“}§÷v½</a:t>
            </a:r>
            <a:r>
              <a:rPr lang="ar-IQ"/>
              <a:t>ھ</a:t>
            </a:r>
            <a:r>
              <a:rPr lang="en-US"/>
              <a:t>é]¬&gt;</a:t>
            </a:r>
            <a:r>
              <a:rPr lang="ar-IQ"/>
              <a:t>ص&gt;×¦ة</a:t>
            </a:r>
            <a:r>
              <a:rPr lang="en-US"/>
              <a:t>CُûN¾½…</a:t>
            </a:r>
            <a:r>
              <a:rPr lang="ar-IQ"/>
              <a:t>غ÷´®ي</a:t>
            </a:r>
            <a:r>
              <a:rPr lang="en-US"/>
              <a:t>K„‎(?</a:t>
            </a:r>
            <a:r>
              <a:rPr lang="ar-IQ"/>
              <a:t>آَ</a:t>
            </a:r>
            <a:r>
              <a:rPr lang="en-US"/>
              <a:t>F»UNîِ5îî</a:t>
            </a:r>
            <a:r>
              <a:rPr lang="ar-IQ"/>
              <a:t>ض!ق½/±</a:t>
            </a:r>
            <a:r>
              <a:rPr lang="en-US"/>
              <a:t>PlupkiM</a:t>
            </a:r>
            <a:r>
              <a:rPr lang="ar-IQ"/>
              <a:t>طِ;</a:t>
            </a:r>
            <a:r>
              <a:rPr lang="en-US"/>
              <a:t>a</a:t>
            </a:r>
            <a:r>
              <a:rPr lang="ar-IQ"/>
              <a:t>ھ±¶›¤³،</a:t>
            </a:r>
            <a:r>
              <a:rPr lang="en-US"/>
              <a:t>î</a:t>
            </a:r>
            <a:r>
              <a:rPr lang="ar-IQ"/>
              <a:t>ض§¾أ«ً¬</a:t>
            </a:r>
            <a:r>
              <a:rPr lang="en-US"/>
              <a:t>ww¯Pِ4</a:t>
            </a:r>
            <a:r>
              <a:rPr lang="ar-IQ"/>
              <a:t>ي&amp;÷</a:t>
            </a:r>
            <a:r>
              <a:rPr lang="en-US"/>
              <a:t>wpzj</a:t>
            </a:r>
            <a:r>
              <a:rPr lang="ar-IQ"/>
              <a:t>ا</a:t>
            </a:r>
            <a:r>
              <a:rPr lang="en-US"/>
              <a:t>j±¯ˆ</a:t>
            </a:r>
            <a:r>
              <a:rPr lang="ar-IQ"/>
              <a:t>غ†؛ً</a:t>
            </a:r>
            <a:r>
              <a:rPr lang="en-US"/>
              <a:t>ƒA§ô</a:t>
            </a:r>
            <a:r>
              <a:rPr lang="ar-IQ"/>
              <a:t>ژ·ٌ</a:t>
            </a:r>
            <a:r>
              <a:rPr lang="en-US"/>
              <a:t>é­]m„®¢ê&gt;</a:t>
            </a:r>
            <a:r>
              <a:rPr lang="ar-IQ"/>
              <a:t>ى</a:t>
            </a:r>
            <a:r>
              <a:rPr lang="en-US"/>
              <a:t>m¦½</a:t>
            </a:r>
            <a:r>
              <a:rPr lang="ar-IQ"/>
              <a:t>أ</a:t>
            </a:r>
            <a:r>
              <a:rPr lang="en-US"/>
              <a:t>N‍ê.</a:t>
            </a:r>
            <a:r>
              <a:rPr lang="ar-IQ"/>
              <a:t>ي 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292710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S¶</a:t>
            </a:r>
            <a:r>
              <a:rPr lang="ar-IQ"/>
              <a:t>ص°‌\</a:t>
            </a:r>
            <a:r>
              <a:rPr lang="en-US"/>
              <a:t>m„‌V#‹	×ï†“7w\3l!ëU</a:t>
            </a:r>
            <a:r>
              <a:rPr lang="ar-IQ"/>
              <a:t>ي§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2045886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FƒtQa0</a:t>
            </a:r>
            <a:r>
              <a:rPr lang="ar-IQ"/>
              <a:t>ذ</a:t>
            </a:r>
            <a:r>
              <a:rPr lang="en-US"/>
              <a:t>P</a:t>
            </a:r>
            <a:r>
              <a:rPr lang="ar-IQ"/>
              <a:t>ذ</a:t>
            </a:r>
            <a:r>
              <a:rPr lang="en-US"/>
              <a:t>A±I†ƒ†</a:t>
            </a:r>
            <a:r>
              <a:rPr lang="ar-IQ"/>
              <a:t>ڑ</a:t>
            </a:r>
            <a:r>
              <a:rPr lang="en-US"/>
              <a:t>A</a:t>
            </a:r>
            <a:r>
              <a:rPr lang="ar-IQ"/>
              <a:t>ؤ</a:t>
            </a:r>
            <a:r>
              <a:rPr lang="en-US"/>
              <a:t>u¦œ_
ƒi3Eˆl/µV*0</a:t>
            </a:r>
            <a:r>
              <a:rPr lang="ar-IQ"/>
              <a:t>ضسذ</a:t>
            </a:r>
            <a:r>
              <a:rPr lang="en-US"/>
              <a:t>Ue:</a:t>
            </a:r>
            <a:r>
              <a:rPr lang="ar-IQ"/>
              <a:t>ج÷†„0پ ح°</a:t>
            </a:r>
            <a:r>
              <a:rPr lang="en-US"/>
              <a:t>œ0ƒ#¤</a:t>
            </a:r>
            <a:r>
              <a:rPr lang="ar-IQ"/>
              <a:t>ل›</a:t>
            </a:r>
            <a:r>
              <a:rPr lang="en-US"/>
              <a:t>a</a:t>
            </a:r>
            <a:br>
              <a:rPr lang="en-US"/>
            </a:br>
            <a:r>
              <a:rPr lang="en-US"/>
              <a:t>A§</a:t>
            </a:r>
            <a:r>
              <a:rPr lang="ar-IQ"/>
              <a:t>آؤ0</a:t>
            </a:r>
            <a:r>
              <a:rPr lang="en-US"/>
              <a:t>T</a:t>
            </a:r>
            <a:r>
              <a:rPr lang="ar-IQ"/>
              <a:t>ج	„</a:t>
            </a:r>
            <a:r>
              <a:rPr lang="en-US"/>
              <a:t>M</a:t>
            </a:r>
            <a:r>
              <a:rPr lang="ar-IQ"/>
              <a:t>ي</a:t>
            </a:r>
            <a:r>
              <a:rPr lang="en-US"/>
              <a:t>mL÷††TM\0</a:t>
            </a:r>
            <a:r>
              <a:rPr lang="ar-IQ"/>
              <a:t>ذ</a:t>
            </a:r>
            <a:r>
              <a:rPr lang="en-US"/>
              <a:t>t®â!</a:t>
            </a:r>
            <a:r>
              <a:rPr lang="ar-IQ"/>
              <a:t>ٹ</a:t>
            </a:r>
            <a:r>
              <a:rPr lang="en-US"/>
              <a:t>a4</a:t>
            </a:r>
            <a:r>
              <a:rPr lang="ar-IQ"/>
              <a:t>ل¦‡ِ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vƒ|3l&amp;</a:t>
            </a:r>
            <a:r>
              <a:rPr lang="ar-IQ"/>
              <a:t>پ‚!&amp;„</a:t>
            </a:r>
            <a:r>
              <a:rPr lang="en-US"/>
              <a:t>DD0„DqR a</a:t>
            </a:r>
            <a:r>
              <a:rPr lang="ar-IQ"/>
              <a:t>ب</a:t>
            </a:r>
            <a:r>
              <a:rPr lang="en-US"/>
              <a:t>d†]‘,ƒّa5î</a:t>
            </a:r>
            <a:r>
              <a:rPr lang="ar-IQ"/>
              <a:t>حک</a:t>
            </a:r>
            <a:r>
              <a:rPr lang="en-US"/>
              <a:t>MƒB¶ˆ†4B</a:t>
            </a:r>
            <a:r>
              <a:rPr lang="ar-IQ"/>
              <a:t>ژ</a:t>
            </a:r>
            <a:r>
              <a:rPr lang="en-US"/>
              <a:t>q</a:t>
            </a:r>
            <a:r>
              <a:rPr lang="ar-IQ"/>
              <a:t>ظأ#†</a:t>
            </a:r>
            <a:r>
              <a:rPr lang="en-US"/>
              <a:t>TDDC‚</a:t>
            </a:r>
            <a:r>
              <a:rPr lang="ar-IQ"/>
              <a:t>ط-</a:t>
            </a:r>
            <a:r>
              <a:rPr lang="en-US"/>
              <a:t>èR¢</a:t>
            </a:r>
            <a:br>
              <a:rPr lang="en-US"/>
            </a:br>
            <a:r>
              <a:rPr lang="en-US"/>
              <a:t>a–</a:t>
            </a:r>
            <a:r>
              <a:rPr lang="ar-IQ"/>
              <a:t>ن2</a:t>
            </a:r>
            <a:r>
              <a:rPr lang="en-US"/>
              <a:t>Xq</a:t>
            </a:r>
            <a:r>
              <a:rPr lang="ar-IQ"/>
              <a:t>ز\</a:t>
            </a:r>
            <a:r>
              <a:rPr lang="en-US"/>
              <a:t>o_`¤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523947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Cx</a:t>
            </a:r>
            <a:r>
              <a:rPr lang="ar-IQ"/>
              <a:t>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851321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_„ؤي</a:t>
            </a:r>
            <a:r>
              <a:rPr lang="en-US"/>
              <a:t>V </a:t>
            </a:r>
            <a:r>
              <a:rPr lang="ar-IQ"/>
              <a:t>بىژذ7ˆےےگب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1499877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7 rw!’</a:t>
            </a:r>
            <a:br>
              <a:rPr lang="en-US"/>
            </a:br>
            <a:r>
              <a:rPr lang="en-US"/>
              <a:t>C&gt;y</a:t>
            </a:r>
            <a:r>
              <a:rPr lang="ar-IQ"/>
              <a:t>ءھب</a:t>
            </a:r>
            <a:r>
              <a:rPr lang="en-US"/>
              <a:t>d†w jOnْi…!</a:t>
            </a:r>
            <a:r>
              <a:rPr lang="ar-IQ"/>
              <a:t>گ</a:t>
            </a:r>
            <a:r>
              <a:rPr lang="en-US"/>
              <a:t>r</a:t>
            </a:r>
            <a:br>
              <a:rPr lang="en-US"/>
            </a:br>
            <a:r>
              <a:rPr lang="en-US"/>
              <a:t>a¤&gt;@ً؟ü</a:t>
            </a:r>
            <a:r>
              <a:rPr lang="ar-IQ"/>
              <a:t>پل™</a:t>
            </a:r>
            <a:r>
              <a:rPr lang="en-US"/>
              <a:t>aH–</a:t>
            </a:r>
            <a:r>
              <a:rPr lang="ar-IQ"/>
              <a:t>ک</a:t>
            </a:r>
            <a:r>
              <a:rPr lang="en-US"/>
              <a:t>A¦‌~</a:t>
            </a:r>
            <a:r>
              <a:rPr lang="ar-IQ"/>
              <a:t>س</a:t>
            </a:r>
            <a:r>
              <a:rPr lang="en-US"/>
              <a:t>kë‎</a:t>
            </a:r>
            <a:r>
              <a:rPr lang="ar-IQ"/>
              <a:t>م</a:t>
            </a:r>
            <a:r>
              <a:rPr lang="en-US"/>
              <a:t>X</a:t>
            </a:r>
            <a:r>
              <a:rPr lang="ar-IQ"/>
              <a:t>ع›</a:t>
            </a:r>
            <a:r>
              <a:rPr lang="en-US"/>
              <a:t>Q</a:t>
            </a:r>
            <a:r>
              <a:rPr lang="ar-IQ"/>
              <a:t>ف÷ </a:t>
            </a:r>
            <a:r>
              <a:rPr lang="en-US"/>
              <a:t>f#</a:t>
            </a:r>
            <a:r>
              <a:rPr lang="ar-IQ"/>
              <a:t>ن2@­ےُ </a:t>
            </a:r>
            <a:r>
              <a:rPr lang="en-US"/>
              <a:t>x2¹</a:t>
            </a:r>
            <a:r>
              <a:rPr lang="ar-IQ"/>
              <a:t>ء</a:t>
            </a:r>
            <a:r>
              <a:rPr lang="en-US"/>
              <a:t>a×_uU _°</a:t>
            </a:r>
            <a:r>
              <a:rPr lang="ar-IQ"/>
              <a:t>ھْگب</a:t>
            </a:r>
            <a:r>
              <a:rPr lang="en-US"/>
              <a:t>G</a:t>
            </a:r>
            <a:r>
              <a:rPr lang="ar-IQ"/>
              <a:t>ش</a:t>
            </a:r>
            <a:r>
              <a:rPr lang="en-US"/>
              <a:t>ƒMz</a:t>
            </a:r>
            <a:r>
              <a:rPr lang="ar-IQ"/>
              <a:t>گژ</a:t>
            </a:r>
            <a:r>
              <a:rPr lang="en-US"/>
              <a:t>AFN!9Hr¾E´</a:t>
            </a:r>
            <a:r>
              <a:rPr lang="ar-IQ"/>
              <a:t>ب¶</a:t>
            </a:r>
            <a:r>
              <a:rPr lang="en-US"/>
              <a:t>d1™</a:t>
            </a:r>
            <a:r>
              <a:rPr lang="ar-IQ"/>
              <a:t>ء³</a:t>
            </a:r>
            <a:r>
              <a:rPr lang="en-US"/>
              <a:t>zg</a:t>
            </a:r>
            <a:r>
              <a:rPr lang="ar-IQ"/>
              <a:t>آآظَ</a:t>
            </a:r>
            <a:r>
              <a:rPr lang="en-US"/>
              <a:t>R</a:t>
            </a:r>
            <a:r>
              <a:rPr lang="ar-IQ"/>
              <a:t>ف©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5523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5986777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X"</a:t>
            </a:r>
            <a:r>
              <a:rPr lang="ar-IQ"/>
              <a:t>ءث~س!ّٹگ_-4</a:t>
            </a:r>
            <a:r>
              <a:rPr lang="en-US"/>
              <a:t>PA„</a:t>
            </a:r>
            <a:r>
              <a:rPr lang="ar-IQ"/>
              <a:t>ل¦ٹخ</a:t>
            </a:r>
            <a:r>
              <a:rPr lang="en-US"/>
              <a:t>a&lt;&amp;™™</a:t>
            </a:r>
            <a:r>
              <a:rPr lang="ar-IQ"/>
              <a:t>ء؛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40769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#²;;²‡ˆd&gt;</a:t>
            </a:r>
            <a:r>
              <a:rPr lang="ar-IQ"/>
              <a:t>ش</a:t>
            </a:r>
            <a:r>
              <a:rPr lang="en-US"/>
              <a:t>u!</a:t>
            </a:r>
            <a:r>
              <a:rPr lang="ar-IQ"/>
              <a:t>ک9</a:t>
            </a:r>
            <a:r>
              <a:rPr lang="en-US"/>
              <a:t>nCNdY</a:t>
            </a:r>
            <a:r>
              <a:rPr lang="ar-IQ"/>
              <a:t>گ„</a:t>
            </a:r>
            <a:r>
              <a:rPr lang="en-US"/>
              <a:t>h‚PD ٍ8 </a:t>
            </a:r>
            <a:r>
              <a:rPr lang="ar-IQ"/>
              <a:t>س</a:t>
            </a:r>
            <a:r>
              <a:rPr lang="en-US"/>
              <a:t>jGdvh2ِK َa
9nA¦</a:t>
            </a:r>
            <a:r>
              <a:rPr lang="ar-IQ"/>
              <a:t>ب§#</a:t>
            </a:r>
            <a:r>
              <a:rPr lang="en-US"/>
              <a:t>ü </a:t>
            </a:r>
            <a:r>
              <a:rPr lang="ar-IQ"/>
              <a:t>ش-8</a:t>
            </a:r>
            <a:r>
              <a:rPr lang="en-US"/>
              <a:t>F÷ê</a:t>
            </a:r>
            <a:r>
              <a:rPr lang="ar-IQ"/>
              <a:t>ژ آ6‍</a:t>
            </a:r>
            <a:r>
              <a:rPr lang="en-US"/>
              <a:t>FŒ</a:t>
            </a:r>
            <a:r>
              <a:rPr lang="ar-IQ"/>
              <a:t>ڈ@چي</a:t>
            </a:r>
            <a:r>
              <a:rPr lang="en-US"/>
              <a:t>uF</a:t>
            </a:r>
            <a:r>
              <a:rPr lang="ar-IQ"/>
              <a:t>غ</a:t>
            </a:r>
            <a:r>
              <a:rPr lang="en-US"/>
              <a:t>OT</a:t>
            </a:r>
            <a:r>
              <a:rPr lang="ar-IQ"/>
              <a:t>رڑ</a:t>
            </a:r>
            <a:r>
              <a:rPr lang="en-US"/>
              <a:t>i¦GdhL#{</a:t>
            </a:r>
            <a:r>
              <a:rPr lang="ar-IQ"/>
              <a:t>لٹ(</a:t>
            </a:r>
            <a:r>
              <a:rPr lang="en-US"/>
              <a:t>C#</a:t>
            </a:r>
            <a:r>
              <a:rPr lang="ar-IQ"/>
              <a:t>ذ س</a:t>
            </a:r>
            <a:r>
              <a:rPr lang="en-US"/>
              <a:t>T</a:t>
            </a:r>
            <a:r>
              <a:rPr lang="ar-IQ"/>
              <a:t>ذ</a:t>
            </a:r>
            <a:r>
              <a:rPr lang="en-US"/>
              <a:t>a4</a:t>
            </a:r>
            <a:r>
              <a:rPr lang="ar-IQ"/>
              <a:t>بر„ء2</a:t>
            </a:r>
            <a:r>
              <a:rPr lang="en-US"/>
              <a:t>j</a:t>
            </a:r>
            <a:r>
              <a:rPr lang="ar-IQ"/>
              <a:t>جˆ9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656128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ƒ–é¦™i4hi£s´</a:t>
            </a:r>
            <a:r>
              <a:rPr lang="ar-IQ"/>
              <a:t>ذ†</a:t>
            </a:r>
            <a:r>
              <a:rPr lang="en-US"/>
              <a:t>G 'ié÷</a:t>
            </a:r>
            <a:r>
              <a:rPr lang="ar-IQ"/>
              <a:t>لًژ7¤</a:t>
            </a:r>
            <a:r>
              <a:rPr lang="en-US"/>
              <a:t>é</a:t>
            </a:r>
            <a:r>
              <a:rPr lang="ar-IQ"/>
              <a:t>ش#چ§‡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432781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a¤›™</a:t>
            </a:r>
            <a:r>
              <a:rPr lang="ar-IQ"/>
              <a:t>ے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1371268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 ]à</a:t>
            </a:r>
            <a:r>
              <a:rPr lang="ar-IQ"/>
              <a:t>ڑ£ًّع</a:t>
            </a:r>
            <a:r>
              <a:rPr lang="en-US"/>
              <a:t>x),#</a:t>
            </a:r>
            <a:r>
              <a:rPr lang="ar-IQ"/>
              <a:t>إ</a:t>
            </a:r>
            <a:r>
              <a:rPr lang="en-US"/>
              <a:t>MTm´m</a:t>
            </a:r>
            <a:r>
              <a:rPr lang="ar-IQ"/>
              <a:t>ے</a:t>
            </a:r>
            <a:r>
              <a:rPr lang="en-US"/>
              <a:t>F</a:t>
            </a:r>
            <a:r>
              <a:rPr lang="ar-IQ"/>
              <a:t>غ],‍گآ‍!ڈ</a:t>
            </a:r>
            <a:r>
              <a:rPr lang="en-US"/>
              <a:t>N‎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717269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6•إھ</a:t>
            </a:r>
            <a:r>
              <a:rPr lang="en-US"/>
              <a:t>xG·0ْ6</a:t>
            </a:r>
            <a:r>
              <a:rPr lang="ar-IQ"/>
              <a:t>ط</a:t>
            </a:r>
            <a:r>
              <a:rPr lang="en-US"/>
              <a:t>a8f~«</a:t>
            </a:r>
            <a:r>
              <a:rPr lang="ar-IQ"/>
              <a:t>ف™خ›¦ے</a:t>
            </a:r>
            <a:r>
              <a:rPr lang="en-US"/>
              <a:t>y</a:t>
            </a:r>
            <a:r>
              <a:rPr lang="ar-IQ"/>
              <a:t>ںھ</a:t>
            </a:r>
            <a:r>
              <a:rPr lang="en-US"/>
              <a:t>z}</a:t>
            </a:r>
            <a:r>
              <a:rPr lang="ar-IQ"/>
              <a:t>ط</a:t>
            </a:r>
            <a:r>
              <a:rPr lang="en-US"/>
              <a:t>O</a:t>
            </a:r>
            <a:r>
              <a:rPr lang="ar-IQ"/>
              <a:t>د%</a:t>
            </a:r>
            <a:r>
              <a:rPr lang="en-US"/>
              <a:t>é;O</a:t>
            </a:r>
            <a:r>
              <a:rPr lang="ar-IQ"/>
              <a:t>ے</a:t>
            </a:r>
            <a:r>
              <a:rPr lang="en-US"/>
              <a:t>USEF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1377669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„q´qS</a:t>
            </a:r>
            <a:r>
              <a:rPr lang="ar-IQ"/>
              <a:t>ر¶</a:t>
            </a:r>
            <a:r>
              <a:rPr lang="en-US"/>
              <a:t>ôoµ~´›ْ</a:t>
            </a:r>
            <a:r>
              <a:rPr lang="ar-IQ"/>
              <a:t>ک#“غ</a:t>
            </a:r>
            <a:r>
              <a:rPr lang="en-US"/>
              <a:t>Tِœ3</a:t>
            </a:r>
            <a:r>
              <a:rPr lang="ar-IQ"/>
              <a:t>جَجے«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xzm^’npm7c]´éw</a:t>
            </a:r>
            <a:r>
              <a:rPr lang="ar-IQ"/>
              <a:t>شٍ]°‍ا­'ك</a:t>
            </a:r>
            <a:r>
              <a:rPr lang="en-US"/>
              <a:t>q^‌ًَ</a:t>
            </a:r>
            <a:r>
              <a:rPr lang="ar-IQ"/>
              <a:t>ة/</a:t>
            </a:r>
            <a:r>
              <a:rPr lang="en-US"/>
              <a:t>c</a:t>
            </a:r>
            <a:r>
              <a:rPr lang="ar-IQ"/>
              <a:t>س؛ھف™</a:t>
            </a:r>
            <a:r>
              <a:rPr lang="en-US"/>
              <a:t>ï</a:t>
            </a:r>
            <a:r>
              <a:rPr lang="ar-IQ"/>
              <a:t>ز</a:t>
            </a:r>
            <a:r>
              <a:rPr lang="en-US"/>
              <a:t>é</a:t>
            </a:r>
            <a:r>
              <a:rPr lang="ar-IQ"/>
              <a:t>ف؟</a:t>
            </a:r>
            <a:r>
              <a:rPr lang="en-US"/>
              <a:t>y</a:t>
            </a:r>
            <a:r>
              <a:rPr lang="ar-IQ"/>
              <a:t>ن¸\د¤</a:t>
            </a:r>
            <a:r>
              <a:rPr lang="en-US"/>
              <a:t>ï£mûû¶</a:t>
            </a:r>
            <a:r>
              <a:rPr lang="ar-IQ"/>
              <a:t>آ</a:t>
            </a:r>
            <a:r>
              <a:rPr lang="en-US"/>
              <a:t>g</a:t>
            </a:r>
            <a:r>
              <a:rPr lang="ar-IQ"/>
              <a:t>غ^ھ</a:t>
            </a:r>
            <a:r>
              <a:rPr lang="en-US"/>
              <a:t>q÷f{</a:t>
            </a:r>
            <a:r>
              <a:rPr lang="ar-IQ"/>
              <a:t>زٌ÷ْ</a:t>
            </a:r>
            <a:r>
              <a:rPr lang="en-US"/>
              <a:t>jê؛ٌC§÷¾‏ëê.»÷»</a:t>
            </a:r>
            <a:r>
              <a:rPr lang="ar-IQ"/>
              <a:t>ل</a:t>
            </a:r>
            <a:r>
              <a:rPr lang="en-US"/>
              <a:t>k÷؟_ُ</a:t>
            </a:r>
            <a:r>
              <a:rPr lang="ar-IQ"/>
              <a:t>لص</a:t>
            </a:r>
            <a:r>
              <a:rPr lang="en-US"/>
              <a:t>_é'q</a:t>
            </a:r>
            <a:r>
              <a:rPr lang="ar-IQ"/>
              <a:t>ز</a:t>
            </a:r>
            <a:r>
              <a:rPr lang="en-US"/>
              <a:t>v¥ï»3</a:t>
            </a:r>
            <a:r>
              <a:rPr lang="ar-IQ"/>
              <a:t>ف_</a:t>
            </a:r>
            <a:r>
              <a:rPr lang="en-US"/>
              <a:t>U</a:t>
            </a:r>
            <a:r>
              <a:rPr lang="ar-IQ"/>
              <a:t>ى..†ں</a:t>
            </a:r>
            <a:r>
              <a:rPr lang="en-US"/>
              <a:t>à‌÷</a:t>
            </a:r>
            <a:r>
              <a:rPr lang="ar-IQ"/>
              <a:t>ف'ے‡</a:t>
            </a:r>
            <a:r>
              <a:rPr lang="en-US"/>
              <a:t>b</a:t>
            </a:r>
            <a:r>
              <a:rPr lang="ar-IQ"/>
              <a:t>ف.</a:t>
            </a:r>
            <a:r>
              <a:rPr lang="en-US"/>
              <a:t>èB×û</a:t>
            </a:r>
            <a:r>
              <a:rPr lang="ar-IQ"/>
              <a:t>قے</a:t>
            </a:r>
            <a:r>
              <a:rPr lang="en-US"/>
              <a:t>Iz</a:t>
            </a:r>
            <a:r>
              <a:rPr lang="ar-IQ"/>
              <a:t>ق’‡؟</a:t>
            </a:r>
            <a:r>
              <a:rPr lang="en-US"/>
              <a:t>Z[</a:t>
            </a:r>
            <a:r>
              <a:rPr lang="ar-IQ"/>
              <a:t>ي</a:t>
            </a:r>
            <a:r>
              <a:rPr lang="en-US"/>
              <a:t>o¤</a:t>
            </a:r>
            <a:r>
              <a:rPr lang="ar-IQ"/>
              <a:t>آ</a:t>
            </a:r>
            <a:r>
              <a:rPr lang="en-US"/>
              <a:t>B:[zî´½é</a:t>
            </a:r>
            <a:r>
              <a:rPr lang="ar-IQ"/>
              <a:t>ے</a:t>
            </a:r>
            <a:r>
              <a:rPr lang="en-US"/>
              <a:t>à‍«¯÷I{k،‡÷‎·„G]y´G~oo­ùâ_</a:t>
            </a:r>
            <a:r>
              <a:rPr lang="ar-IQ"/>
              <a:t>ے&lt;</a:t>
            </a:r>
            <a:r>
              <a:rPr lang="en-US"/>
              <a:t>I½-!</a:t>
            </a:r>
            <a:br>
              <a:rPr lang="en-US"/>
            </a:br>
            <a:r>
              <a:rPr lang="en-US"/>
              <a:t>ِ</a:t>
            </a:r>
            <a:r>
              <a:rPr lang="ar-IQ"/>
              <a:t>گ¯</a:t>
            </a:r>
            <a:r>
              <a:rPr lang="en-US"/>
              <a:t>Xûê»</a:t>
            </a:r>
            <a:r>
              <a:rPr lang="ar-IQ"/>
              <a:t>ى</a:t>
            </a:r>
            <a:r>
              <a:rPr lang="en-US"/>
              <a:t>u_û[÷ïَُ</a:t>
            </a:r>
            <a:r>
              <a:rPr lang="ar-IQ"/>
              <a:t>ؤ؟</a:t>
            </a:r>
            <a:r>
              <a:rPr lang="en-US"/>
              <a:t>ê</a:t>
            </a:r>
            <a:r>
              <a:rPr lang="ar-IQ"/>
              <a:t>ھ‎ےلذ</a:t>
            </a:r>
            <a:r>
              <a:rPr lang="en-US"/>
              <a:t>C‎F°‡ًéë</a:t>
            </a:r>
            <a:r>
              <a:rPr lang="ar-IQ"/>
              <a:t>ےل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525508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{×aَِ</a:t>
            </a:r>
            <a:r>
              <a:rPr lang="ar-IQ"/>
              <a:t>ؤ‚#¯¾</a:t>
            </a:r>
            <a:br>
              <a:rPr lang="ar-IQ"/>
            </a:br>
            <a:r>
              <a:rPr lang="ar-IQ"/>
              <a:t>·ح</a:t>
            </a:r>
            <a:r>
              <a:rPr lang="en-US"/>
              <a:t>Œ«</a:t>
            </a:r>
            <a:r>
              <a:rPr lang="ar-IQ"/>
              <a:t>ع¯‎ے</a:t>
            </a:r>
            <a:r>
              <a:rPr lang="en-US"/>
              <a:t>â½{‎~</a:t>
            </a:r>
            <a:r>
              <a:rPr lang="ar-IQ"/>
              <a:t>پ</a:t>
            </a:r>
            <a:r>
              <a:rPr lang="en-US"/>
              <a:t>vûa</a:t>
            </a:r>
            <a:r>
              <a:rPr lang="ar-IQ"/>
              <a:t>ھےل·÷</a:t>
            </a:r>
            <a:r>
              <a:rPr lang="en-US"/>
              <a:t>é</a:t>
            </a:r>
            <a:r>
              <a:rPr lang="ar-IQ"/>
              <a:t>ےأ}ے_ے¯ل·ّ</a:t>
            </a:r>
            <a:r>
              <a:rPr lang="en-US"/>
              <a:t>B×¼.¾+</a:t>
            </a:r>
            <a:r>
              <a:rPr lang="ar-IQ"/>
              <a:t>كےے‏</a:t>
            </a:r>
            <a:br>
              <a:rPr lang="ar-IQ"/>
            </a:br>
            <a:r>
              <a:rPr lang="ar-IQ"/>
              <a:t>·</a:t>
            </a:r>
            <a:r>
              <a:rPr lang="en-US"/>
              <a:t>Z§</a:t>
            </a:r>
            <a:r>
              <a:rPr lang="ar-IQ"/>
              <a:t>ےے…× ÷ْ</a:t>
            </a:r>
            <a:r>
              <a:rPr lang="en-US"/>
              <a:t>ûv</a:t>
            </a:r>
            <a:r>
              <a:rPr lang="ar-IQ"/>
              <a:t>مےقمضق¾·ےے</a:t>
            </a:r>
            <a:r>
              <a:rPr lang="en-US"/>
              <a:t>û}/‏</a:t>
            </a:r>
            <a:r>
              <a:rPr lang="ar-IQ"/>
              <a:t>گ</a:t>
            </a:r>
            <a:r>
              <a:rPr lang="en-US"/>
              <a:t>G?û»،_</a:t>
            </a:r>
            <a:r>
              <a:rPr lang="ar-IQ"/>
              <a:t>ے¯ل</a:t>
            </a:r>
            <a:r>
              <a:rPr lang="en-US"/>
              <a:t>u</a:t>
            </a:r>
            <a:r>
              <a:rPr lang="ar-IQ"/>
              <a:t>ے×</a:t>
            </a:r>
            <a:r>
              <a:rPr lang="en-US"/>
              <a:t>ü#</a:t>
            </a:r>
            <a:r>
              <a:rPr lang="ar-IQ"/>
              <a:t>ںُ</a:t>
            </a:r>
            <a:r>
              <a:rPr lang="en-US"/>
              <a:t>a</a:t>
            </a:r>
            <a:r>
              <a:rPr lang="ar-IQ"/>
              <a:t>ے؟‡</a:t>
            </a:r>
            <a:r>
              <a:rPr lang="en-US"/>
              <a:t>Tµ]WK¼?‎W÷~</a:t>
            </a:r>
            <a:r>
              <a:rPr lang="ar-IQ"/>
              <a:t>ے</a:t>
            </a:r>
            <a:r>
              <a:rPr lang="en-US"/>
              <a:t>a×ًG</a:t>
            </a:r>
            <a:r>
              <a:rPr lang="ar-IQ"/>
              <a:t>قگ</a:t>
            </a:r>
            <a:r>
              <a:rPr lang="en-US"/>
              <a:t>O‏</a:t>
            </a:r>
            <a:r>
              <a:rPr lang="ar-IQ"/>
              <a:t>ں¯فلے{؟</a:t>
            </a:r>
            <a:r>
              <a:rPr lang="en-US"/>
              <a:t>û</a:t>
            </a:r>
            <a:r>
              <a:rPr lang="ar-IQ"/>
              <a:t>فْ	‏ِ‎</a:t>
            </a:r>
            <a:r>
              <a:rPr lang="en-US"/>
              <a:t>u÷ëû	‎u؟</a:t>
            </a:r>
            <a:r>
              <a:rPr lang="ar-IQ"/>
              <a:t>ي÷ے~·</a:t>
            </a:r>
            <a:r>
              <a:rPr lang="en-US"/>
              <a:t>ï‎¥üِE $¬ُëA÷</a:t>
            </a:r>
            <a:r>
              <a:rPr lang="ar-IQ"/>
              <a:t>ے ں×_ےے</a:t>
            </a:r>
            <a:r>
              <a:rPr lang="en-US"/>
              <a:t>ûُ‎w×ûA’</a:t>
            </a:r>
            <a:r>
              <a:rPr lang="ar-IQ"/>
              <a:t>ڈ^ٍ</a:t>
            </a:r>
            <a:r>
              <a:rPr lang="en-US"/>
              <a:t>n÷</a:t>
            </a:r>
            <a:r>
              <a:rPr lang="ar-IQ"/>
              <a:t>ق—</a:t>
            </a:r>
            <a:r>
              <a:rPr lang="en-US"/>
              <a:t>ûd£_ِ</a:t>
            </a:r>
            <a:r>
              <a:rPr lang="ar-IQ"/>
              <a:t>ة</a:t>
            </a:r>
            <a:r>
              <a:rPr lang="en-US"/>
              <a:t>A7ْ‎</a:t>
            </a:r>
            <a:r>
              <a:rPr lang="ar-IQ"/>
              <a:t>ز‎µ</a:t>
            </a:r>
            <a:r>
              <a:rPr lang="en-US"/>
              <a:t>Oِ‏ou_</a:t>
            </a:r>
            <a:r>
              <a:rPr lang="ar-IQ"/>
              <a:t>ےےُ¯«</a:t>
            </a:r>
            <a:r>
              <a:rPr lang="en-US"/>
              <a:t>d،²7</a:t>
            </a:r>
            <a:r>
              <a:rPr lang="ar-IQ"/>
              <a:t>ي/</a:t>
            </a:r>
            <a:r>
              <a:rPr lang="en-US"/>
              <a:t>é·i¾‏</a:t>
            </a:r>
            <a:r>
              <a:rPr lang="ar-IQ"/>
              <a:t>س</a:t>
            </a:r>
            <a:r>
              <a:rPr lang="en-US"/>
              <a:t>ü-ِ</a:t>
            </a:r>
            <a:r>
              <a:rPr lang="ar-IQ"/>
              <a:t>ژ*‏س×</a:t>
            </a:r>
            <a:r>
              <a:rPr lang="en-US"/>
              <a:t>V÷ِ°</a:t>
            </a:r>
            <a:r>
              <a:rPr lang="ar-IQ"/>
              <a:t>ضْي</a:t>
            </a:r>
            <a:r>
              <a:rPr lang="en-US"/>
              <a:t>Sû</a:t>
            </a:r>
            <a:r>
              <a:rPr lang="ar-IQ"/>
              <a:t>غ%</a:t>
            </a:r>
            <a:br>
              <a:rPr lang="ar-IQ"/>
            </a:br>
            <a:r>
              <a:rPr lang="ar-IQ"/>
              <a:t>؟ےء£ک0ڈ§{</a:t>
            </a:r>
            <a:r>
              <a:rPr lang="en-US"/>
              <a:t>Z^</a:t>
            </a:r>
            <a:r>
              <a:rPr lang="ar-IQ"/>
              <a:t>فك¥ے</a:t>
            </a:r>
            <a:r>
              <a:rPr lang="en-US"/>
              <a:t>z}û</a:t>
            </a:r>
            <a:r>
              <a:rPr lang="ar-IQ"/>
              <a:t>عط^؟</a:t>
            </a:r>
            <a:r>
              <a:rPr lang="en-US"/>
              <a:t>îg</a:t>
            </a:r>
            <a:r>
              <a:rPr lang="ar-IQ"/>
              <a:t>ث…ز_ي.</a:t>
            </a:r>
            <a:r>
              <a:rPr lang="en-US"/>
              <a:t>ï¶!1</a:t>
            </a:r>
            <a:r>
              <a:rPr lang="ar-IQ"/>
              <a:t>ڑ‏</a:t>
            </a:r>
            <a:r>
              <a:rPr lang="en-US"/>
              <a:t>ï»Kƒ</a:t>
            </a:r>
            <a:r>
              <a:rPr lang="ar-IQ"/>
              <a:t>غ	&amp;ں</a:t>
            </a:r>
            <a:r>
              <a:rPr lang="en-US"/>
              <a:t>llv;</a:t>
            </a:r>
            <a:r>
              <a:rPr lang="ar-IQ"/>
              <a:t>طي+</a:t>
            </a:r>
            <a:r>
              <a:rPr lang="en-US"/>
              <a:t>î×</a:t>
            </a:r>
            <a:br>
              <a:rPr lang="en-US"/>
            </a:br>
            <a:r>
              <a:rPr lang="en-US"/>
              <a:t>j</a:t>
            </a:r>
            <a:r>
              <a:rPr lang="ar-IQ"/>
              <a:t>آ¯</a:t>
            </a:r>
            <a:r>
              <a:rPr lang="en-US"/>
              <a:t>S}†؟¯؟¯</a:t>
            </a:r>
            <a:r>
              <a:rPr lang="ar-IQ"/>
              <a:t>ے`</a:t>
            </a:r>
            <a:r>
              <a:rPr lang="en-US"/>
              <a:t>ƒ؟½X</a:t>
            </a:r>
            <a:r>
              <a:rPr lang="ar-IQ"/>
              <a:t>طضى*</a:t>
            </a:r>
            <a:r>
              <a:rPr lang="en-US"/>
              <a:t>ê</a:t>
            </a:r>
            <a:r>
              <a:rPr lang="ar-IQ"/>
              <a:t>ط</a:t>
            </a:r>
            <a:r>
              <a:rPr lang="en-US"/>
              <a:t>G¾‌°</a:t>
            </a:r>
            <a:r>
              <a:rPr lang="ar-IQ"/>
              <a:t>ض</a:t>
            </a:r>
            <a:r>
              <a:rPr lang="en-US"/>
              <a:t>ô</a:t>
            </a:r>
            <a:r>
              <a:rPr lang="ar-IQ"/>
              <a:t>سژ! آ</a:t>
            </a:r>
            <a:r>
              <a:rPr lang="en-US"/>
              <a:t>n</a:t>
            </a:r>
            <a:r>
              <a:rPr lang="ar-IQ"/>
              <a:t>زءـ</a:t>
            </a:r>
            <a:r>
              <a:rPr lang="en-US"/>
              <a:t>CM8</a:t>
            </a:r>
            <a:r>
              <a:rPr lang="ar-IQ"/>
              <a:t>ذ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0722135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ٹ×</a:t>
            </a:r>
            <a:br>
              <a:rPr lang="ar-IQ"/>
            </a:br>
            <a:r>
              <a:rPr lang="en-US"/>
              <a:t>O</a:t>
            </a:r>
            <a:r>
              <a:rPr lang="ar-IQ"/>
              <a:t>ف</a:t>
            </a:r>
            <a:r>
              <a:rPr lang="en-US"/>
              <a:t>G'</a:t>
            </a:r>
            <a:r>
              <a:rPr lang="ar-IQ"/>
              <a:t>ع±ف¶‌</a:t>
            </a:r>
            <a:r>
              <a:rPr lang="en-US"/>
              <a:t>D;ê¢é</a:t>
            </a:r>
            <a:r>
              <a:rPr lang="ar-IQ"/>
              <a:t>غ	]°‏غ</a:t>
            </a:r>
            <a:r>
              <a:rPr lang="en-US"/>
              <a:t>VN</a:t>
            </a:r>
            <a:r>
              <a:rPr lang="ar-IQ"/>
              <a:t>آ¯ا§ھ</a:t>
            </a:r>
            <a:r>
              <a:rPr lang="en-US"/>
              <a:t>wMZ</a:t>
            </a:r>
            <a:r>
              <a:rPr lang="ar-IQ"/>
              <a:t>ؤ;ّ¨</a:t>
            </a:r>
            <a:r>
              <a:rPr lang="en-US"/>
              <a:t>ïl$</a:t>
            </a:r>
            <a:r>
              <a:rPr lang="ar-IQ"/>
              <a:t>ڑ</a:t>
            </a:r>
            <a:r>
              <a:rPr lang="en-US"/>
              <a:t>kb-‚…</a:t>
            </a:r>
            <a:r>
              <a:rPr lang="ar-IQ"/>
              <a:t>ل_</a:t>
            </a:r>
            <a:r>
              <a:rPr lang="en-US"/>
              <a:t>V·</a:t>
            </a:r>
            <a:r>
              <a:rPr lang="ar-IQ"/>
              <a:t>أ</a:t>
            </a:r>
            <a:br>
              <a:rPr lang="ar-IQ"/>
            </a:br>
            <a:r>
              <a:rPr lang="ar-IQ"/>
              <a:t>~أ</a:t>
            </a:r>
            <a:r>
              <a:rPr lang="en-US"/>
              <a:t>NّP</a:t>
            </a:r>
            <a:r>
              <a:rPr lang="ar-IQ"/>
              <a:t>س</a:t>
            </a:r>
            <a:r>
              <a:rPr lang="en-US"/>
              <a:t>Oُâ</a:t>
            </a:r>
            <a:r>
              <a:rPr lang="ar-IQ"/>
              <a:t>ق-س</a:t>
            </a:r>
            <a:r>
              <a:rPr lang="en-US"/>
              <a:t>O
</a:t>
            </a:r>
            <a:r>
              <a:rPr lang="ar-IQ"/>
              <a:t>ک ھ</a:t>
            </a:r>
            <a:r>
              <a:rPr lang="en-US"/>
              <a:t>è4</a:t>
            </a:r>
            <a:r>
              <a:rPr lang="ar-IQ"/>
              <a:t>سژ.!كل</a:t>
            </a:r>
            <a:br>
              <a:rPr lang="ar-IQ"/>
            </a:br>
            <a:r>
              <a:rPr lang="ar-IQ"/>
              <a:t>;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661505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0»‹A ê°ƒb</a:t>
            </a:r>
            <a:r>
              <a:rPr lang="ar-IQ"/>
              <a:t>ھ6</a:t>
            </a:r>
            <a:r>
              <a:rPr lang="en-US"/>
              <a:t>œ3lô|</a:t>
            </a:r>
            <a:r>
              <a:rPr lang="ar-IQ"/>
              <a:t>س†</a:t>
            </a:r>
            <a:r>
              <a:rPr lang="en-US"/>
              <a:t>oa›an</a:t>
            </a:r>
            <a:r>
              <a:rPr lang="ar-IQ"/>
              <a:t>ذ´"#ˆ</a:t>
            </a:r>
            <a:r>
              <a:rPr lang="en-US"/>
              <a:t>a3&gt;</a:t>
            </a:r>
            <a:r>
              <a:rPr lang="ar-IQ"/>
              <a:t>دل ى0ڑ„ھ</a:t>
            </a:r>
            <a:r>
              <a:rPr lang="en-US"/>
              <a:t>pôû	„</a:t>
            </a:r>
            <a:r>
              <a:rPr lang="ar-IQ"/>
              <a:t>جً„</a:t>
            </a:r>
            <a:r>
              <a:rPr lang="en-US"/>
              <a:t>C
î‎_‹A</a:t>
            </a:r>
            <a:r>
              <a:rPr lang="ar-IQ"/>
              <a:t>ى‏ے†</a:t>
            </a:r>
            <a:r>
              <a:rPr lang="en-US"/>
              <a:t>iwٍ&gt;'</a:t>
            </a:r>
            <a:r>
              <a:rPr lang="ar-IQ"/>
              <a:t>أ</a:t>
            </a:r>
            <a:r>
              <a:rPr lang="en-US"/>
              <a:t>DZ</a:t>
            </a:r>
            <a:r>
              <a:rPr lang="ar-IQ"/>
              <a:t>آ;</a:t>
            </a:r>
            <a:r>
              <a:rPr lang="en-US"/>
              <a:t>B!„"#ˆ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ء„ ح°ڑ</a:t>
            </a:r>
            <a:r>
              <a:rPr lang="en-US"/>
              <a:t>hp</a:t>
            </a:r>
            <a:r>
              <a:rPr lang="ar-IQ"/>
              <a:t>ء@آ!</a:t>
            </a:r>
            <a:r>
              <a:rPr lang="en-US"/>
              <a:t>àA‘</a:t>
            </a:r>
            <a:r>
              <a:rPr lang="ar-IQ"/>
              <a:t>ہًص´;»&gt;‚}ب</a:t>
            </a:r>
            <a:r>
              <a:rPr lang="en-US"/>
              <a:t>Q</a:t>
            </a:r>
            <a:r>
              <a:rPr lang="ar-IQ"/>
              <a:t>ؤ</a:t>
            </a:r>
            <a:r>
              <a:rPr lang="en-US"/>
              <a:t>DC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816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8663440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82ل‚&gt;پ„"</a:t>
            </a:r>
            <a:r>
              <a:rPr lang="en-US"/>
              <a:t>A</a:t>
            </a:r>
            <a:r>
              <a:rPr lang="ar-IQ"/>
              <a:t>ؤ</a:t>
            </a:r>
            <a:r>
              <a:rPr lang="en-US"/>
              <a:t>DE</a:t>
            </a:r>
            <a:r>
              <a:rPr lang="ar-IQ"/>
              <a:t>ؤ|†</a:t>
            </a:r>
            <a:r>
              <a:rPr lang="en-US"/>
              <a:t>Hw fƒXˆ2</a:t>
            </a:r>
            <a:r>
              <a:rPr lang="ar-IQ"/>
              <a:t>ل‚&gt;پ„رگ</a:t>
            </a:r>
            <a:r>
              <a:rPr lang="en-US"/>
              <a:t>g€¾#ˆˆ‹Cْ^</a:t>
            </a:r>
            <a:r>
              <a:rPr lang="ar-IQ"/>
              <a:t>م‏5</a:t>
            </a:r>
            <a:r>
              <a:rPr lang="en-US"/>
              <a:t>û</a:t>
            </a:r>
            <a:r>
              <a:rPr lang="ar-IQ"/>
              <a:t>أ¸ق?ےگب 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21492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</a:t>
            </a:r>
            <a:r>
              <a:rPr lang="ar-IQ"/>
              <a:t>آ</a:t>
            </a:r>
            <a:r>
              <a:rPr lang="en-US"/>
              <a:t>d,†{'</a:t>
            </a:r>
            <a:r>
              <a:rPr lang="ar-IQ"/>
              <a:t>ن¬†</a:t>
            </a:r>
            <a:r>
              <a:rPr lang="en-US"/>
              <a:t>H(r</a:t>
            </a:r>
            <a:r>
              <a:rPr lang="ar-IQ"/>
              <a:t>أگ6“گبءسس</a:t>
            </a:r>
            <a:r>
              <a:rPr lang="en-US"/>
              <a:t>Oٍ.</a:t>
            </a:r>
            <a:r>
              <a:rPr lang="ar-IQ"/>
              <a:t>ء</a:t>
            </a:r>
            <a:r>
              <a:rPr lang="en-US"/>
              <a:t>C$3,†I@L†@hàƒ</a:t>
            </a:r>
            <a:r>
              <a:rPr lang="ar-IQ"/>
              <a:t>ےك</a:t>
            </a:r>
            <a:r>
              <a:rPr lang="en-US"/>
              <a:t>ïM2‌¯</a:t>
            </a:r>
            <a:r>
              <a:rPr lang="ar-IQ"/>
              <a:t>يے</a:t>
            </a:r>
            <a:r>
              <a:rPr lang="en-US"/>
              <a:t>ô</a:t>
            </a:r>
            <a:r>
              <a:rPr lang="ar-IQ"/>
              <a:t>ص</a:t>
            </a:r>
            <a:r>
              <a:rPr lang="en-US"/>
              <a:t>t÷</a:t>
            </a:r>
            <a:r>
              <a:rPr lang="ar-IQ"/>
              <a:t>ع</a:t>
            </a:r>
            <a:r>
              <a:rPr lang="en-US"/>
              <a:t>q</a:t>
            </a:r>
            <a:r>
              <a:rPr lang="ar-IQ"/>
              <a:t>ا¯</a:t>
            </a:r>
            <a:r>
              <a:rPr lang="en-US"/>
              <a:t>t</a:t>
            </a:r>
            <a:r>
              <a:rPr lang="ar-IQ"/>
              <a:t>ق_</a:t>
            </a:r>
            <a:r>
              <a:rPr lang="en-US"/>
              <a:t>Nû»</a:t>
            </a:r>
            <a:r>
              <a:rPr lang="ar-IQ"/>
              <a:t>گط8چ;ث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àaٍƒK</a:t>
            </a:r>
            <a:r>
              <a:rPr lang="ar-IQ"/>
              <a:t>لب7|پل®ےُ»گب·ً</a:t>
            </a:r>
            <a:r>
              <a:rPr lang="en-US"/>
              <a:t>ë®+</a:t>
            </a:r>
            <a:r>
              <a:rPr lang="ar-IQ"/>
              <a:t>گ8</a:t>
            </a:r>
            <a:r>
              <a:rPr lang="en-US"/>
              <a:t>u</a:t>
            </a:r>
            <a:r>
              <a:rPr lang="ar-IQ"/>
              <a:t>ب4?ّ</a:t>
            </a:r>
            <a:r>
              <a:rPr lang="en-US"/>
              <a:t>L†@)?¯</a:t>
            </a:r>
            <a:r>
              <a:rPr lang="ar-IQ"/>
              <a:t>ڈھ®«_ض«گ&lt;4ں]</a:t>
            </a:r>
            <a:r>
              <a:rPr lang="en-US"/>
              <a:t>W x0:v‍Cf)„¼ـ‍l"ٍ</a:t>
            </a:r>
            <a:r>
              <a:rPr lang="ar-IQ"/>
              <a:t>ن</a:t>
            </a:r>
            <a:r>
              <a:rPr lang="en-US"/>
              <a:t>j)q›2#©</a:t>
            </a:r>
            <a:r>
              <a:rPr lang="ar-IQ"/>
              <a:t>ج </a:t>
            </a:r>
            <a:r>
              <a:rPr lang="en-US"/>
              <a:t>xH&lt;</a:t>
            </a:r>
            <a:r>
              <a:rPr lang="ar-IQ"/>
              <a:t>ؤ¾</a:t>
            </a:r>
            <a:r>
              <a:rPr lang="en-US"/>
              <a:t>CHrX´C “"wd¬–'›\!¯0F‡ </a:t>
            </a:r>
            <a:r>
              <a:rPr lang="ar-IQ"/>
              <a:t>رة</a:t>
            </a:r>
            <a:r>
              <a:rPr lang="en-US"/>
              <a:t>ù° </a:t>
            </a:r>
            <a:r>
              <a:rPr lang="ar-IQ"/>
              <a:t>س?</a:t>
            </a:r>
            <a:r>
              <a:rPr lang="en-US"/>
              <a:t>âü</a:t>
            </a:r>
            <a:r>
              <a:rPr lang="ar-IQ"/>
              <a:t>پل³</a:t>
            </a:r>
            <a:r>
              <a:rPr lang="en-US"/>
              <a:t>B0</a:t>
            </a:r>
            <a:r>
              <a:rPr lang="ar-IQ"/>
              <a:t>ب</a:t>
            </a:r>
            <a:r>
              <a:rPr lang="en-US"/>
              <a:t>œ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ïv_©ّƒ!›</a:t>
            </a:r>
            <a:r>
              <a:rPr lang="ar-IQ"/>
              <a:t>ؤ6¬3</a:t>
            </a:r>
            <a:r>
              <a:rPr lang="en-US"/>
              <a:t>y</a:t>
            </a:r>
            <a:r>
              <a:rPr lang="ar-IQ"/>
              <a:t>ة‘</a:t>
            </a:r>
            <a:r>
              <a:rPr lang="en-US"/>
              <a:t>a2q</a:t>
            </a:r>
            <a:r>
              <a:rPr lang="ar-IQ"/>
              <a:t>ب</a:t>
            </a:r>
            <a:r>
              <a:rPr lang="en-US"/>
              <a:t>e</a:t>
            </a:r>
            <a:r>
              <a:rPr lang="ar-IQ"/>
              <a:t>هگ¸</a:t>
            </a:r>
            <a:r>
              <a:rPr lang="en-US"/>
              <a:t>E°@</a:t>
            </a:r>
            <a:r>
              <a:rPr lang="ar-IQ"/>
              <a:t>حل¤&amp;$ىط</a:t>
            </a:r>
            <a:r>
              <a:rPr lang="en-US"/>
              <a:t>Aً†W</a:t>
            </a:r>
            <a:r>
              <a:rPr lang="ar-IQ"/>
              <a:t>گ¸</a:t>
            </a:r>
            <a:r>
              <a:rPr lang="en-US"/>
              <a:t>G،</a:t>
            </a:r>
            <a:r>
              <a:rPr lang="ar-IQ"/>
              <a:t>ن¢</a:t>
            </a:r>
            <a:r>
              <a:rPr lang="en-US"/>
              <a:t>xA‘1S!—</a:t>
            </a:r>
            <a:r>
              <a:rPr lang="ar-IQ"/>
              <a:t>ؤ]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681833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ar-IQ"/>
              <a:t>ق</a:t>
            </a:r>
            <a:r>
              <a:rPr lang="en-US"/>
              <a:t>pûM=9k</a:t>
            </a:r>
            <a:r>
              <a:rPr lang="ar-IQ"/>
              <a:t>كس</a:t>
            </a:r>
            <a:r>
              <a:rPr lang="en-US"/>
              <a:t>PƒCEIg</a:t>
            </a:r>
            <a:r>
              <a:rPr lang="ar-IQ"/>
              <a:t>ظ„</a:t>
            </a:r>
            <a:r>
              <a:rPr lang="en-US"/>
              <a:t>a„CO"ï&lt; </a:t>
            </a:r>
            <a:r>
              <a:rPr lang="ar-IQ"/>
              <a:t>ذˆ</a:t>
            </a:r>
            <a:r>
              <a:rPr lang="en-US"/>
              <a:t>i</a:t>
            </a:r>
            <a:r>
              <a:rPr lang="ar-IQ"/>
              <a:t>گّڑ†—&amp;</a:t>
            </a:r>
            <a:r>
              <a:rPr lang="en-US"/>
              <a:t>A|ˆ0ƒ°ƒM=0‡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71425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­2چح؛</a:t>
            </a:r>
            <a:r>
              <a:rPr lang="en-US"/>
              <a:t>u</a:t>
            </a:r>
            <a:r>
              <a:rPr lang="ar-IQ"/>
              <a:t>إ£</a:t>
            </a:r>
            <a:r>
              <a:rPr lang="en-US"/>
              <a:t>ô`</a:t>
            </a:r>
            <a:r>
              <a:rPr lang="ar-IQ"/>
              <a:t>طُغ‎</a:t>
            </a:r>
            <a:r>
              <a:rPr lang="en-US"/>
              <a:t>é</a:t>
            </a:r>
            <a:r>
              <a:rPr lang="ar-IQ"/>
              <a:t>ك¸&amp;ڑ&lt;©‘،</a:t>
            </a:r>
            <a:r>
              <a:rPr lang="en-US"/>
              <a:t>S‎S</a:t>
            </a:r>
            <a:r>
              <a:rPr lang="ar-IQ"/>
              <a:t>س</a:t>
            </a:r>
            <a:r>
              <a:rPr lang="en-US"/>
              <a:t>T`</a:t>
            </a:r>
            <a:r>
              <a:rPr lang="ar-IQ"/>
              <a:t>ظ</a:t>
            </a:r>
            <a:r>
              <a:rPr lang="en-US"/>
              <a:t>zi„d]4</a:t>
            </a:r>
            <a:r>
              <a:rPr lang="ar-IQ"/>
              <a:t>آ7´</a:t>
            </a:r>
            <a:r>
              <a:rPr lang="en-US"/>
              <a:t>ïTôrkJœ</a:t>
            </a:r>
            <a:r>
              <a:rPr lang="ar-IQ"/>
              <a:t>دµ</a:t>
            </a:r>
            <a:r>
              <a:rPr lang="en-US"/>
              <a:t>h</a:t>
            </a:r>
            <a:r>
              <a:rPr lang="ar-IQ"/>
              <a:t>ءµ	^</a:t>
            </a:r>
            <a:r>
              <a:rPr lang="en-US"/>
              <a:t>ô</a:t>
            </a:r>
            <a:r>
              <a:rPr lang="ar-IQ"/>
              <a:t>چ·
؟‎ٹ¤{ّ</a:t>
            </a:r>
            <a:r>
              <a:rPr lang="en-US"/>
              <a:t>a#m</a:t>
            </a:r>
            <a:r>
              <a:rPr lang="ar-IQ"/>
              <a:t>ط</a:t>
            </a:r>
            <a:r>
              <a:rPr lang="en-US"/>
              <a:t>GG÷ûZ0n	</a:t>
            </a:r>
            <a:r>
              <a:rPr lang="ar-IQ"/>
              <a:t>ر¶ص´‎ع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9926717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è</a:t>
            </a:r>
            <a:r>
              <a:rPr lang="ar-IQ"/>
              <a:t>ء¶‎=</a:t>
            </a:r>
            <a:r>
              <a:rPr lang="en-US"/>
              <a:t>Tni§h</a:t>
            </a:r>
            <a:r>
              <a:rPr lang="ar-IQ"/>
              <a:t>ء¼:0</a:t>
            </a:r>
            <a:r>
              <a:rPr lang="en-US"/>
              <a:t>o</a:t>
            </a:r>
            <a:r>
              <a:rPr lang="ar-IQ"/>
              <a:t>م|غص:8</a:t>
            </a:r>
            <a:r>
              <a:rPr lang="en-US"/>
              <a:t>xZ6</a:t>
            </a:r>
            <a:r>
              <a:rPr lang="ar-IQ"/>
              <a:t>غ	ں</a:t>
            </a:r>
            <a:r>
              <a:rPr lang="en-US"/>
              <a:t>n§ْué&amp;ê§z^</a:t>
            </a:r>
            <a:r>
              <a:rPr lang="ar-IQ"/>
              <a:t>ھ</a:t>
            </a:r>
            <a:r>
              <a:rPr lang="en-US"/>
              <a:t>v</a:t>
            </a:r>
            <a:r>
              <a:rPr lang="ar-IQ"/>
              <a:t>ا</a:t>
            </a:r>
            <a:r>
              <a:rPr lang="en-US"/>
              <a:t>g	</a:t>
            </a:r>
            <a:r>
              <a:rPr lang="ar-IQ"/>
              <a:t>خ</a:t>
            </a:r>
            <a:r>
              <a:rPr lang="en-US"/>
              <a:t>M</a:t>
            </a:r>
            <a:r>
              <a:rPr lang="ar-IQ"/>
              <a:t>خ</a:t>
            </a:r>
            <a:r>
              <a:rPr lang="en-US"/>
              <a:t>xA</a:t>
            </a:r>
            <a:r>
              <a:rPr lang="ar-IQ"/>
              <a:t>ك</a:t>
            </a:r>
            <a:r>
              <a:rPr lang="en-US"/>
              <a:t>A</a:t>
            </a:r>
            <a:r>
              <a:rPr lang="ar-IQ"/>
              <a:t>ے›</a:t>
            </a:r>
            <a:r>
              <a:rPr lang="en-US"/>
              <a:t>ç</a:t>
            </a:r>
            <a:r>
              <a:rPr lang="ar-IQ"/>
              <a:t>ظ÷›</a:t>
            </a:r>
            <a:r>
              <a:rPr lang="en-US"/>
              <a:t>ze</a:t>
            </a:r>
            <a:r>
              <a:rPr lang="ar-IQ"/>
              <a:t>آےَى</a:t>
            </a:r>
            <a:r>
              <a:rPr lang="en-US"/>
              <a:t>û¯3ü¥so3è‏‏«</a:t>
            </a:r>
            <a:r>
              <a:rPr lang="ar-IQ"/>
              <a:t>ظآ{†زف</a:t>
            </a:r>
            <a:r>
              <a:rPr lang="en-US"/>
              <a:t>u&lt;’M</a:t>
            </a:r>
            <a:r>
              <a:rPr lang="ar-IQ"/>
              <a:t>ى/§^</a:t>
            </a:r>
            <a:r>
              <a:rPr lang="en-US"/>
              <a:t>y+O</a:t>
            </a:r>
            <a:r>
              <a:rPr lang="ar-IQ"/>
              <a:t>ك؛</a:t>
            </a:r>
            <a:r>
              <a:rPr lang="en-US"/>
              <a:t>x؛‹{</a:t>
            </a:r>
            <a:r>
              <a:rPr lang="ar-IQ"/>
              <a:t>ف‎‎ز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50769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÷؟‏؛{د$ش/</a:t>
            </a:r>
            <a:r>
              <a:rPr lang="en-US"/>
              <a:t>êxXb—×j</a:t>
            </a:r>
            <a:r>
              <a:rPr lang="ar-IQ"/>
              <a:t>آ</a:t>
            </a:r>
            <a:r>
              <a:rPr lang="en-US"/>
              <a:t>z</a:t>
            </a:r>
            <a:r>
              <a:rPr lang="ar-IQ"/>
              <a:t>إ_ط</a:t>
            </a:r>
            <a:r>
              <a:rPr lang="en-US"/>
              <a:t>O:ِ+ïـàEـjû</a:t>
            </a:r>
            <a:r>
              <a:rPr lang="ar-IQ"/>
              <a:t>ژ‏‏ٌ</a:t>
            </a:r>
            <a:r>
              <a:rPr lang="en-US"/>
              <a:t>n1Mé?ِ•¤×÷‏“؟_ëï¤î?×m=Eٌ¥½'U^û</a:t>
            </a:r>
            <a:r>
              <a:rPr lang="ar-IQ"/>
              <a:t>إـ_×ے×ز</a:t>
            </a:r>
            <a:r>
              <a:rPr lang="en-US"/>
              <a:t>O_ê•,:ï¯‍%</a:t>
            </a:r>
            <a:r>
              <a:rPr lang="ar-IQ"/>
              <a:t>د</a:t>
            </a:r>
            <a:r>
              <a:rPr lang="en-US"/>
              <a:t>ë</a:t>
            </a:r>
            <a:r>
              <a:rPr lang="ar-IQ"/>
              <a:t>ے؛</a:t>
            </a:r>
            <a:r>
              <a:rPr lang="en-US"/>
              <a:t>q</a:t>
            </a:r>
            <a:br>
              <a:rPr lang="en-US"/>
            </a:br>
            <a:r>
              <a:rPr lang="en-US"/>
              <a:t>½؟é0û­</a:t>
            </a:r>
            <a:r>
              <a:rPr lang="ar-IQ"/>
              <a:t>ے</a:t>
            </a:r>
            <a:r>
              <a:rPr lang="en-US"/>
              <a:t>î‌--ùâU</a:t>
            </a:r>
            <a:r>
              <a:rPr lang="ar-IQ"/>
              <a:t>ك</a:t>
            </a:r>
            <a:r>
              <a:rPr lang="en-US"/>
              <a:t>CُْP</a:t>
            </a:r>
            <a:r>
              <a:rPr lang="ar-IQ"/>
              <a:t>زٌ</a:t>
            </a:r>
            <a:br>
              <a:rPr lang="ar-IQ"/>
            </a:br>
            <a:r>
              <a:rPr lang="ar-IQ"/>
              <a:t>گ</a:t>
            </a:r>
            <a:r>
              <a:rPr lang="en-US"/>
              <a:t>q</a:t>
            </a:r>
            <a:r>
              <a:rPr lang="ar-IQ"/>
              <a:t>ض¤</a:t>
            </a:r>
            <a:r>
              <a:rPr lang="en-US"/>
              <a:t>è%</a:t>
            </a:r>
            <a:r>
              <a:rPr lang="ar-IQ"/>
              <a:t>ے؟‎</a:t>
            </a:r>
            <a:r>
              <a:rPr lang="en-US"/>
              <a:t>ç‰s</a:t>
            </a:r>
            <a:r>
              <a:rPr lang="ar-IQ"/>
              <a:t>پ€ك</a:t>
            </a:r>
            <a:r>
              <a:rPr lang="en-US"/>
              <a:t>w~،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027756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B‎¾</a:t>
            </a:r>
            <a:r>
              <a:rPr lang="ar-IQ"/>
              <a:t>ںكآ#¯</a:t>
            </a:r>
            <a:r>
              <a:rPr lang="en-US"/>
              <a:t>ëُ&lt;J÷‎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ض«</a:t>
            </a:r>
            <a:r>
              <a:rPr lang="en-US"/>
              <a:t>yâ\ٌ/xC~</a:t>
            </a:r>
            <a:r>
              <a:rPr lang="ar-IQ"/>
              <a:t>أ</a:t>
            </a:r>
            <a:r>
              <a:rPr lang="en-US"/>
              <a:t>R</a:t>
            </a:r>
            <a:r>
              <a:rPr lang="ar-IQ"/>
              <a:t>ا[÷‍$ـٌ*</a:t>
            </a:r>
            <a:r>
              <a:rPr lang="en-US"/>
              <a:t>pˆë،¼</a:t>
            </a:r>
            <a:r>
              <a:rPr lang="ar-IQ"/>
              <a:t>ط~‏ےْآ›µ</a:t>
            </a:r>
            <a:r>
              <a:rPr lang="en-US"/>
              <a:t>û‎‏‎†P</a:t>
            </a:r>
            <a:r>
              <a:rPr lang="ar-IQ"/>
              <a:t>ے</a:t>
            </a:r>
            <a:r>
              <a:rPr lang="en-US"/>
              <a:t>ëّCْ</a:t>
            </a:r>
            <a:r>
              <a:rPr lang="ar-IQ"/>
              <a:t>ل</a:t>
            </a:r>
            <a:br>
              <a:rPr lang="ar-IQ"/>
            </a:br>
            <a:r>
              <a:rPr lang="ar-IQ"/>
              <a:t>؟ع،؛</a:t>
            </a:r>
            <a:r>
              <a:rPr lang="en-US"/>
              <a:t>ü!</a:t>
            </a:r>
            <a:r>
              <a:rPr lang="ar-IQ"/>
              <a:t>ل</a:t>
            </a:r>
            <a:r>
              <a:rPr lang="en-US"/>
              <a:t>k‎^‡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آ</a:t>
            </a:r>
            <a:r>
              <a:rPr lang="en-US"/>
              <a:t>z</a:t>
            </a:r>
            <a:r>
              <a:rPr lang="ar-IQ"/>
              <a:t>ك‏؟¯؟ي¯</a:t>
            </a:r>
            <a:r>
              <a:rPr lang="en-US"/>
              <a:t>ë‎ِ؟</a:t>
            </a:r>
            <a:r>
              <a:rPr lang="ar-IQ"/>
              <a:t>ڈكےےے؟‎</a:t>
            </a:r>
            <a:r>
              <a:rPr lang="en-US"/>
              <a:t>kُ‏</a:t>
            </a:r>
            <a:r>
              <a:rPr lang="ar-IQ"/>
              <a:t>ى؟ّ</a:t>
            </a:r>
            <a:r>
              <a:rPr lang="en-US"/>
              <a:t>oï</a:t>
            </a:r>
            <a:r>
              <a:rPr lang="ar-IQ"/>
              <a:t>آ=×ےے‏أےععے_</a:t>
            </a:r>
            <a:r>
              <a:rPr lang="en-US"/>
              <a:t>ê</a:t>
            </a:r>
            <a:r>
              <a:rPr lang="ar-IQ"/>
              <a:t>م‎ل‡ےل</a:t>
            </a:r>
            <a:r>
              <a:rPr lang="en-US"/>
              <a:t>êê</a:t>
            </a:r>
            <a:r>
              <a:rPr lang="ar-IQ"/>
              <a:t>ے</a:t>
            </a:r>
            <a:r>
              <a:rPr lang="en-US"/>
              <a:t>î»|#</a:t>
            </a:r>
            <a:r>
              <a:rPr lang="ar-IQ"/>
              <a:t>ق؟غْ</a:t>
            </a:r>
            <a:r>
              <a:rPr lang="en-US"/>
              <a:t>qْ~ë</a:t>
            </a:r>
            <a:r>
              <a:rPr lang="ar-IQ"/>
              <a:t>ےےض</a:t>
            </a:r>
            <a:r>
              <a:rPr lang="en-US"/>
              <a:t>ü?¯</a:t>
            </a:r>
            <a:r>
              <a:rPr lang="ar-IQ"/>
              <a:t>ے</a:t>
            </a:r>
            <a:r>
              <a:rPr lang="en-US"/>
              <a:t>éْ؟¯Iz</a:t>
            </a:r>
            <a:r>
              <a:rPr lang="ar-IQ"/>
              <a:t>ےف¾؟</a:t>
            </a:r>
            <a:r>
              <a:rPr lang="en-US"/>
              <a:t>ô</a:t>
            </a:r>
            <a:r>
              <a:rPr lang="ar-IQ"/>
              <a:t>ےف­ےق،‡سكِ</a:t>
            </a:r>
            <a:r>
              <a:rPr lang="en-US"/>
              <a:t>ïK</a:t>
            </a:r>
            <a:r>
              <a:rPr lang="ar-IQ"/>
              <a:t>ز</a:t>
            </a:r>
            <a:r>
              <a:rPr lang="en-US"/>
              <a:t>üt</a:t>
            </a:r>
            <a:r>
              <a:rPr lang="ar-IQ"/>
              <a:t>ے××ے</a:t>
            </a:r>
            <a:r>
              <a:rPr lang="en-US"/>
              <a:t>l</a:t>
            </a:r>
            <a:r>
              <a:rPr lang="ar-IQ"/>
              <a:t>چث‏؟¶ة</a:t>
            </a:r>
            <a:r>
              <a:rPr lang="en-US"/>
              <a:t>F</a:t>
            </a:r>
            <a:r>
              <a:rPr lang="ar-IQ"/>
              <a:t>ظ(›ے</a:t>
            </a:r>
            <a:r>
              <a:rPr lang="en-US"/>
              <a:t>Oëô</a:t>
            </a:r>
            <a:r>
              <a:rPr lang="ar-IQ"/>
              <a:t>ں_</a:t>
            </a:r>
            <a:r>
              <a:rPr lang="en-US"/>
              <a:t>W÷</a:t>
            </a:r>
            <a:r>
              <a:rPr lang="ar-IQ"/>
              <a:t>نأُ‏—</a:t>
            </a:r>
            <a:r>
              <a:rPr lang="en-US"/>
              <a:t>î</a:t>
            </a:r>
            <a:r>
              <a:rPr lang="ar-IQ"/>
              <a:t>چ®ےي’ٹ÷´؛ُكض¾—µے</a:t>
            </a:r>
            <a:r>
              <a:rPr lang="en-US"/>
              <a:t>ë</a:t>
            </a:r>
            <a:r>
              <a:rPr lang="ar-IQ"/>
              <a:t>كِة</a:t>
            </a:r>
            <a:r>
              <a:rPr lang="en-US"/>
              <a:t>Gh_·</a:t>
            </a:r>
            <a:r>
              <a:rPr lang="ar-IQ"/>
              <a:t>ے</a:t>
            </a:r>
            <a:r>
              <a:rPr lang="en-US"/>
              <a:t>V½</a:t>
            </a:r>
            <a:r>
              <a:rPr lang="ar-IQ"/>
              <a:t>ھ</a:t>
            </a:r>
            <a:r>
              <a:rPr lang="en-US"/>
              <a:t>P‎</a:t>
            </a:r>
            <a:r>
              <a:rPr lang="ar-IQ"/>
              <a:t>ي</a:t>
            </a:r>
            <a:r>
              <a:rPr lang="en-US"/>
              <a:t>؟UُUْl”n</a:t>
            </a:r>
            <a:r>
              <a:rPr lang="ar-IQ"/>
              <a:t>كے</a:t>
            </a:r>
            <a:r>
              <a:rPr lang="en-US"/>
              <a:t>Kِ­¶J²Q‎­ù'</a:t>
            </a:r>
            <a:r>
              <a:rPr lang="ar-IQ"/>
              <a:t>زكس</a:t>
            </a:r>
            <a:r>
              <a:rPr lang="en-US"/>
              <a:t>d †‡v</a:t>
            </a:r>
            <a:r>
              <a:rPr lang="ar-IQ"/>
              <a:t>ة</a:t>
            </a:r>
            <a:r>
              <a:rPr lang="en-US"/>
              <a:t>G¯÷¶™Yû}ëk¶	ًz\</a:t>
            </a:r>
            <a:r>
              <a:rPr lang="ar-IQ"/>
              <a:t>غئ</a:t>
            </a:r>
            <a:r>
              <a:rPr lang="en-US"/>
              <a:t>Oé.’iaz؟²‡»[­-S¾ôْa</a:t>
            </a:r>
            <a:r>
              <a:rPr lang="ar-IQ"/>
              <a:t>عفھ§</a:t>
            </a:r>
            <a:r>
              <a:rPr lang="en-US"/>
              <a:t>lî</a:t>
            </a:r>
            <a:r>
              <a:rPr lang="ar-IQ"/>
              <a:t>ظ÷ْع§ع</a:t>
            </a:r>
            <a:r>
              <a:rPr lang="en-US"/>
              <a:t>éan.*ïô•;ƒN</a:t>
            </a:r>
            <a:r>
              <a:rPr lang="ar-IQ"/>
              <a:t>ط</a:t>
            </a:r>
            <a:r>
              <a:rPr lang="en-US"/>
              <a:t>ùk°</a:t>
            </a:r>
            <a:r>
              <a:rPr lang="ar-IQ"/>
              <a:t>ص&gt;ض </a:t>
            </a:r>
            <a:r>
              <a:rPr lang="en-US"/>
              <a:t>ë}</a:t>
            </a:r>
            <a:r>
              <a:rPr lang="ar-IQ"/>
              <a:t>ٹ®*ط</a:t>
            </a:r>
            <a:r>
              <a:rPr lang="en-US"/>
              <a:t>jJ</a:t>
            </a:r>
            <a:r>
              <a:rPr lang="ar-IQ"/>
              <a:t>يٹذ</a:t>
            </a:r>
            <a:r>
              <a:rPr lang="en-US"/>
              <a:t>a8</a:t>
            </a:r>
            <a:r>
              <a:rPr lang="ar-IQ"/>
              <a:t>صڈط</a:t>
            </a:r>
            <a:r>
              <a:rPr lang="en-US"/>
              <a:t>k</a:t>
            </a:r>
            <a:r>
              <a:rPr lang="ar-IQ"/>
              <a:t>ف¬\¦طصژي</a:t>
            </a:r>
            <a:r>
              <a:rPr lang="en-US"/>
              <a:t>k¾è×abûé</a:t>
            </a:r>
            <a:r>
              <a:rPr lang="ar-IQ"/>
              <a:t>ژز</a:t>
            </a:r>
            <a:r>
              <a:rPr lang="en-US"/>
              <a:t>c</a:t>
            </a:r>
            <a:r>
              <a:rPr lang="ar-IQ"/>
              <a:t>ٹ»_</a:t>
            </a:r>
            <a:r>
              <a:rPr lang="en-US"/>
              <a:t>x</a:t>
            </a:r>
            <a:r>
              <a:rPr lang="ar-IQ"/>
              <a:t>س¶ع«‎</a:t>
            </a:r>
            <a:r>
              <a:rPr lang="en-US"/>
              <a:t>Xj</a:t>
            </a:r>
            <a:r>
              <a:rPr lang="ar-IQ"/>
              <a:t>ز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I؟a¬5T</a:t>
            </a:r>
            <a:r>
              <a:rPr lang="ar-IQ"/>
              <a:t>ي}&amp;ط</a:t>
            </a:r>
            <a:r>
              <a:rPr lang="en-US"/>
              <a:t>I</a:t>
            </a:r>
            <a:r>
              <a:rPr lang="ar-IQ"/>
              <a:t>ٹˆ</a:t>
            </a:r>
            <a:r>
              <a:rPr lang="en-US"/>
              <a:t>m_</a:t>
            </a:r>
            <a:r>
              <a:rPr lang="ar-IQ"/>
              <a:t>ك</a:t>
            </a:r>
            <a:r>
              <a:rPr lang="en-US"/>
              <a:t>Q¶µ[ّaéiV</a:t>
            </a:r>
            <a:r>
              <a:rPr lang="ar-IQ"/>
              <a:t>أ</a:t>
            </a:r>
            <a:r>
              <a:rPr lang="en-US"/>
              <a:t>I§ِ</a:t>
            </a:r>
            <a:r>
              <a:rPr lang="ar-IQ"/>
              <a:t>ا¦›</a:t>
            </a:r>
            <a:r>
              <a:rPr lang="en-US"/>
              <a:t>Q</a:t>
            </a:r>
            <a:r>
              <a:rPr lang="ar-IQ"/>
              <a:t>ص</a:t>
            </a:r>
            <a:r>
              <a:rPr lang="en-US"/>
              <a:t>D;</a:t>
            </a:r>
            <a:r>
              <a:rPr lang="ar-IQ"/>
              <a:t>ف„</a:t>
            </a:r>
            <a:r>
              <a:rPr lang="en-US"/>
              <a:t>é…l%</a:t>
            </a:r>
            <a:r>
              <a:rPr lang="ar-IQ"/>
              <a:t>ے¨</a:t>
            </a:r>
            <a:r>
              <a:rPr lang="en-US"/>
              <a:t>h+
!4</a:t>
            </a:r>
            <a:r>
              <a:rPr lang="ar-IQ"/>
              <a:t>إ;</a:t>
            </a:r>
            <a:r>
              <a:rPr lang="en-US"/>
              <a:t>K††mً©</a:t>
            </a:r>
            <a:r>
              <a:rPr lang="ar-IQ"/>
              <a:t>ٹ</a:t>
            </a:r>
            <a:r>
              <a:rPr lang="en-US"/>
              <a:t>i</a:t>
            </a:r>
            <a:r>
              <a:rPr lang="ar-IQ"/>
              <a:t>أ</a:t>
            </a:r>
            <a:br>
              <a:rPr lang="ar-IQ"/>
            </a:br>
            <a:r>
              <a:rPr lang="en-US"/>
              <a:t>oi¦(/û‏</a:t>
            </a:r>
            <a:r>
              <a:rPr lang="ar-IQ"/>
              <a:t>أ_†¼{^­ڑ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6845883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Bb</a:t>
            </a:r>
            <a:r>
              <a:rPr lang="ar-IQ"/>
              <a:t>ف س½±</a:t>
            </a:r>
            <a:r>
              <a:rPr lang="en-US"/>
              <a:t>B@</a:t>
            </a:r>
            <a:r>
              <a:rPr lang="ar-IQ"/>
              <a:t>سلأ
ء„</a:t>
            </a:r>
            <a:r>
              <a:rPr lang="en-US"/>
              <a:t>Cً†BqhDD~q!…A›a</a:t>
            </a:r>
            <a:r>
              <a:rPr lang="ar-IQ"/>
              <a:t>س/„</a:t>
            </a:r>
            <a:r>
              <a:rPr lang="en-US"/>
              <a:t>Pà</a:t>
            </a:r>
            <a:r>
              <a:rPr lang="ar-IQ"/>
              <a:t>ض</a:t>
            </a:r>
            <a:r>
              <a:rPr lang="en-US"/>
              <a:t>P</a:t>
            </a:r>
            <a:r>
              <a:rPr lang="ar-IQ"/>
              <a:t>ٹ0­§ف¨</a:t>
            </a:r>
            <a:r>
              <a:rPr lang="en-US"/>
              <a:t>E</a:t>
            </a:r>
            <a:r>
              <a:rPr lang="ar-IQ"/>
              <a:t>جف آ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iٌ</a:t>
            </a:r>
            <a:r>
              <a:rPr lang="ar-IQ"/>
              <a:t>ف</a:t>
            </a:r>
            <a:r>
              <a:rPr lang="en-US"/>
              <a:t>ê</a:t>
            </a:r>
            <a:r>
              <a:rPr lang="ar-IQ"/>
              <a:t>ط</a:t>
            </a:r>
            <a:r>
              <a:rPr lang="en-US"/>
              <a:t>O¸aA…8‚</a:t>
            </a:r>
            <a:r>
              <a:rPr lang="ar-IQ"/>
              <a:t>غ= </a:t>
            </a:r>
            <a:r>
              <a:rPr lang="en-US"/>
              <a:t>e</a:t>
            </a:r>
            <a:r>
              <a:rPr lang="ar-IQ"/>
              <a:t>ء</a:t>
            </a:r>
            <a:r>
              <a:rPr lang="en-US"/>
              <a:t>T</a:t>
            </a:r>
            <a:r>
              <a:rPr lang="ar-IQ"/>
              <a:t>حذ†‹@ج5</a:t>
            </a:r>
            <a:r>
              <a:rPr lang="en-US"/>
              <a:t>o،</a:t>
            </a:r>
            <a:r>
              <a:rPr lang="ar-IQ"/>
              <a:t>آ</a:t>
            </a:r>
            <a:r>
              <a:rPr lang="en-US"/>
              <a:t>qGH</a:t>
            </a:r>
            <a:r>
              <a:rPr lang="ar-IQ"/>
              <a:t>پ</a:t>
            </a:r>
            <a:r>
              <a:rPr lang="en-US"/>
              <a:t>à¦â#0</a:t>
            </a:r>
            <a:br>
              <a:rPr lang="en-US"/>
            </a:br>
            <a:r>
              <a:rPr lang="en-US"/>
              <a:t>A&lt;ٍC¸hp</a:t>
            </a:r>
            <a:r>
              <a:rPr lang="ar-IQ"/>
              <a:t>ب„</a:t>
            </a:r>
            <a:r>
              <a:rPr lang="en-US"/>
              <a:t>C</a:t>
            </a:r>
            <a:r>
              <a:rPr lang="ar-IQ"/>
              <a:t>پ°	مبـ†@&lt;8م؟´س</a:t>
            </a:r>
            <a:r>
              <a:rPr lang="en-US"/>
              <a:t>û®½y€®@ً0</a:t>
            </a:r>
            <a:r>
              <a:rPr lang="ar-IQ"/>
              <a:t>ےّط‏؛</a:t>
            </a:r>
            <a:r>
              <a:rPr lang="en-US"/>
              <a:t>ê´«</a:t>
            </a:r>
            <a:r>
              <a:rPr lang="ar-IQ"/>
              <a:t>گ×</a:t>
            </a:r>
            <a:r>
              <a:rPr lang="en-US"/>
              <a:t>W®”†</a:t>
            </a:r>
            <a:r>
              <a:rPr lang="ar-IQ"/>
              <a:t>ک</a:t>
            </a:r>
            <a:r>
              <a:rPr lang="en-US"/>
              <a:t>éé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82557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ں</a:t>
            </a:r>
            <a:r>
              <a:rPr lang="en-US"/>
              <a:t>dA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612828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ـ'j؛ُ‎</a:t>
            </a:r>
            <a:r>
              <a:rPr lang="ar-IQ"/>
              <a:t>گ'</a:t>
            </a:r>
            <a:r>
              <a:rPr lang="en-US"/>
              <a:t>r</a:t>
            </a:r>
            <a:br>
              <a:rPr lang="en-US"/>
            </a:br>
            <a:r>
              <a:rPr lang="ar-IQ"/>
              <a:t>ژ@ˆح„1„</a:t>
            </a:r>
            <a:br>
              <a:rPr lang="ar-IQ"/>
            </a:br>
            <a:r>
              <a:rPr lang="en-US"/>
              <a:t>œ‡</a:t>
            </a:r>
            <a:r>
              <a:rPr lang="ar-IQ"/>
              <a:t>نب1„²7"9;ى</a:t>
            </a:r>
            <a:r>
              <a:rPr lang="en-US"/>
              <a:t>üAّ‹dw÷“â8 qdvd,ü</a:t>
            </a:r>
            <a:r>
              <a:rPr lang="ar-IQ"/>
              <a:t>ذ</a:t>
            </a:r>
            <a:r>
              <a:rPr lang="en-US"/>
              <a:t>P</a:t>
            </a:r>
            <a:r>
              <a:rPr lang="ar-IQ"/>
              <a:t>ن4¸‡آ&lt;‡</a:t>
            </a:r>
            <a:r>
              <a:rPr lang="en-US"/>
              <a:t>â“ £ˆ1d?'gâ</a:t>
            </a:r>
            <a:r>
              <a:rPr lang="ar-IQ"/>
              <a:t>ش</a:t>
            </a:r>
            <a:r>
              <a:rPr lang="en-US"/>
              <a:t>ƒzâ=</a:t>
            </a:r>
            <a:r>
              <a:rPr lang="ar-IQ"/>
              <a:t>ں³</a:t>
            </a:r>
            <a:r>
              <a:rPr lang="en-US"/>
              <a:t>a®</a:t>
            </a:r>
            <a:r>
              <a:rPr lang="ar-IQ"/>
              <a:t>ب</a:t>
            </a:r>
            <a:r>
              <a:rPr lang="en-US"/>
              <a:t>à‰2œ«•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خ9ذ2,ب¸</a:t>
            </a:r>
            <a:r>
              <a:rPr lang="en-US"/>
              <a:t>q`،H0ƒƒ4</a:t>
            </a:r>
            <a:r>
              <a:rPr lang="ar-IQ"/>
              <a:t>ء&gt;, س</a:t>
            </a:r>
            <a:r>
              <a:rPr lang="en-US"/>
              <a:t>O</a:t>
            </a:r>
            <a:r>
              <a:rPr lang="ar-IQ"/>
              <a:t>آ7¾آ</a:t>
            </a:r>
            <a:r>
              <a:rPr lang="en-US"/>
              <a:t>dz4L!h”&lt;8²àƒ;0ƒL‍.	‚|Z( </a:t>
            </a:r>
            <a:r>
              <a:rPr lang="ar-IQ"/>
              <a:t>ہ</a:t>
            </a:r>
            <a:r>
              <a:rPr lang="en-US"/>
              <a:t>aB3“</a:t>
            </a:r>
            <a:r>
              <a:rPr lang="ar-IQ"/>
              <a:t>پ ّ4‍² ب®</a:t>
            </a:r>
            <a:r>
              <a:rPr lang="en-US"/>
              <a:t>xM$€ƒ%dvAًƒ‌â</a:t>
            </a:r>
            <a:r>
              <a:rPr lang="ar-IQ"/>
              <a:t>ذ»</a:t>
            </a:r>
            <a:r>
              <a:rPr lang="en-US"/>
              <a:t>A </a:t>
            </a:r>
            <a:r>
              <a:rPr lang="ar-IQ"/>
              <a:t>ذ½4</a:t>
            </a:r>
            <a:r>
              <a:rPr lang="en-US"/>
              <a:t>qS†</a:t>
            </a:r>
            <a:r>
              <a:rPr lang="ar-IQ"/>
              <a:t>ںع</a:t>
            </a:r>
            <a:r>
              <a:rPr lang="en-US"/>
              <a:t>w‏×M0¶</a:t>
            </a:r>
            <a:r>
              <a:rPr lang="ar-IQ"/>
              <a:t>ژ'</a:t>
            </a:r>
            <a:r>
              <a:rPr lang="en-US"/>
              <a:t>XA¦</a:t>
            </a:r>
            <a:r>
              <a:rPr lang="ar-IQ"/>
              <a:t>ک</a:t>
            </a:r>
            <a:r>
              <a:rPr lang="en-US"/>
              <a:t>Fِ</a:t>
            </a:r>
            <a:r>
              <a:rPr lang="ar-IQ"/>
              <a:t>ک</a:t>
            </a:r>
            <a:r>
              <a:rPr lang="en-US"/>
              <a:t>Nô</a:t>
            </a:r>
            <a:r>
              <a:rPr lang="ar-IQ"/>
              <a:t>ذ؟؟</a:t>
            </a:r>
            <a:r>
              <a:rPr lang="en-US"/>
              <a:t>T@</a:t>
            </a:r>
            <a:r>
              <a:rPr lang="ar-IQ"/>
              <a:t>با </a:t>
            </a:r>
            <a:r>
              <a:rPr lang="en-US"/>
              <a:t>E„“²;;E‍</a:t>
            </a:r>
            <a:r>
              <a:rPr lang="ar-IQ"/>
              <a:t>ٹ7=$</a:t>
            </a:r>
            <a:r>
              <a:rPr lang="en-US"/>
              <a:t>q5M4</a:t>
            </a:r>
            <a:r>
              <a:rPr lang="ar-IQ"/>
              <a:t>ث¨µق</a:t>
            </a:r>
            <a:r>
              <a:rPr lang="en-US"/>
              <a:t>ï»F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0295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3340221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پر¶س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139948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ï‡­m§®</a:t>
            </a:r>
            <a:r>
              <a:rPr lang="ar-IQ"/>
              <a:t>ھک.</a:t>
            </a:r>
            <a:r>
              <a:rPr lang="en-US"/>
              <a:t>ïé</a:t>
            </a:r>
            <a:r>
              <a:rPr lang="ar-IQ"/>
              <a:t>أ،ي=7‡</a:t>
            </a:r>
            <a:r>
              <a:rPr lang="en-US"/>
              <a:t>Ny6h</a:t>
            </a:r>
            <a:r>
              <a:rPr lang="ar-IQ"/>
              <a:t>غ</a:t>
            </a:r>
            <a:r>
              <a:rPr lang="en-US"/>
              <a:t>v</a:t>
            </a:r>
            <a:r>
              <a:rPr lang="ar-IQ"/>
              <a:t>ں„</a:t>
            </a:r>
            <a:r>
              <a:rPr lang="en-US"/>
              <a:t>q؟L&amp;dً$„</a:t>
            </a:r>
            <a:r>
              <a:rPr lang="ar-IQ"/>
              <a:t>آ7´س</a:t>
            </a:r>
            <a:r>
              <a:rPr lang="en-US"/>
              <a:t>Fç÷¥}Sè</a:t>
            </a:r>
            <a:r>
              <a:rPr lang="ar-IQ"/>
              <a:t>غ</a:t>
            </a:r>
            <a:r>
              <a:rPr lang="en-US"/>
              <a:t>w</a:t>
            </a:r>
            <a:r>
              <a:rPr lang="ar-IQ"/>
              <a:t>ھ8؟لر¾ڈ</a:t>
            </a:r>
            <a:r>
              <a:rPr lang="en-US"/>
              <a:t>m</a:t>
            </a:r>
            <a:r>
              <a:rPr lang="ar-IQ"/>
              <a:t>ر‎‏</a:t>
            </a:r>
            <a:r>
              <a:rPr lang="en-US"/>
              <a:t>é73Duِ</a:t>
            </a:r>
            <a:r>
              <a:rPr lang="ar-IQ"/>
              <a:t>ھ؛‍</a:t>
            </a:r>
            <a:r>
              <a:rPr lang="en-US"/>
              <a:t>m&amp;</a:t>
            </a:r>
            <a:r>
              <a:rPr lang="ar-IQ"/>
              <a:t>ك®ا</a:t>
            </a:r>
            <a:r>
              <a:rPr lang="en-US"/>
              <a:t>K‏O</a:t>
            </a:r>
            <a:r>
              <a:rPr lang="ar-IQ"/>
              <a:t>ز</a:t>
            </a:r>
            <a:r>
              <a:rPr lang="en-US"/>
              <a:t>kçF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دُ</a:t>
            </a:r>
            <a:r>
              <a:rPr lang="en-US"/>
              <a:t>S</a:t>
            </a:r>
            <a:r>
              <a:rPr lang="ar-IQ"/>
              <a:t>ژ‚</a:t>
            </a:r>
            <a:r>
              <a:rPr lang="en-US"/>
              <a:t>zt›g</a:t>
            </a:r>
            <a:r>
              <a:rPr lang="ar-IQ"/>
              <a:t>ر</a:t>
            </a:r>
            <a:r>
              <a:rPr lang="en-US"/>
              <a:t>u›5S</a:t>
            </a:r>
            <a:r>
              <a:rPr lang="ar-IQ"/>
              <a:t>ح</a:t>
            </a:r>
            <a:r>
              <a:rPr lang="en-US"/>
              <a:t>ï†</a:t>
            </a:r>
            <a:r>
              <a:rPr lang="ar-IQ"/>
              <a:t>ن‎½</a:t>
            </a:r>
            <a:r>
              <a:rPr lang="en-US"/>
              <a:t>Qƒx{</a:t>
            </a:r>
            <a:r>
              <a:rPr lang="ar-IQ"/>
              <a:t>ز¹وآ8ع?°ژ6¯آ</a:t>
            </a:r>
            <a:r>
              <a:rPr lang="en-US"/>
              <a:t>I©</a:t>
            </a:r>
            <a:r>
              <a:rPr lang="ar-IQ"/>
              <a:t>ن’</a:t>
            </a:r>
            <a:r>
              <a:rPr lang="en-US"/>
              <a:t>m§</a:t>
            </a:r>
            <a:r>
              <a:rPr lang="ar-IQ"/>
              <a:t>ذ@÷8</a:t>
            </a:r>
            <a:r>
              <a:rPr lang="en-US"/>
              <a:t>pُI&lt;'‍&lt; ë¥î×v÷؛}ï¾ô³„</a:t>
            </a:r>
            <a:r>
              <a:rPr lang="ar-IQ"/>
              <a:t>ظآ</a:t>
            </a:r>
            <a:r>
              <a:rPr lang="en-US"/>
              <a:t>a</a:t>
            </a:r>
            <a:r>
              <a:rPr lang="ar-IQ"/>
              <a:t>أ&gt;ُ؛</a:t>
            </a:r>
            <a:r>
              <a:rPr lang="en-US"/>
              <a:t>M</a:t>
            </a:r>
            <a:r>
              <a:rPr lang="ar-IQ"/>
              <a:t>غ</a:t>
            </a:r>
            <a:r>
              <a:rPr lang="en-US"/>
              <a:t>K</a:t>
            </a:r>
            <a:r>
              <a:rPr lang="ar-IQ"/>
              <a:t>ط¯</a:t>
            </a:r>
            <a:r>
              <a:rPr lang="en-US"/>
              <a:t>O</a:t>
            </a:r>
            <a:r>
              <a:rPr lang="ar-IQ"/>
              <a:t>ض</a:t>
            </a:r>
            <a:r>
              <a:rPr lang="en-US"/>
              <a:t>î7</a:t>
            </a:r>
            <a:r>
              <a:rPr lang="ar-IQ"/>
              <a:t>چ</a:t>
            </a:r>
            <a:r>
              <a:rPr lang="en-US"/>
              <a:t>S÷S‚</a:t>
            </a:r>
            <a:r>
              <a:rPr lang="ar-IQ"/>
              <a:t>ق</a:t>
            </a:r>
            <a:r>
              <a:rPr lang="en-US"/>
              <a:t>p¯‡‏©§W§</a:t>
            </a:r>
            <a:r>
              <a:rPr lang="ar-IQ"/>
              <a:t>ق}</a:t>
            </a:r>
            <a:r>
              <a:rPr lang="en-US"/>
              <a:t>ê´·q</a:t>
            </a:r>
            <a:r>
              <a:rPr lang="ar-IQ"/>
              <a:t>فِ</a:t>
            </a:r>
            <a:r>
              <a:rPr lang="en-US"/>
              <a:t>g=‎¾</a:t>
            </a:r>
            <a:r>
              <a:rPr lang="ar-IQ"/>
              <a:t>ئ؟</a:t>
            </a:r>
            <a:r>
              <a:rPr lang="en-US"/>
              <a:t>x؟I</a:t>
            </a:r>
            <a:r>
              <a:rPr lang="ar-IQ"/>
              <a:t>ف</a:t>
            </a:r>
            <a:r>
              <a:rPr lang="en-US"/>
              <a:t>âïK‎'¯</a:t>
            </a:r>
            <a:r>
              <a:rPr lang="ar-IQ"/>
              <a:t>لئ</a:t>
            </a:r>
            <a:r>
              <a:rPr lang="en-US"/>
              <a:t>ûîُû</a:t>
            </a:r>
            <a:r>
              <a:rPr lang="ar-IQ"/>
              <a:t>آ÷ئ.</a:t>
            </a:r>
            <a:r>
              <a:rPr lang="en-US"/>
              <a:t>â</a:t>
            </a:r>
            <a:r>
              <a:rPr lang="ar-IQ"/>
              <a:t>صفز</a:t>
            </a:r>
            <a:r>
              <a:rPr lang="en-US"/>
              <a:t>z{؟®¸´½ù</a:t>
            </a:r>
            <a:r>
              <a:rPr lang="ar-IQ"/>
              <a:t>ن—±~«</a:t>
            </a:r>
            <a:r>
              <a:rPr lang="en-US"/>
              <a:t>û</a:t>
            </a:r>
            <a:r>
              <a:rPr lang="ar-IQ"/>
              <a:t>ك؛/¤‍ِ‌-µ¦—</a:t>
            </a:r>
            <a:r>
              <a:rPr lang="en-US"/>
              <a:t>‎/ït؟</a:t>
            </a:r>
            <a:r>
              <a:rPr lang="ar-IQ"/>
              <a:t>ھ¯؟­؛_ُ</a:t>
            </a:r>
            <a:r>
              <a:rPr lang="en-US"/>
              <a:t>ï×</a:t>
            </a:r>
            <a:r>
              <a:rPr lang="ar-IQ"/>
              <a:t>ز</a:t>
            </a:r>
            <a:r>
              <a:rPr lang="en-US"/>
              <a:t>xiC¤</a:t>
            </a:r>
            <a:r>
              <a:rPr lang="ar-IQ"/>
              <a:t>ک</a:t>
            </a:r>
            <a:r>
              <a:rPr lang="en-US"/>
              <a:t>K÷÷</a:t>
            </a:r>
            <a:r>
              <a:rPr lang="ar-IQ"/>
              <a:t>ض!</a:t>
            </a:r>
            <a:r>
              <a:rPr lang="en-US"/>
              <a:t>oZ‎ـbîْëْ</a:t>
            </a:r>
            <a:r>
              <a:rPr lang="ar-IQ"/>
              <a:t>صڈ‏</a:t>
            </a:r>
            <a:r>
              <a:rPr lang="en-US"/>
              <a:t>ë¯</a:t>
            </a:r>
            <a:r>
              <a:rPr lang="ar-IQ"/>
              <a:t>ع§لذلس‎</a:t>
            </a:r>
            <a:r>
              <a:rPr lang="en-US"/>
              <a:t>ç‰/؟</a:t>
            </a:r>
            <a:r>
              <a:rPr lang="ar-IQ"/>
              <a:t>د{÷‎÷~ے‏ُ}ِأ‍$ع</a:t>
            </a:r>
            <a:r>
              <a:rPr lang="en-US"/>
              <a:t>â÷¾¬:ًˆëُ؟ô”:×</a:t>
            </a:r>
            <a:r>
              <a:rPr lang="ar-IQ"/>
              <a:t>ؤ.</a:t>
            </a:r>
            <a:r>
              <a:rPr lang="en-US"/>
              <a:t>â</a:t>
            </a:r>
            <a:r>
              <a:rPr lang="ar-IQ"/>
              <a:t>ق½‎ك‎</a:t>
            </a:r>
            <a:r>
              <a:rPr lang="en-US"/>
              <a:t>v</a:t>
            </a:r>
            <a:r>
              <a:rPr lang="ar-IQ"/>
              <a:t>ى</a:t>
            </a:r>
            <a:r>
              <a:rPr lang="en-US"/>
              <a:t>B</a:t>
            </a:r>
            <a:r>
              <a:rPr lang="ar-IQ"/>
              <a:t>كآ_ل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7865813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¯ك¯­ل½</a:t>
            </a:r>
            <a:r>
              <a:rPr lang="en-US"/>
              <a:t>éé</a:t>
            </a:r>
            <a:r>
              <a:rPr lang="ar-IQ"/>
              <a:t>قضض؟{„0</a:t>
            </a:r>
            <a:r>
              <a:rPr lang="en-US"/>
              <a:t>ç‚ْ_vّC®y</a:t>
            </a:r>
            <a:r>
              <a:rPr lang="ar-IQ"/>
              <a:t>ر</a:t>
            </a:r>
            <a:r>
              <a:rPr lang="en-US"/>
              <a:t>Z‎s</a:t>
            </a:r>
            <a:r>
              <a:rPr lang="ar-IQ"/>
              <a:t>ؤ›ےآ#¯„</a:t>
            </a:r>
            <a:r>
              <a:rPr lang="en-US"/>
              <a:t>G_µ×</a:t>
            </a:r>
            <a:r>
              <a:rPr lang="ar-IQ"/>
              <a:t>ك</a:t>
            </a:r>
            <a:r>
              <a:rPr lang="en-US"/>
              <a:t>Uïّz×</a:t>
            </a:r>
            <a:r>
              <a:rPr lang="ar-IQ"/>
              <a:t>ےْ</a:t>
            </a:r>
            <a:r>
              <a:rPr lang="en-US"/>
              <a:t>ûwZ</a:t>
            </a:r>
            <a:r>
              <a:rPr lang="ar-IQ"/>
              <a:t>ك‏»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û±‏»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544918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×ك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ûô"+</a:t>
            </a:r>
            <a:r>
              <a:rPr lang="ar-IQ"/>
              <a:t>ےآ{÷„?~ا‏؟</a:t>
            </a:r>
            <a:r>
              <a:rPr lang="en-US"/>
              <a:t>ëî</a:t>
            </a:r>
            <a:r>
              <a:rPr lang="ar-IQ"/>
              <a:t>آ&lt;·_ےےكے؟‡‏</a:t>
            </a:r>
            <a:r>
              <a:rPr lang="en-US"/>
              <a:t>ûë§</a:t>
            </a:r>
            <a:r>
              <a:rPr lang="ar-IQ"/>
              <a:t>ے·ے‎6¾مقےے†ُےے</a:t>
            </a:r>
            <a:r>
              <a:rPr lang="en-US"/>
              <a:t>ë</a:t>
            </a:r>
            <a:r>
              <a:rPr lang="ar-IQ"/>
              <a:t>ےكع؟</a:t>
            </a:r>
            <a:r>
              <a:rPr lang="en-US"/>
              <a:t>oIëû‎~</a:t>
            </a:r>
            <a:r>
              <a:rPr lang="ar-IQ"/>
              <a:t>و</a:t>
            </a:r>
            <a:r>
              <a:rPr lang="en-US"/>
              <a:t>zُْ×</a:t>
            </a:r>
            <a:r>
              <a:rPr lang="ar-IQ"/>
              <a:t>قُز‎ل»ے¯†ْز×؟ےغ‏°</a:t>
            </a:r>
            <a:r>
              <a:rPr lang="en-US"/>
              <a:t>G</a:t>
            </a:r>
            <a:r>
              <a:rPr lang="ar-IQ"/>
              <a:t>ء{</a:t>
            </a:r>
            <a:r>
              <a:rPr lang="en-US"/>
              <a:t>A×®</a:t>
            </a:r>
            <a:r>
              <a:rPr lang="ar-IQ"/>
              <a:t>ے‎</a:t>
            </a:r>
            <a:r>
              <a:rPr lang="en-US"/>
              <a:t>xw#tْïô</a:t>
            </a:r>
            <a:r>
              <a:rPr lang="ar-IQ"/>
              <a:t>ےُك×</a:t>
            </a:r>
            <a:r>
              <a:rPr lang="en-US"/>
              <a:t>ù</a:t>
            </a:r>
            <a:r>
              <a:rPr lang="ar-IQ"/>
              <a:t>أ;¼</a:t>
            </a:r>
            <a:r>
              <a:rPr lang="en-US"/>
              <a:t>çï؟ْ_</a:t>
            </a:r>
            <a:r>
              <a:rPr lang="ar-IQ"/>
              <a:t>ش&gt;ي‚</a:t>
            </a:r>
            <a:r>
              <a:rPr lang="en-US"/>
              <a:t>dG</a:t>
            </a:r>
            <a:r>
              <a:rPr lang="ar-IQ"/>
              <a:t>_®ةڈ÷×‏ے}‡ق</a:t>
            </a:r>
            <a:r>
              <a:rPr lang="en-US"/>
              <a:t>ïK</a:t>
            </a:r>
            <a:r>
              <a:rPr lang="ar-IQ"/>
              <a:t>ص/›ف}</a:t>
            </a:r>
            <a:r>
              <a:rPr lang="en-US"/>
              <a:t>j«ëê÷‎‎6J!</a:t>
            </a:r>
            <a:r>
              <a:rPr lang="ar-IQ"/>
              <a:t>ي</a:t>
            </a:r>
            <a:r>
              <a:rPr lang="en-US"/>
              <a:t>ë¶J«‎¾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غُ×</a:t>
            </a:r>
            <a:r>
              <a:rPr lang="en-US"/>
              <a:t>ùp</a:t>
            </a:r>
            <a:r>
              <a:rPr lang="ar-IQ"/>
              <a:t>جے</a:t>
            </a:r>
            <a:r>
              <a:rPr lang="en-US"/>
              <a:t>Fv</a:t>
            </a:r>
            <a:r>
              <a:rPr lang="ar-IQ"/>
              <a:t>غ%ك</a:t>
            </a:r>
            <a:r>
              <a:rPr lang="en-US"/>
              <a:t>L/·ْa</a:t>
            </a:r>
            <a:r>
              <a:rPr lang="ar-IQ"/>
              <a:t>ے_ى</a:t>
            </a:r>
            <a:r>
              <a:rPr lang="en-US"/>
              <a:t>Œpˆé¯‏ْ</a:t>
            </a:r>
            <a:r>
              <a:rPr lang="ar-IQ"/>
              <a:t>ے_</a:t>
            </a:r>
            <a:r>
              <a:rPr lang="en-US"/>
              <a:t>U¶Fûrà½؟‎‏ü›½®½ëj</a:t>
            </a:r>
            <a:r>
              <a:rPr lang="ar-IQ"/>
              <a:t>ع</a:t>
            </a:r>
            <a:r>
              <a:rPr lang="en-US"/>
              <a:t>zZ</a:t>
            </a:r>
            <a:r>
              <a:rPr lang="ar-IQ"/>
              <a:t>ع</a:t>
            </a:r>
            <a:r>
              <a:rPr lang="en-US"/>
              <a:t>î°zéX àûIn</a:t>
            </a:r>
            <a:r>
              <a:rPr lang="ar-IQ"/>
              <a:t>ے</a:t>
            </a:r>
            <a:r>
              <a:rPr lang="en-US"/>
              <a:t>ûO²‡</a:t>
            </a:r>
            <a:r>
              <a:rPr lang="ar-IQ"/>
              <a:t>ص½:µ</a:t>
            </a:r>
            <a:r>
              <a:rPr lang="en-US"/>
              <a:t>O†</a:t>
            </a:r>
            <a:r>
              <a:rPr lang="ar-IQ"/>
              <a:t>ژ س</a:t>
            </a:r>
            <a:r>
              <a:rPr lang="en-US"/>
              <a:t>l،‎-wُ</a:t>
            </a:r>
            <a:r>
              <a:rPr lang="ar-IQ"/>
              <a:t>آ÷</a:t>
            </a:r>
            <a:r>
              <a:rPr lang="en-US"/>
              <a:t>hF؟[d ƒ»ûdo</a:t>
            </a:r>
            <a:r>
              <a:rPr lang="ar-IQ"/>
              <a:t>ھْ¯</a:t>
            </a:r>
            <a:r>
              <a:rPr lang="en-US"/>
              <a:t>aô¯ّ{§</a:t>
            </a:r>
            <a:r>
              <a:rPr lang="ar-IQ"/>
              <a:t>ل{_¦8¶ف±µْى5ڈم</a:t>
            </a:r>
            <a:r>
              <a:rPr lang="en-US"/>
              <a:t>Véij¨è</a:t>
            </a:r>
            <a:br>
              <a:rPr lang="en-US"/>
            </a:br>
            <a:r>
              <a:rPr lang="en-US"/>
              <a:t>O</a:t>
            </a:r>
            <a:r>
              <a:rPr lang="ar-IQ"/>
              <a:t>ز½ژز</a:t>
            </a:r>
            <a:r>
              <a:rPr lang="en-US"/>
              <a:t>b</a:t>
            </a:r>
            <a:r>
              <a:rPr lang="ar-IQ"/>
              <a:t>ک¨µ</a:t>
            </a:r>
            <a:r>
              <a:rPr lang="en-US"/>
              <a:t>a</a:t>
            </a:r>
            <a:r>
              <a:rPr lang="ar-IQ"/>
              <a:t>ھِ°</a:t>
            </a:r>
            <a:r>
              <a:rPr lang="en-US"/>
              <a:t>k</a:t>
            </a:r>
            <a:r>
              <a:rPr lang="ar-IQ"/>
              <a:t>ف</a:t>
            </a:r>
            <a:r>
              <a:rPr lang="en-US"/>
              <a:t>ê</a:t>
            </a:r>
            <a:r>
              <a:rPr lang="ar-IQ"/>
              <a:t>خ¨?[ي</a:t>
            </a:r>
            <a:r>
              <a:rPr lang="en-US"/>
              <a:t>Sï°«</a:t>
            </a:r>
            <a:r>
              <a:rPr lang="ar-IQ"/>
              <a:t>ل</a:t>
            </a:r>
            <a:r>
              <a:rPr lang="en-US"/>
              <a:t>z</a:t>
            </a:r>
            <a:r>
              <a:rPr lang="ar-IQ"/>
              <a:t>آ±غ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195616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100959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°ضء{</a:t>
            </a:r>
            <a:r>
              <a:rPr lang="en-US"/>
              <a:t>i“µM4</a:t>
            </a:r>
            <a:r>
              <a:rPr lang="ar-IQ"/>
              <a:t>ي&amp;8‹</a:t>
            </a:r>
            <a:r>
              <a:rPr lang="en-US"/>
              <a:t>V*ƒ¶
µ</a:t>
            </a:r>
            <a:r>
              <a:rPr lang="ar-IQ"/>
              <a:t>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0843015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ي6آ</a:t>
            </a:r>
            <a:r>
              <a:rPr lang="en-US"/>
              <a:t>NûH48¨ ƒNî</a:t>
            </a:r>
            <a:r>
              <a:rPr lang="ar-IQ"/>
              <a:t>س¶أ</a:t>
            </a:r>
            <a:r>
              <a:rPr lang="en-US"/>
              <a:t>Z</a:t>
            </a:r>
            <a:r>
              <a:rPr lang="ar-IQ"/>
              <a:t>ڈ</a:t>
            </a:r>
            <a:r>
              <a:rPr lang="en-US"/>
              <a:t>j!¶NًD</a:t>
            </a:r>
            <a:r>
              <a:rPr lang="ar-IQ"/>
              <a:t>ع</a:t>
            </a:r>
            <a:r>
              <a:rPr lang="en-US"/>
              <a:t>qِ6Mv;J</a:t>
            </a:r>
            <a:r>
              <a:rPr lang="ar-IQ"/>
              <a:t>ءا</a:t>
            </a:r>
            <a:r>
              <a:rPr lang="en-US"/>
              <a:t>i</a:t>
            </a:r>
            <a:r>
              <a:rPr lang="ar-IQ"/>
              <a:t>ف±</a:t>
            </a:r>
            <a:r>
              <a:rPr lang="en-US"/>
              <a:t>Wm+</a:t>
            </a:r>
            <a:r>
              <a:rPr lang="ar-IQ"/>
              <a:t>ط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Q÷„</a:t>
            </a:r>
            <a:r>
              <a:rPr lang="ar-IQ"/>
              <a:t>ا{</a:t>
            </a:r>
            <a:r>
              <a:rPr lang="en-US"/>
              <a:t>A¦</a:t>
            </a:r>
            <a:r>
              <a:rPr lang="ar-IQ"/>
              <a:t>ک®أ</a:t>
            </a:r>
            <a:r>
              <a:rPr lang="en-US"/>
              <a:t>NûH;b™ü&amp;¶©ê£]</a:t>
            </a:r>
            <a:r>
              <a:rPr lang="ar-IQ"/>
              <a:t>چ6آ</a:t>
            </a:r>
            <a:r>
              <a:rPr lang="en-US"/>
              <a:t>LPi </a:t>
            </a:r>
            <a:r>
              <a:rPr lang="ar-IQ"/>
              <a:t>آ</a:t>
            </a:r>
            <a:r>
              <a:rPr lang="en-US"/>
              <a:t>kb¬!Nƒ·</a:t>
            </a:r>
            <a:r>
              <a:rPr lang="ar-IQ"/>
              <a:t>س</a:t>
            </a:r>
            <a:r>
              <a:rPr lang="en-US"/>
              <a:t>iâû¨</a:t>
            </a:r>
            <a:r>
              <a:rPr lang="ar-IQ"/>
              <a:t>م</a:t>
            </a:r>
            <a:r>
              <a:rPr lang="en-US"/>
              <a:t>iq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7984717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¨†آ»يٹ</a:t>
            </a:r>
            <a:r>
              <a:rPr lang="en-US"/>
              <a:t>tL&gt;،4L(°</a:t>
            </a:r>
            <a:r>
              <a:rPr lang="ar-IQ"/>
              <a:t>آ!'أ
ڑ\0ˆ`</a:t>
            </a:r>
            <a:r>
              <a:rPr lang="en-US"/>
              <a:t>qF]…
O </a:t>
            </a:r>
            <a:r>
              <a:rPr lang="ar-IQ"/>
              <a:t>ضط¦</a:t>
            </a:r>
            <a:r>
              <a:rPr lang="en-US"/>
              <a:t>ƒ	§a3</a:t>
            </a:r>
            <a:r>
              <a:rPr lang="ar-IQ"/>
              <a:t>جڈ آ’</a:t>
            </a:r>
            <a:r>
              <a:rPr lang="en-US"/>
              <a:t>é4¸f</a:t>
            </a:r>
            <a:r>
              <a:rPr lang="ar-IQ"/>
              <a:t>ط</a:t>
            </a:r>
            <a:r>
              <a:rPr lang="en-US"/>
              <a:t>OMz(i§a.</a:t>
            </a:r>
            <a:r>
              <a:rPr lang="ar-IQ"/>
              <a:t>ل„ل§</a:t>
            </a:r>
            <a:r>
              <a:rPr lang="en-US"/>
              <a:t>k</a:t>
            </a:r>
            <a:r>
              <a:rPr lang="ar-IQ"/>
              <a:t>آ</a:t>
            </a:r>
            <a:r>
              <a:rPr lang="en-US"/>
              <a:t>gً</a:t>
            </a:r>
            <a:r>
              <a:rPr lang="ar-IQ"/>
              <a:t>گ¶¶`µ	™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ت;†@*ڑؤ</a:t>
            </a:r>
            <a:r>
              <a:rPr lang="en-US"/>
              <a:t>Fq8‚</a:t>
            </a:r>
            <a:r>
              <a:rPr lang="ar-IQ"/>
              <a:t>ظ‘ء!‘ئ_</a:t>
            </a:r>
            <a:r>
              <a:rPr lang="en-US"/>
              <a:t>C†@+¸ˆˆa4Aµ</a:t>
            </a:r>
            <a:r>
              <a:rPr lang="ar-IQ"/>
              <a:t>أ³</a:t>
            </a:r>
            <a:r>
              <a:rPr lang="en-US"/>
              <a:t>è.</a:t>
            </a:r>
            <a:r>
              <a:rPr lang="ar-IQ"/>
              <a:t>أ	</a:t>
            </a:r>
            <a:r>
              <a:rPr lang="en-US"/>
              <a:t>¦4"¶†m„"(</a:t>
            </a:r>
            <a:r>
              <a:rPr lang="ar-IQ"/>
              <a:t>ژ	 ¨8³وˆ†</a:t>
            </a:r>
            <a:r>
              <a:rPr lang="en-US"/>
              <a:t>a®†„Fٍ`µ„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2008704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1ؤ</a:t>
            </a:r>
            <a:r>
              <a:rPr lang="en-US"/>
              <a:t>D0„0¯</a:t>
            </a:r>
            <a:r>
              <a:rPr lang="ar-IQ"/>
              <a:t>ے‏×µ‏+ٹ</a:t>
            </a:r>
            <a:r>
              <a:rPr lang="en-US"/>
              <a:t>î</a:t>
            </a:r>
            <a:r>
              <a:rPr lang="ar-IQ"/>
              <a:t>ےس</a:t>
            </a:r>
            <a:r>
              <a:rPr lang="en-US"/>
              <a:t>M¥kِ‚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8035148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­ـq€endstream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3581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4098757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227295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119 0 obj&lt;&lt;/Subtype/Image/Length 4762/Filter/CCITTFaxDecode/ImageMask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7227921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x(338§</a:t>
            </a:r>
            <a:r>
              <a:rPr lang="ar-IQ"/>
              <a:t>چ#</a:t>
            </a:r>
            <a:r>
              <a:rPr lang="en-US"/>
              <a:t>yّ</a:t>
            </a:r>
            <a:r>
              <a:rPr lang="ar-IQ"/>
              <a:t>ح</a:t>
            </a:r>
            <a:r>
              <a:rPr lang="en-US"/>
              <a:t>œ</a:t>
            </a:r>
            <a:r>
              <a:rPr lang="ar-IQ"/>
              <a:t>د
}ںٹ</a:t>
            </a:r>
            <a:r>
              <a:rPr lang="en-US"/>
              <a:t>xٌ‍g</a:t>
            </a:r>
            <a:r>
              <a:rPr lang="ar-IQ"/>
              <a:t>ظ</a:t>
            </a:r>
            <a:r>
              <a:rPr lang="en-US"/>
              <a:t>àd8)</a:t>
            </a:r>
            <a:r>
              <a:rPr lang="ar-IQ"/>
              <a:t>ہ</a:t>
            </a:r>
            <a:r>
              <a:rPr lang="en-US"/>
              <a:t>Ppe</a:t>
            </a:r>
            <a:r>
              <a:rPr lang="ar-IQ"/>
              <a:t>ئ`3</a:t>
            </a:r>
            <a:r>
              <a:rPr lang="en-US"/>
              <a:t>œ#`</a:t>
            </a:r>
            <a:r>
              <a:rPr lang="ar-IQ"/>
              <a:t>ح‘ء</a:t>
            </a:r>
            <a:r>
              <a:rPr lang="en-US"/>
              <a:t>œg</a:t>
            </a:r>
            <a:r>
              <a:rPr lang="ar-IQ"/>
              <a:t>ق</a:t>
            </a:r>
            <a:r>
              <a:rPr lang="en-US"/>
              <a:t>p</a:t>
            </a:r>
            <a:r>
              <a:rPr lang="ar-IQ"/>
              <a:t>چ</a:t>
            </a:r>
            <a:r>
              <a:rPr lang="en-US"/>
              <a:t>ç&lt;</a:t>
            </a:r>
            <a:r>
              <a:rPr lang="ar-IQ"/>
              <a:t>حاˆط78)²8</a:t>
            </a:r>
            <a:r>
              <a:rPr lang="en-US"/>
              <a:t>g</a:t>
            </a:r>
            <a:r>
              <a:rPr lang="ar-IQ"/>
              <a:t>ن</a:t>
            </a:r>
            <a:r>
              <a:rPr lang="en-US"/>
              <a:t>p—#là¦</a:t>
            </a:r>
            <a:r>
              <a:rPr lang="ar-IQ"/>
              <a:t>ئ</a:t>
            </a:r>
            <a:r>
              <a:rPr lang="en-US"/>
              <a:t>m›</a:t>
            </a:r>
            <a:r>
              <a:rPr lang="ar-IQ"/>
              <a:t>ظ#ل3</a:t>
            </a:r>
            <a:r>
              <a:rPr lang="en-US"/>
              <a:t>ƒ0g9²8gٌَ6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8075174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/>
              <a:t>³ء°</a:t>
            </a:r>
            <a:r>
              <a:rPr lang="en-US"/>
              <a:t>à</a:t>
            </a:r>
            <a:r>
              <a:rPr lang="ar-IQ"/>
              <a:t>خ±3</a:t>
            </a:r>
            <a:r>
              <a:rPr lang="en-US"/>
              <a:t>b</a:t>
            </a:r>
            <a:r>
              <a:rPr lang="ar-IQ"/>
              <a:t>ل</a:t>
            </a:r>
            <a:r>
              <a:rPr lang="en-US"/>
              <a:t>œ³6G</a:t>
            </a:r>
            <a:r>
              <a:rPr lang="ar-IQ"/>
              <a:t>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2900374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ئ</a:t>
            </a:r>
            <a:r>
              <a:rPr lang="en-US"/>
              <a:t>qgé</a:t>
            </a:r>
            <a:r>
              <a:rPr lang="ar-IQ"/>
              <a:t>ڈ</a:t>
            </a:r>
            <a:r>
              <a:rPr lang="en-US"/>
              <a:t>è3a3ƒ9™³</a:t>
            </a:r>
            <a:r>
              <a:rPr lang="ar-IQ"/>
              <a:t>ى</a:t>
            </a:r>
            <a:r>
              <a:rPr lang="en-US"/>
              <a:t>û&lt;</a:t>
            </a:r>
            <a:r>
              <a:rPr lang="ar-IQ"/>
              <a:t>دأ„</a:t>
            </a:r>
            <a:r>
              <a:rPr lang="en-US"/>
              <a:t>p</a:t>
            </a:r>
            <a:r>
              <a:rPr lang="ar-IQ"/>
              <a:t>ژ</a:t>
            </a:r>
            <a:r>
              <a:rPr lang="en-US"/>
              <a:t>ƒX</a:t>
            </a:r>
            <a:r>
              <a:rPr lang="ar-IQ"/>
              <a:t>خ</a:t>
            </a:r>
            <a:r>
              <a:rPr lang="en-US"/>
              <a:t>fqè</a:t>
            </a:r>
            <a:r>
              <a:rPr lang="ar-IQ"/>
              <a:t>خ?†</a:t>
            </a:r>
            <a:r>
              <a:rPr lang="en-US"/>
              <a:t>V\}êً‍</a:t>
            </a:r>
            <a:r>
              <a:rPr lang="ar-IQ"/>
              <a:t>س×</a:t>
            </a:r>
            <a:r>
              <a:rPr lang="en-US"/>
              <a:t>ƒµ</a:t>
            </a:r>
            <a:r>
              <a:rPr lang="ar-IQ"/>
              <a:t>ي</a:t>
            </a:r>
            <a:r>
              <a:rPr lang="en-US"/>
              <a:t>W</a:t>
            </a:r>
            <a:r>
              <a:rPr lang="ar-IQ"/>
              <a:t>زٹٹ</a:t>
            </a:r>
            <a:r>
              <a:rPr lang="en-US"/>
              <a:t>ƒcm8&gt;°؛¬&gt;</a:t>
            </a:r>
            <a:r>
              <a:rPr lang="ar-IQ"/>
              <a:t>ص4</a:t>
            </a:r>
            <a:r>
              <a:rPr lang="en-US"/>
              <a:t>ô</a:t>
            </a:r>
            <a:r>
              <a:rPr lang="ar-IQ"/>
              <a:t>ف;»¦?زط‎†¬0‍ض”</a:t>
            </a:r>
            <a:r>
              <a:rPr lang="en-US"/>
              <a:t>C{a</a:t>
            </a:r>
            <a:r>
              <a:rPr lang="ar-IQ"/>
              <a:t>ف¶‹ض/</a:t>
            </a:r>
            <a:r>
              <a:rPr lang="en-US"/>
              <a:t>M6ââّB؛rb±</a:t>
            </a:r>
            <a:r>
              <a:rPr lang="ar-IQ"/>
              <a:t>ل</a:t>
            </a:r>
            <a:r>
              <a:rPr lang="en-US"/>
              <a:t>v5ûV4®)</a:t>
            </a:r>
            <a:r>
              <a:rPr lang="ar-IQ"/>
              <a:t>ھ</a:t>
            </a:r>
            <a:r>
              <a:rPr lang="en-US"/>
              <a:t>ê/[»ƒ´ </a:t>
            </a:r>
            <a:r>
              <a:rPr lang="ar-IQ"/>
              <a:t>ط</a:t>
            </a:r>
            <a:r>
              <a:rPr lang="en-US"/>
              <a:t>a6</a:t>
            </a:r>
            <a:r>
              <a:rPr lang="ar-IQ"/>
              <a:t>س</a:t>
            </a:r>
            <a:r>
              <a:rPr lang="en-US"/>
              <a:t>c</a:t>
            </a:r>
            <a:r>
              <a:rPr lang="ar-IQ"/>
              <a:t>ض|</a:t>
            </a:r>
            <a:r>
              <a:rPr lang="en-US"/>
              <a:t>Cz</a:t>
            </a:r>
            <a:r>
              <a:rPr lang="ar-IQ"/>
              <a:t>ژ+¦¶آ</a:t>
            </a:r>
            <a:r>
              <a:rPr lang="en-US"/>
              <a:t>Qv•®</a:t>
            </a:r>
            <a:r>
              <a:rPr lang="ar-IQ"/>
              <a:t>ز¼0¬</a:t>
            </a:r>
            <a:r>
              <a:rPr lang="en-US"/>
              <a:t>W¸t،™ëqü0£½7¸</a:t>
            </a:r>
            <a:r>
              <a:rPr lang="ar-IQ"/>
              <a:t>ھ[¦ک</a:t>
            </a:r>
            <a:r>
              <a:rPr lang="en-US"/>
              <a:t>Nِ±|\]o¸D}j</a:t>
            </a:r>
            <a:r>
              <a:rPr lang="ar-IQ"/>
              <a:t>ي؛°ذى</a:t>
            </a:r>
            <a:r>
              <a:rPr lang="en-US"/>
              <a:t>V</a:t>
            </a:r>
            <a:r>
              <a:rPr lang="ar-IQ"/>
              <a:t>ا™ى&amp;®</a:t>
            </a:r>
            <a:r>
              <a:rPr lang="en-US"/>
              <a:t>û&amp;}"×»[&gt;‚</a:t>
            </a:r>
            <a:r>
              <a:rPr lang="ar-IQ"/>
              <a:t>غ</a:t>
            </a:r>
            <a:br>
              <a:rPr lang="ar-IQ"/>
            </a:br>
            <a:r>
              <a:rPr lang="ar-IQ"/>
              <a:t> </a:t>
            </a:r>
            <a:r>
              <a:rPr lang="en-US"/>
              <a:t>x3àP]°</a:t>
            </a:r>
            <a:r>
              <a:rPr lang="ar-IQ"/>
              <a:t>بل</a:t>
            </a:r>
            <a:r>
              <a:rPr lang="en-US"/>
              <a:t>œ</a:t>
            </a:r>
            <a:r>
              <a:rPr lang="ar-IQ"/>
              <a:t>ژڈ}®</a:t>
            </a:r>
            <a:r>
              <a:rPr lang="en-US"/>
              <a:t>ƒ_0ƒMMv</a:t>
            </a:r>
            <a:r>
              <a:rPr lang="ar-IQ"/>
              <a:t>ت</a:t>
            </a:r>
            <a:r>
              <a:rPr lang="en-US"/>
              <a:t>uiً</a:t>
            </a:r>
            <a:r>
              <a:rPr lang="ar-IQ"/>
              <a:t>ل،(ژ3</a:t>
            </a:r>
            <a:r>
              <a:rPr lang="en-US"/>
              <a:t>l! </a:t>
            </a:r>
            <a:r>
              <a:rPr lang="ar-IQ"/>
              <a:t>ح’„0¬0</a:t>
            </a:r>
            <a:r>
              <a:rPr lang="en-US"/>
              <a:t>™ô</a:t>
            </a:r>
            <a:r>
              <a:rPr lang="ar-IQ"/>
              <a:t>س</a:t>
            </a:r>
            <a:r>
              <a:rPr lang="en-US"/>
              <a:t>N.</a:t>
            </a:r>
            <a:r>
              <a:rPr lang="ar-IQ"/>
              <a:t>س.$†@)@ˆ†"9گہل„#8‚ </a:t>
            </a:r>
            <a:r>
              <a:rPr lang="en-US"/>
              <a:t>x~¶M4</a:t>
            </a:r>
            <a:r>
              <a:rPr lang="ar-IQ"/>
              <a:t>د ڑ&amp;…ؤ</a:t>
            </a:r>
            <a:r>
              <a:rPr lang="en-US"/>
              <a:t>D0„Fqd2Ew</a:t>
            </a:r>
            <a:r>
              <a:rPr lang="ar-IQ"/>
              <a:t>ا</a:t>
            </a:r>
            <a:r>
              <a:rPr lang="en-US"/>
              <a:t>E
#Bq"</a:t>
            </a:r>
            <a:br>
              <a:rPr lang="en-US"/>
            </a:br>
            <a:r>
              <a:rPr lang="en-US"/>
              <a:t>`qb*?8+</a:t>
            </a:r>
            <a:r>
              <a:rPr lang="ar-IQ"/>
              <a:t>ؤ</a:t>
            </a:r>
            <a:r>
              <a:rPr lang="en-US"/>
              <a:t>G_¦¾,û‏*</a:t>
            </a:r>
            <a:r>
              <a:rPr lang="ar-IQ"/>
              <a:t>ى</a:t>
            </a:r>
            <a:r>
              <a:rPr lang="en-US"/>
              <a:t>J</a:t>
            </a:r>
            <a:r>
              <a:rPr lang="ar-IQ"/>
              <a:t>ى1 </a:t>
            </a:r>
            <a:r>
              <a:rPr lang="en-US"/>
              <a:t>ûI4</a:t>
            </a:r>
            <a:r>
              <a:rPr lang="ar-IQ"/>
              <a:t>أ^</a:t>
            </a:r>
            <a:r>
              <a:rPr lang="en-US"/>
              <a:t>C nG°_ˆّ»â#</a:t>
            </a:r>
            <a:r>
              <a:rPr lang="ar-IQ"/>
              <a:t>ے‏</a:t>
            </a:r>
            <a:r>
              <a:rPr lang="en-US"/>
              <a:t>C$ـ</a:t>
            </a:r>
            <a:r>
              <a:rPr lang="ar-IQ"/>
              <a:t>پ;گ&lt;9گأگ3</a:t>
            </a:r>
            <a:r>
              <a:rPr lang="en-US"/>
              <a:t>w kf» ـrِAl2â</a:t>
            </a:r>
            <a:r>
              <a:rPr lang="ar-IQ"/>
              <a:t>ب</a:t>
            </a:r>
            <a:r>
              <a:rPr lang="en-US"/>
              <a:t>N@ً</a:t>
            </a:r>
            <a:r>
              <a:rPr lang="ar-IQ"/>
              <a:t>ضپ&amp;بـ†</a:t>
            </a:r>
            <a:r>
              <a:rPr lang="en-US"/>
              <a:t>x؟»0ƒ²ƒx!</a:t>
            </a:r>
            <a:r>
              <a:rPr lang="ar-IQ"/>
              <a:t>گ،2;	„ آ</a:t>
            </a:r>
            <a:r>
              <a:rPr lang="en-US"/>
              <a:t>m}W</a:t>
            </a:r>
            <a:r>
              <a:rPr lang="ar-IQ"/>
              <a:t>ز</a:t>
            </a:r>
            <a:r>
              <a:rPr lang="en-US"/>
              <a:t>i</a:t>
            </a:r>
            <a:r>
              <a:rPr lang="ar-IQ"/>
              <a:t>ے‎</a:t>
            </a:r>
            <a:r>
              <a:rPr lang="en-US"/>
              <a:t>ï½W</a:t>
            </a:r>
            <a:r>
              <a:rPr lang="ar-IQ"/>
              <a:t>ز</a:t>
            </a:r>
            <a:r>
              <a:rPr lang="en-US"/>
              <a:t>î×ِ</a:t>
            </a:r>
            <a:r>
              <a:rPr lang="ar-IQ"/>
              <a:t>ز</a:t>
            </a:r>
            <a:br>
              <a:rPr lang="ar-IQ"/>
            </a:br>
            <a:r>
              <a:rPr lang="ar-IQ"/>
              <a:t>ٌ</a:t>
            </a:r>
            <a:r>
              <a:rPr lang="en-US"/>
              <a:t>qwé·piU/÷</a:t>
            </a:r>
            <a:r>
              <a:rPr lang="ar-IQ"/>
              <a:t>ے÷ طن× </a:t>
            </a:r>
            <a:r>
              <a:rPr lang="en-US"/>
              <a:t>xe&gt;C _ x(ro</a:t>
            </a:r>
            <a:r>
              <a:rPr lang="ar-IQ"/>
              <a:t>گ&lt;؟ُ</a:t>
            </a:r>
            <a:r>
              <a:rPr lang="en-US"/>
              <a:t>Dï</a:t>
            </a:r>
            <a:r>
              <a:rPr lang="ar-IQ"/>
              <a:t>گ&lt;2ں</a:t>
            </a:r>
            <a:r>
              <a:rPr lang="en-US"/>
              <a:t>IWK×]W\‚»</a:t>
            </a:r>
            <a:r>
              <a:rPr lang="ar-IQ"/>
              <a:t>ے®¸ھ¦¾¹±</a:t>
            </a:r>
            <a:r>
              <a:rPr lang="en-US"/>
              <a:t>u]u </a:t>
            </a:r>
            <a:r>
              <a:rPr lang="ar-IQ"/>
              <a:t>مگ×ب</a:t>
            </a:r>
            <a:r>
              <a:rPr lang="en-US"/>
              <a:t>y</a:t>
            </a:r>
            <a:r>
              <a:rPr lang="ar-IQ"/>
              <a:t>ع</a:t>
            </a:r>
            <a:r>
              <a:rPr lang="en-US"/>
              <a:t>ë</a:t>
            </a:r>
            <a:r>
              <a:rPr lang="ar-IQ"/>
              <a:t>گخ</a:t>
            </a:r>
            <a:r>
              <a:rPr lang="en-US"/>
              <a:t>rœ™„¸œ'</a:t>
            </a:r>
            <a:r>
              <a:rPr lang="ar-IQ"/>
              <a:t>ز</a:t>
            </a:r>
            <a:r>
              <a:rPr lang="en-US"/>
              <a:t>D3cL</a:t>
            </a:r>
            <a:r>
              <a:rPr lang="ar-IQ"/>
              <a:t>ٹ9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6824763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ژ_</a:t>
            </a:r>
            <a:r>
              <a:rPr lang="en-US"/>
              <a:t>âzE‘ù,'</a:t>
            </a:r>
            <a:r>
              <a:rPr lang="ar-IQ"/>
              <a:t>ن</a:t>
            </a:r>
            <a:r>
              <a:rPr lang="en-US"/>
              <a:t>ry°ƒ</a:t>
            </a:r>
            <a:r>
              <a:rPr lang="ar-IQ"/>
              <a:t>ل×</a:t>
            </a:r>
            <a:r>
              <a:rPr lang="en-US"/>
              <a:t>M&lt;</a:t>
            </a:r>
            <a:r>
              <a:rPr lang="ar-IQ"/>
              <a:t>ط@³"</a:t>
            </a:r>
            <a:r>
              <a:rPr lang="en-US"/>
              <a:t>S </a:t>
            </a:r>
            <a:r>
              <a:rPr lang="ar-IQ"/>
              <a:t>ست™</a:t>
            </a:r>
            <a:r>
              <a:rPr lang="en-US"/>
              <a:t>y	„X!‹‌</a:t>
            </a:r>
            <a:r>
              <a:rPr lang="ar-IQ"/>
              <a:t>ن‡!°</a:t>
            </a:r>
            <a:r>
              <a:rPr lang="en-US"/>
              <a:t>ù،</a:t>
            </a:r>
            <a:r>
              <a:rPr lang="ar-IQ"/>
              <a:t>سح„8ومگ0نآ</a:t>
            </a:r>
            <a:r>
              <a:rPr lang="en-US"/>
              <a:t>y±24.z</a:t>
            </a:r>
            <a:r>
              <a:rPr lang="ar-IQ"/>
              <a:t>آگ§!</a:t>
            </a:r>
            <a:r>
              <a:rPr lang="en-US"/>
              <a:t>E،|™ً¾ًƒ'</a:t>
            </a:r>
            <a:r>
              <a:rPr lang="ar-IQ"/>
              <a:t>پ</a:t>
            </a:r>
            <a:br>
              <a:rPr lang="ar-IQ"/>
            </a:br>
            <a:r>
              <a:rPr lang="en-US"/>
              <a:t>M;û'</a:t>
            </a:r>
            <a:r>
              <a:rPr lang="ar-IQ"/>
              <a:t>پ</a:t>
            </a:r>
            <a:r>
              <a:rPr lang="en-US"/>
              <a:t>G</a:t>
            </a:r>
            <a:r>
              <a:rPr lang="ar-IQ"/>
              <a:t>ن0ڈ;</a:t>
            </a:r>
            <a:r>
              <a:rPr lang="en-US"/>
              <a:t>L </a:t>
            </a:r>
            <a:r>
              <a:rPr lang="ar-IQ"/>
              <a:t>ر</a:t>
            </a:r>
            <a:r>
              <a:rPr lang="en-US"/>
              <a:t>A{L‚îA¾é“</a:t>
            </a:r>
            <a:r>
              <a:rPr lang="ar-IQ"/>
              <a:t>ڈب|</a:t>
            </a:r>
            <a:r>
              <a:rPr lang="en-US"/>
              <a:t>PƒM†</a:t>
            </a:r>
            <a:r>
              <a:rPr lang="ar-IQ"/>
              <a:t>ہ</a:t>
            </a:r>
            <a:r>
              <a:rPr lang="en-US"/>
              <a:t>w„j}¨A</a:t>
            </a:r>
            <a:r>
              <a:rPr lang="ar-IQ"/>
              <a:t>“إ”</a:t>
            </a:r>
            <a:r>
              <a:rPr lang="en-US"/>
              <a:t>Y üZ</a:t>
            </a:r>
            <a:r>
              <a:rPr lang="ar-IQ"/>
              <a:t>إ¢</a:t>
            </a:r>
            <a:r>
              <a:rPr lang="en-US"/>
              <a:t>ƒ8</a:t>
            </a:r>
            <a:r>
              <a:rPr lang="ar-IQ"/>
              <a:t>ك</a:t>
            </a:r>
            <a:r>
              <a:rPr lang="en-US"/>
              <a:t>i</a:t>
            </a:r>
            <a:r>
              <a:rPr lang="ar-IQ"/>
              <a:t>حُ</a:t>
            </a:r>
            <a:r>
              <a:rPr lang="en-US"/>
              <a:t>OM؟—</a:t>
            </a:r>
            <a:r>
              <a:rPr lang="ar-IQ"/>
              <a:t>ع6،</a:t>
            </a:r>
            <a:r>
              <a:rPr lang="en-US"/>
              <a:t>U8ï‎´.</a:t>
            </a:r>
            <a:r>
              <a:rPr lang="ar-IQ"/>
              <a:t>ي</a:t>
            </a:r>
            <a:r>
              <a:rPr lang="en-US"/>
              <a:t>è#{</a:t>
            </a:r>
            <a:r>
              <a:rPr lang="ar-IQ"/>
              <a:t>ر¹ط</a:t>
            </a:r>
            <a:r>
              <a:rPr lang="en-US"/>
              <a:t>AüZd</a:t>
            </a:r>
            <a:r>
              <a:rPr lang="ar-IQ"/>
              <a:t>ر</a:t>
            </a:r>
            <a:r>
              <a:rPr lang="en-US"/>
              <a:t>üYOTC#‍„</a:t>
            </a:r>
            <a:r>
              <a:rPr lang="ar-IQ"/>
              <a:t>بر</a:t>
            </a:r>
            <a:r>
              <a:rPr lang="en-US"/>
              <a:t>u§j‍’</a:t>
            </a:r>
            <a:r>
              <a:rPr lang="ar-IQ"/>
              <a:t>ي£ي?¼7÷إ„</a:t>
            </a:r>
            <a:r>
              <a:rPr lang="en-US"/>
              <a:t>ƒz8؛0m</a:t>
            </a:r>
            <a:r>
              <a:rPr lang="ar-IQ"/>
              <a:t>ط/</a:t>
            </a:r>
            <a:r>
              <a:rPr lang="en-US"/>
              <a:t>ëG§7Q</a:t>
            </a:r>
            <a:r>
              <a:rPr lang="ar-IQ"/>
              <a:t>خس×¾بڈخ;ّ}+قس‎6،</a:t>
            </a:r>
            <a:r>
              <a:rPr lang="en-US"/>
              <a:t>oُ¾g‎52x•êW­6ْ0o</a:t>
            </a:r>
            <a:r>
              <a:rPr lang="ar-IQ"/>
              <a:t>وآُ</a:t>
            </a:r>
            <a:r>
              <a:rPr lang="en-US"/>
              <a:t>y</a:t>
            </a:r>
            <a:r>
              <a:rPr lang="ar-IQ"/>
              <a:t>ؤ</a:t>
            </a:r>
            <a:r>
              <a:rPr lang="en-US"/>
              <a:t>Gè</a:t>
            </a:r>
            <a:r>
              <a:rPr lang="ar-IQ"/>
              <a:t>غج?</a:t>
            </a:r>
            <a:r>
              <a:rPr lang="en-US"/>
              <a:t>k„q·‎&amp;ç’„؟è.–“„´¹</a:t>
            </a:r>
            <a:r>
              <a:rPr lang="ar-IQ"/>
              <a:t>هأُ¼ٌ</a:t>
            </a:r>
            <a:r>
              <a:rPr lang="en-US"/>
              <a:t>g	</a:t>
            </a:r>
            <a:r>
              <a:rPr lang="ar-IQ"/>
              <a:t>سُ</a:t>
            </a:r>
            <a:r>
              <a:rPr lang="en-US"/>
              <a:t>Têّt`</a:t>
            </a:r>
            <a:r>
              <a:rPr lang="ar-IQ"/>
              <a:t>غشمے½</a:t>
            </a:r>
            <a:r>
              <a:rPr lang="en-US"/>
              <a:t>T</a:t>
            </a:r>
            <a:r>
              <a:rPr lang="ar-IQ"/>
              <a:t>م¢8·</a:t>
            </a:r>
            <a:r>
              <a:rPr lang="en-US"/>
              <a:t>a=GG¶¯</a:t>
            </a:r>
            <a:r>
              <a:rPr lang="ar-IQ"/>
              <a:t>صي</a:t>
            </a:r>
            <a:r>
              <a:rPr lang="en-US"/>
              <a:t>û‏</a:t>
            </a:r>
            <a:r>
              <a:rPr lang="ar-IQ"/>
              <a:t>ك½5‹</a:t>
            </a:r>
            <a:r>
              <a:rPr lang="en-US"/>
              <a:t>i{U8ëï½N=6</a:t>
            </a:r>
            <a:r>
              <a:rPr lang="ar-IQ"/>
              <a:t>م</a:t>
            </a:r>
            <a:r>
              <a:rPr lang="en-US"/>
              <a:t>cK†</a:t>
            </a:r>
            <a:r>
              <a:rPr lang="ar-IQ"/>
              <a:t>آ5</a:t>
            </a:r>
            <a:r>
              <a:rPr lang="en-US"/>
              <a:t>ê¾–•Bْ÷}</a:t>
            </a:r>
            <a:r>
              <a:rPr lang="ar-IQ"/>
              <a:t>غ«ھ«ْ§^</a:t>
            </a:r>
            <a:r>
              <a:rPr lang="en-US"/>
              <a:t>y.ê©</a:t>
            </a:r>
            <a:r>
              <a:rPr lang="ar-IQ"/>
              <a:t>ذ</a:t>
            </a:r>
            <a:r>
              <a:rPr lang="en-US"/>
              <a:t>kïS</a:t>
            </a:r>
            <a:r>
              <a:rPr lang="ar-IQ"/>
              <a:t>پ</a:t>
            </a:r>
            <a:r>
              <a:rPr lang="en-US"/>
              <a:t>n·ê©Aç’½wI؟</a:t>
            </a:r>
            <a:r>
              <a:rPr lang="ar-IQ"/>
              <a:t>ئ؟</a:t>
            </a:r>
            <a:r>
              <a:rPr lang="en-US"/>
              <a:t>Lj</a:t>
            </a:r>
            <a:r>
              <a:rPr lang="ar-IQ"/>
              <a:t>ں</a:t>
            </a:r>
            <a:r>
              <a:rPr lang="en-US"/>
              <a:t>ûê©ë®ââî؛</a:t>
            </a:r>
            <a:r>
              <a:rPr lang="ar-IQ"/>
              <a:t>ز¾’×~ے¯ُضْ</a:t>
            </a:r>
            <a:r>
              <a:rPr lang="en-US"/>
              <a:t>ûî-</a:t>
            </a:r>
            <a:r>
              <a:rPr lang="ar-IQ"/>
              <a:t>ئ»¾</a:t>
            </a:r>
            <a:r>
              <a:rPr lang="en-US"/>
              <a:t>âْïKW</a:t>
            </a:r>
            <a:r>
              <a:rPr lang="ar-IQ"/>
              <a:t>ق†’·</a:t>
            </a:r>
            <a:r>
              <a:rPr lang="en-US"/>
              <a:t>â‏/ï</a:t>
            </a:r>
            <a:r>
              <a:rPr lang="ar-IQ"/>
              <a:t>ض­­»ق:‏</a:t>
            </a:r>
            <a:r>
              <a:rPr lang="en-US"/>
              <a:t>ûWïKëê‌</a:t>
            </a:r>
            <a:r>
              <a:rPr lang="ar-IQ"/>
              <a:t>ذ%</a:t>
            </a:r>
            <a:r>
              <a:rPr lang="en-US"/>
              <a:t>T؟ُ</a:t>
            </a:r>
            <a:r>
              <a:rPr lang="ar-IQ"/>
              <a:t>ے»|;[‹؟ز،</a:t>
            </a:r>
            <a:br>
              <a:rPr lang="ar-IQ"/>
            </a:br>
            <a:r>
              <a:rPr lang="ar-IQ"/>
              <a:t>ےفے·_­</a:t>
            </a:r>
            <a:r>
              <a:rPr lang="en-US"/>
              <a:t>ïM–ْM</a:t>
            </a:r>
            <a:r>
              <a:rPr lang="ar-IQ"/>
              <a:t>ز_</a:t>
            </a:r>
            <a:r>
              <a:rPr lang="en-US"/>
              <a:t>KB‎Q</a:t>
            </a:r>
            <a:r>
              <a:rPr lang="ar-IQ"/>
              <a:t>ن„/ےك§‰«ز</a:t>
            </a:r>
            <a:r>
              <a:rPr lang="en-US"/>
              <a:t>ô–½këïj</a:t>
            </a:r>
            <a:r>
              <a:rPr lang="ar-IQ"/>
              <a:t>ں_</a:t>
            </a:r>
            <a:r>
              <a:rPr lang="en-US"/>
              <a:t>o</a:t>
            </a:r>
            <a:r>
              <a:rPr lang="ar-IQ"/>
              <a:t>ل¥×</a:t>
            </a:r>
            <a:r>
              <a:rPr lang="en-US"/>
              <a:t>S</a:t>
            </a:r>
            <a:r>
              <a:rPr lang="ar-IQ"/>
              <a:t>ؤ°ˆ</a:t>
            </a:r>
            <a:r>
              <a:rPr lang="en-US"/>
              <a:t>ëU</a:t>
            </a:r>
            <a:r>
              <a:rPr lang="ar-IQ"/>
              <a:t>ش/</a:t>
            </a:r>
            <a:r>
              <a:rPr lang="en-US"/>
              <a:t>ëé</a:t>
            </a:r>
            <a:r>
              <a:rPr lang="ar-IQ"/>
              <a:t>ےے‍%َؤµ</a:t>
            </a:r>
            <a:r>
              <a:rPr lang="en-US"/>
              <a:t>a‏</a:t>
            </a:r>
            <a:r>
              <a:rPr lang="ar-IQ"/>
              <a:t>ے·„!×</a:t>
            </a:r>
            <a:r>
              <a:rPr lang="en-US"/>
              <a:t>ë¯</a:t>
            </a:r>
            <a:r>
              <a:rPr lang="ar-IQ"/>
              <a:t>فل</a:t>
            </a:r>
            <a:r>
              <a:rPr lang="en-US"/>
              <a:t>üR÷J‰</a:t>
            </a:r>
            <a:r>
              <a:rPr lang="ar-IQ"/>
              <a:t>إ</a:t>
            </a:r>
            <a:r>
              <a:rPr lang="en-US"/>
              <a:t>Zïُ</a:t>
            </a:r>
            <a:r>
              <a:rPr lang="ar-IQ"/>
              <a:t>ے»¬:غ‍%</a:t>
            </a:r>
            <a:r>
              <a:rPr lang="en-US"/>
              <a:t>Oً‡n</a:t>
            </a:r>
            <a:r>
              <a:rPr lang="ar-IQ"/>
              <a:t>ے0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800750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+ك_ےھ</a:t>
            </a:r>
            <a:r>
              <a:rPr lang="en-US"/>
              <a:t>ûّCkz؟؟ `</a:t>
            </a:r>
            <a:r>
              <a:rPr lang="ar-IQ"/>
              <a:t>ي¾¸</a:t>
            </a:r>
            <a:r>
              <a:rPr lang="en-US"/>
              <a:t>C÷ُِé</a:t>
            </a:r>
            <a:r>
              <a:rPr lang="ar-IQ"/>
              <a:t>ع</a:t>
            </a:r>
            <a:r>
              <a:rPr lang="en-US"/>
              <a:t>ô©R</a:t>
            </a:r>
            <a:r>
              <a:rPr lang="ar-IQ"/>
              <a:t>آز®‏</a:t>
            </a:r>
            <a:r>
              <a:rPr lang="en-US"/>
              <a:t>ûïîƒ÷</a:t>
            </a:r>
            <a:r>
              <a:rPr lang="ar-IQ"/>
              <a:t>ےفے×~ے</a:t>
            </a:r>
            <a:r>
              <a:rPr lang="en-US"/>
              <a:t>û‏</a:t>
            </a:r>
            <a:r>
              <a:rPr lang="ar-IQ"/>
              <a:t>ے؛^ل؟ے</a:t>
            </a:r>
            <a:r>
              <a:rPr lang="en-US"/>
              <a:t>a</a:t>
            </a:r>
            <a:r>
              <a:rPr lang="ar-IQ"/>
              <a:t>قُ‎ےِ؛</a:t>
            </a:r>
            <a:r>
              <a:rPr lang="en-US"/>
              <a:t>k</a:t>
            </a:r>
            <a:r>
              <a:rPr lang="ar-IQ"/>
              <a:t>زآ×‚ص</a:t>
            </a:r>
            <a:r>
              <a:rPr lang="en-US"/>
              <a:t>uْ؟­X¦ë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7576648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ô؟à</a:t>
            </a:r>
            <a:r>
              <a:rPr lang="ar-IQ"/>
              <a:t>ژ:¯ُ</a:t>
            </a:r>
            <a:r>
              <a:rPr lang="en-US"/>
              <a:t>zُ</a:t>
            </a:r>
            <a:r>
              <a:rPr lang="ar-IQ"/>
              <a:t>ے÷‎ےل؟ءأ</a:t>
            </a:r>
            <a:r>
              <a:rPr lang="en-US"/>
              <a:t>kّ#</a:t>
            </a:r>
            <a:r>
              <a:rPr lang="ar-IQ"/>
              <a:t>ڈ</a:t>
            </a:r>
            <a:r>
              <a:rPr lang="en-US"/>
              <a:t>ëïà‎ْ×ij•</a:t>
            </a:r>
            <a:r>
              <a:rPr lang="ar-IQ"/>
              <a:t>ے­ے‡ي؟‏</a:t>
            </a:r>
            <a:r>
              <a:rPr lang="en-US"/>
              <a:t>ô؟ُëûëû[ِë؛؟÷ëoë¥</a:t>
            </a:r>
            <a:r>
              <a:rPr lang="ar-IQ"/>
              <a:t>ے÷[~چ</a:t>
            </a:r>
            <a:r>
              <a:rPr lang="en-US"/>
              <a:t>ï§</a:t>
            </a:r>
            <a:r>
              <a:rPr lang="ar-IQ"/>
              <a:t>كزض«‏ے_</a:t>
            </a:r>
            <a:r>
              <a:rPr lang="en-US"/>
              <a:t>w¼=</a:t>
            </a:r>
            <a:r>
              <a:rPr lang="ar-IQ"/>
              <a:t>كك×‎فكْكے‎</a:t>
            </a:r>
            <a:r>
              <a:rPr lang="en-US"/>
              <a:t>û‏D‏</a:t>
            </a:r>
            <a:r>
              <a:rPr lang="ar-IQ"/>
              <a:t>ے ے·_‎ع</a:t>
            </a:r>
            <a:r>
              <a:rPr lang="en-US"/>
              <a:t>Y-ِ</a:t>
            </a:r>
            <a:r>
              <a:rPr lang="ar-IQ"/>
              <a:t>ة</a:t>
            </a:r>
            <a:r>
              <a:rPr lang="en-US"/>
              <a:t>B_P©WOU؟×¯‏ˆ</a:t>
            </a:r>
            <a:r>
              <a:rPr lang="ar-IQ"/>
              <a:t>ژ</a:t>
            </a:r>
            <a:r>
              <a:rPr lang="en-US"/>
              <a:t>ê</a:t>
            </a:r>
            <a:r>
              <a:rPr lang="ar-IQ"/>
              <a:t>ظ¾؟</a:t>
            </a:r>
            <a:r>
              <a:rPr lang="en-US"/>
              <a:t>M’</a:t>
            </a:r>
            <a:r>
              <a:rPr lang="ar-IQ"/>
              <a:t>چ</a:t>
            </a:r>
            <a:r>
              <a:rPr lang="en-US"/>
              <a:t>é×</a:t>
            </a:r>
            <a:r>
              <a:rPr lang="ar-IQ"/>
              <a:t>ےےغ#­½²</a:t>
            </a:r>
            <a:r>
              <a:rPr lang="en-US"/>
              <a:t>QM’</a:t>
            </a:r>
            <a:r>
              <a:rPr lang="ar-IQ"/>
              <a:t>چ;ُ†{‏ث</a:t>
            </a:r>
            <a:r>
              <a:rPr lang="en-US"/>
              <a:t>w‏ْN½؟kM‏‍”\é*؟a„</a:t>
            </a:r>
            <a:r>
              <a:rPr lang="ar-IQ"/>
              <a:t>ےز</a:t>
            </a:r>
            <a:r>
              <a:rPr lang="en-US"/>
              <a:t>N</a:t>
            </a:r>
            <a:r>
              <a:rPr lang="ar-IQ"/>
              <a:t>ف&gt;ى)</a:t>
            </a:r>
            <a:r>
              <a:rPr lang="en-US"/>
              <a:t>n</a:t>
            </a:r>
            <a:r>
              <a:rPr lang="ar-IQ"/>
              <a:t>ن‡</a:t>
            </a:r>
            <a:r>
              <a:rPr lang="en-US"/>
              <a:t>l”^·k</a:t>
            </a:r>
            <a:r>
              <a:rPr lang="ar-IQ"/>
              <a:t>ل}</a:t>
            </a:r>
            <a:r>
              <a:rPr lang="en-US"/>
              <a:t>n</a:t>
            </a:r>
            <a:r>
              <a:rPr lang="ar-IQ"/>
              <a:t>ة}ِع·‎…غ^»</a:t>
            </a:r>
            <a:r>
              <a:rPr lang="en-US"/>
              <a:t>Wµ]°</a:t>
            </a:r>
            <a:r>
              <a:rPr lang="ar-IQ"/>
              <a:t>آ</a:t>
            </a:r>
            <a:r>
              <a:rPr lang="en-US"/>
              <a:t>qْ­</a:t>
            </a:r>
            <a:r>
              <a:rPr lang="ar-IQ"/>
              <a:t>ےّ[</a:t>
            </a:r>
            <a:r>
              <a:rPr lang="en-US"/>
              <a:t>Aël^°lax4</a:t>
            </a:r>
            <a:r>
              <a:rPr lang="ar-IQ"/>
              <a:t>عأ¥µے</a:t>
            </a:r>
            <a:r>
              <a:rPr lang="en-US"/>
              <a:t>ƒM8¯</a:t>
            </a:r>
            <a:r>
              <a:rPr lang="ar-IQ"/>
              <a:t>ي-چ&lt; </a:t>
            </a:r>
            <a:r>
              <a:rPr lang="en-US"/>
              <a:t>v¼«wkô</a:t>
            </a:r>
            <a:r>
              <a:rPr lang="ar-IQ"/>
              <a:t>س</a:t>
            </a:r>
            <a:r>
              <a:rPr lang="en-US"/>
              <a:t>ƒ[îُcْ</a:t>
            </a:r>
            <a:r>
              <a:rPr lang="ar-IQ"/>
              <a:t>ف</a:t>
            </a:r>
            <a:r>
              <a:rPr lang="en-US"/>
              <a:t>Xé</a:t>
            </a:r>
            <a:r>
              <a:rPr lang="ar-IQ"/>
              <a:t>ژقّ¶</a:t>
            </a:r>
            <a:r>
              <a:rPr lang="en-US"/>
              <a:t>‚ِ·Piـ†</a:t>
            </a:r>
            <a:r>
              <a:rPr lang="ar-IQ"/>
              <a:t>ف±ءعع</a:t>
            </a:r>
            <a:r>
              <a:rPr lang="en-US"/>
              <a:t>AXmu</a:t>
            </a:r>
            <a:r>
              <a:rPr lang="ar-IQ"/>
              <a:t>أآ
ؤ)¦ک</a:t>
            </a:r>
            <a:r>
              <a:rPr lang="en-US"/>
              <a:t>M;_</a:t>
            </a:r>
            <a:r>
              <a:rPr lang="ar-IQ"/>
              <a:t>ھُ¯µ</a:t>
            </a:r>
            <a:r>
              <a:rPr lang="en-US"/>
              <a:t>ilw÷W</a:t>
            </a:r>
            <a:r>
              <a:rPr lang="ar-IQ"/>
              <a:t>ے·½{</a:t>
            </a:r>
            <a:r>
              <a:rPr lang="en-US"/>
              <a:t>t£a„</a:t>
            </a:r>
            <a:r>
              <a:rPr lang="ar-IQ"/>
              <a:t>ع</a:t>
            </a:r>
            <a:r>
              <a:rPr lang="en-US"/>
              <a:t>ƒg‎÷O]EmCA</a:t>
            </a:r>
            <a:r>
              <a:rPr lang="ar-IQ"/>
              <a:t>ؤ</a:t>
            </a:r>
            <a:r>
              <a:rPr lang="en-US"/>
              <a:t>E~ٌ</a:t>
            </a:r>
            <a:r>
              <a:rPr lang="ar-IQ"/>
              <a:t>ط~أ</a:t>
            </a:r>
            <a:r>
              <a:rPr lang="en-US"/>
              <a:t>p</a:t>
            </a:r>
            <a:r>
              <a:rPr lang="ar-IQ"/>
              <a:t>ش&amp;ك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1453251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4ى!فں</a:t>
            </a:r>
            <a:r>
              <a:rPr lang="en-US"/>
              <a:t>A5µ</a:t>
            </a:r>
            <a:br>
              <a:rPr lang="en-US"/>
            </a:br>
            <a:r>
              <a:rPr lang="en-US"/>
              <a:t>Ml(ْ</a:t>
            </a:r>
            <a:r>
              <a:rPr lang="ar-IQ"/>
              <a:t>ف</a:t>
            </a:r>
            <a:r>
              <a:rPr lang="en-US"/>
              <a:t>p</a:t>
            </a:r>
            <a:r>
              <a:rPr lang="ar-IQ"/>
              <a:t>ذ</a:t>
            </a:r>
            <a:r>
              <a:rPr lang="en-US"/>
              <a:t>Ww\0½</a:t>
            </a:r>
            <a:r>
              <a:rPr lang="ar-IQ"/>
              <a:t>ف6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0283356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'‹alPXXi </a:t>
            </a:r>
            <a:r>
              <a:rPr lang="ar-IQ"/>
              <a:t>سً™</a:t>
            </a:r>
            <a:r>
              <a:rPr lang="en-US"/>
              <a:t>ô‡÷</a:t>
            </a:r>
            <a:r>
              <a:rPr lang="ar-IQ"/>
              <a:t>ص„</a:t>
            </a:r>
            <a:r>
              <a:rPr lang="en-US"/>
              <a:t>ôë‡qh0…¦</a:t>
            </a:r>
            <a:r>
              <a:rPr lang="ar-IQ"/>
              <a:t>ک ءˆي</a:t>
            </a:r>
            <a:r>
              <a:rPr lang="en-US"/>
              <a:t>iv</a:t>
            </a:r>
            <a:r>
              <a:rPr lang="ar-IQ"/>
              <a:t>خ „</a:t>
            </a:r>
            <a:r>
              <a:rPr lang="en-US"/>
              <a:t>v„4</a:t>
            </a:r>
            <a:r>
              <a:rPr lang="ar-IQ"/>
              <a:t>ض</a:t>
            </a:r>
            <a:r>
              <a:rPr lang="en-US"/>
              <a:t>ƒNV¶Mœ4"-Sّi</a:t>
            </a:r>
            <a:r>
              <a:rPr lang="ar-IQ"/>
              <a:t>ع½أ</a:t>
            </a:r>
            <a:r>
              <a:rPr lang="en-US"/>
              <a:t>CpfI4@»‘¹/k</a:t>
            </a:r>
            <a:r>
              <a:rPr lang="ar-IQ"/>
              <a:t>ل›</a:t>
            </a:r>
            <a:r>
              <a:rPr lang="en-US"/>
              <a:t>a3`è4â" â#ˆ</a:t>
            </a:r>
            <a:r>
              <a:rPr lang="ar-IQ"/>
              <a:t>چ"ذ</a:t>
            </a:r>
            <a:r>
              <a:rPr lang="en-US"/>
              <a:t>p</a:t>
            </a:r>
            <a:r>
              <a:rPr lang="ar-IQ"/>
              <a:t>آ </a:t>
            </a:r>
            <a:r>
              <a:rPr lang="en-US"/>
              <a:t>x)9€</a:t>
            </a:r>
            <a:r>
              <a:rPr lang="ar-IQ"/>
              <a:t>ص›3</a:t>
            </a:r>
            <a:r>
              <a:rPr lang="en-US"/>
              <a:t>A3è!jâ#‹D
</a:t>
            </a:r>
            <a:r>
              <a:rPr lang="ar-IQ"/>
              <a:t>آ</a:t>
            </a:r>
            <a:r>
              <a:rPr lang="en-US"/>
              <a:t>H</a:t>
            </a:r>
            <a:r>
              <a:rPr lang="ar-IQ"/>
              <a:t>پ°</a:t>
            </a:r>
            <a:r>
              <a:rPr lang="en-US"/>
              <a:t>W</a:t>
            </a:r>
            <a:r>
              <a:rPr lang="ar-IQ"/>
              <a:t>ؤ</a:t>
            </a:r>
            <a:r>
              <a:rPr lang="en-US"/>
              <a:t>Gْü$?d5¨@</a:t>
            </a:r>
            <a:r>
              <a:rPr lang="ar-IQ"/>
              <a:t>ظ؛</a:t>
            </a:r>
            <a:r>
              <a:rPr lang="en-US"/>
              <a:t>N¯ِ¾ُUˆ</a:t>
            </a:r>
            <a:r>
              <a:rPr lang="ar-IQ"/>
              <a:t>ذمے</a:t>
            </a:r>
            <a:r>
              <a:rPr lang="en-US"/>
              <a:t>ù±¾@</a:t>
            </a:r>
            <a:r>
              <a:rPr lang="ar-IQ"/>
              <a:t>ش5ةِ@ًث…آ</a:t>
            </a:r>
            <a:r>
              <a:rPr lang="en-US"/>
              <a:t>ƒ,ˆ
®@ً.</a:t>
            </a:r>
            <a:r>
              <a:rPr lang="ar-IQ"/>
              <a:t>ن;گ</a:t>
            </a:r>
            <a:r>
              <a:rPr lang="en-US"/>
              <a:t>wR-</a:t>
            </a:r>
            <a:r>
              <a:rPr lang="ar-IQ"/>
              <a:t>گ&lt;</a:t>
            </a:r>
            <a:r>
              <a:rPr lang="en-US"/>
              <a:t>G jî</a:t>
            </a:r>
            <a:r>
              <a:rPr lang="ar-IQ"/>
              <a:t>ب</a:t>
            </a:r>
            <a:r>
              <a:rPr lang="en-US"/>
              <a:t>à</a:t>
            </a:r>
            <a:r>
              <a:rPr lang="ar-IQ"/>
              <a:t>پ</a:t>
            </a:r>
            <a:r>
              <a:rPr lang="en-US"/>
              <a:t>âY</a:t>
            </a:r>
            <a:r>
              <a:rPr lang="ar-IQ"/>
              <a:t>أ</a:t>
            </a:r>
            <a:r>
              <a:rPr lang="en-US"/>
              <a:t>Zû</a:t>
            </a:r>
            <a:r>
              <a:rPr lang="ar-IQ"/>
              <a:t>ب)؛ظ</a:t>
            </a:r>
            <a:r>
              <a:rPr lang="en-US"/>
              <a:t>q</a:t>
            </a:r>
            <a:r>
              <a:rPr lang="ar-IQ"/>
              <a:t>شآ</a:t>
            </a:r>
            <a:r>
              <a:rPr lang="en-US"/>
              <a:t>d6­</a:t>
            </a:r>
            <a:r>
              <a:rPr lang="ar-IQ"/>
              <a:t>گ0‌… „1</a:t>
            </a:r>
            <a:r>
              <a:rPr lang="en-US"/>
              <a:t>à™C</a:t>
            </a:r>
            <a:r>
              <a:rPr lang="ar-IQ"/>
              <a:t>گ</a:t>
            </a:r>
            <a:r>
              <a:rPr lang="en-US"/>
              <a:t>x ¶v@ًW´è6</a:t>
            </a:r>
            <a:r>
              <a:rPr lang="ar-IQ"/>
              <a:t>ڑ¯؛¾ےُ</a:t>
            </a:r>
            <a:r>
              <a:rPr lang="en-US"/>
              <a:t>M4B </a:t>
            </a:r>
            <a:r>
              <a:rPr lang="ar-IQ"/>
              <a:t>ب£گ¼«×‏د¯</a:t>
            </a:r>
            <a:r>
              <a:rPr lang="en-US"/>
              <a:t>kُï»Mh</a:t>
            </a:r>
            <a:r>
              <a:rPr lang="ar-IQ"/>
              <a:t>قرنس؟ٌفك</a:t>
            </a:r>
            <a:r>
              <a:rPr lang="en-US"/>
              <a:t>hzAـ'ـ":¤A?nîï</a:t>
            </a:r>
            <a:r>
              <a:rPr lang="ar-IQ"/>
              <a:t>ےُ</a:t>
            </a:r>
            <a:r>
              <a:rPr lang="en-US"/>
              <a:t>J0M}SB</a:t>
            </a:r>
            <a:r>
              <a:rPr lang="ar-IQ"/>
              <a:t>م#ھ</a:t>
            </a:r>
            <a:r>
              <a:rPr lang="en-US"/>
              <a:t>Oé·û</a:t>
            </a:r>
            <a:r>
              <a:rPr lang="ar-IQ"/>
              <a:t>ےگ</a:t>
            </a:r>
            <a:r>
              <a:rPr lang="en-US"/>
              <a:t>R|R±m.</a:t>
            </a:r>
            <a:r>
              <a:rPr lang="ar-IQ"/>
              <a:t>غ</a:t>
            </a:r>
            <a:r>
              <a:rPr lang="en-US"/>
              <a:t>Kî‌</a:t>
            </a:r>
            <a:r>
              <a:rPr lang="ar-IQ"/>
              <a:t>ک</a:t>
            </a:r>
            <a:r>
              <a:rPr lang="en-US"/>
              <a:t>w@ً</a:t>
            </a:r>
            <a:r>
              <a:rPr lang="ar-IQ"/>
              <a:t>ذےگض</a:t>
            </a:r>
            <a:r>
              <a:rPr lang="en-US"/>
              <a:t>wR¯</a:t>
            </a:r>
            <a:r>
              <a:rPr lang="ar-IQ"/>
              <a:t>ي´•ف÷‡«¾¤4£‎</a:t>
            </a:r>
            <a:r>
              <a:rPr lang="en-US"/>
              <a:t>S×¥</a:t>
            </a:r>
            <a:r>
              <a:rPr lang="ar-IQ"/>
              <a:t>غِ</a:t>
            </a:r>
            <a:r>
              <a:rPr lang="en-US"/>
              <a:t>î½[×ُ!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541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7"/>
    </mc:Choice>
    <mc:Fallback xmlns="">
      <p:transition spd="slow" advTm="18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8146398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ك$9ا</a:t>
            </a:r>
            <a:r>
              <a:rPr lang="en-US"/>
              <a:t>éSُ x0:</a:t>
            </a:r>
            <a:r>
              <a:rPr lang="ar-IQ"/>
              <a:t>گ</a:t>
            </a:r>
            <a:r>
              <a:rPr lang="en-US"/>
              <a:t>it</a:t>
            </a:r>
            <a:r>
              <a:rPr lang="ar-IQ"/>
              <a:t>ب”</a:t>
            </a:r>
            <a:r>
              <a:rPr lang="en-US"/>
              <a:t>éV،‘†0ƒCédpD</a:t>
            </a:r>
            <a:r>
              <a:rPr lang="ar-IQ"/>
              <a:t>ش„آ\</a:t>
            </a:r>
            <a:r>
              <a:rPr lang="en-US"/>
              <a:t>G</a:t>
            </a:r>
            <a:r>
              <a:rPr lang="ar-IQ"/>
              <a:t>ك¾™ء</a:t>
            </a:r>
            <a:r>
              <a:rPr lang="en-US"/>
              <a:t>G</a:t>
            </a:r>
            <a:r>
              <a:rPr lang="ar-IQ"/>
              <a:t>جؤ</a:t>
            </a:r>
            <a:r>
              <a:rPr lang="en-US"/>
              <a:t>Pc"9c~ </a:t>
            </a:r>
            <a:r>
              <a:rPr lang="ar-IQ"/>
              <a:t>ک¹°„2~</a:t>
            </a:r>
            <a:r>
              <a:rPr lang="en-US"/>
              <a:t>O¼†q</a:t>
            </a:r>
            <a:r>
              <a:rPr lang="ar-IQ"/>
              <a:t>ب</a:t>
            </a:r>
            <a:r>
              <a:rPr lang="en-US"/>
              <a:t>e</a:t>
            </a:r>
            <a:r>
              <a:rPr lang="ar-IQ"/>
              <a:t>ل9</a:t>
            </a:r>
            <a:br>
              <a:rPr lang="ar-IQ"/>
            </a:br>
            <a:r>
              <a:rPr lang="ar-IQ"/>
              <a:t>„</a:t>
            </a:r>
            <a:r>
              <a:rPr lang="en-US"/>
              <a:t>L</a:t>
            </a:r>
            <a:r>
              <a:rPr lang="ar-IQ"/>
              <a:t>پٹ</a:t>
            </a:r>
            <a:r>
              <a:rPr lang="en-US"/>
              <a:t>C‘GEF</a:t>
            </a:r>
            <a:r>
              <a:rPr lang="ar-IQ"/>
              <a:t>س‎</a:t>
            </a:r>
            <a:r>
              <a:rPr lang="en-US"/>
              <a:t>I</a:t>
            </a:r>
            <a:r>
              <a:rPr lang="ar-IQ"/>
              <a:t>ظ+"ءة</a:t>
            </a:r>
            <a:r>
              <a:rPr lang="en-US"/>
              <a:t>A</a:t>
            </a:r>
            <a:br>
              <a:rPr lang="en-US"/>
            </a:br>
            <a:r>
              <a:rPr lang="en-US"/>
              <a:t>29¬</a:t>
            </a:r>
            <a:r>
              <a:rPr lang="ar-IQ"/>
              <a:t>ئى ةظ+</a:t>
            </a:r>
            <a:r>
              <a:rPr lang="en-US"/>
              <a:t>WRv؟\ </a:t>
            </a:r>
            <a:r>
              <a:rPr lang="ar-IQ"/>
              <a:t>ےے</a:t>
            </a:r>
            <a:r>
              <a:rPr lang="en-US"/>
              <a:t>üƒ~ ¨&gt;A»</a:t>
            </a:r>
            <a:r>
              <a:rPr lang="ar-IQ"/>
              <a:t>گز²</a:t>
            </a:r>
            <a:r>
              <a:rPr lang="en-US"/>
              <a:t>Xa</a:t>
            </a:r>
            <a:r>
              <a:rPr lang="ar-IQ"/>
              <a:t>گ§ص2&amp;پ</a:t>
            </a:r>
            <a:r>
              <a:rPr lang="en-US"/>
              <a:t>d)â </a:t>
            </a:r>
            <a:r>
              <a:rPr lang="ar-IQ"/>
              <a:t>ة</a:t>
            </a:r>
            <a:r>
              <a:rPr lang="en-US"/>
              <a:t>ç}ّA“</a:t>
            </a:r>
            <a:r>
              <a:rPr lang="ar-IQ"/>
              <a:t>آ.€،</a:t>
            </a:r>
            <a:r>
              <a:rPr lang="en-US"/>
              <a:t>F„</a:t>
            </a:r>
            <a:r>
              <a:rPr lang="ar-IQ"/>
              <a:t>چ	‚„&lt;ّ</a:t>
            </a:r>
            <a:r>
              <a:rPr lang="en-US"/>
              <a:t>A½W	¦</a:t>
            </a:r>
            <a:r>
              <a:rPr lang="ar-IQ"/>
              <a:t>ڑ</a:t>
            </a:r>
            <a:r>
              <a:rPr lang="en-US"/>
              <a:t>i</a:t>
            </a:r>
            <a:r>
              <a:rPr lang="ar-IQ"/>
              <a:t>ع</a:t>
            </a:r>
            <a:r>
              <a:rPr lang="en-US"/>
              <a:t>u·¦ƒ[‡AEF•</a:t>
            </a:r>
            <a:r>
              <a:rPr lang="ar-IQ"/>
              <a:t>فن</a:t>
            </a:r>
            <a:r>
              <a:rPr lang="en-US"/>
              <a:t>y§</a:t>
            </a:r>
            <a:r>
              <a:rPr lang="ar-IQ"/>
              <a:t>ےأ„·„„¦ٹ24&amp;ئء</a:t>
            </a:r>
            <a:r>
              <a:rPr lang="en-US"/>
              <a:t>uM4ni‚ûxF÷؟</a:t>
            </a:r>
            <a:r>
              <a:rPr lang="ar-IQ"/>
              <a:t>ي¦ژ*</a:t>
            </a:r>
            <a:r>
              <a:rPr lang="en-US"/>
              <a:t>j</a:t>
            </a:r>
            <a:r>
              <a:rPr lang="ar-IQ"/>
              <a:t>ژ&amp;¨نرإغم</a:t>
            </a:r>
            <a:r>
              <a:rPr lang="en-US"/>
              <a:t>züV¾؛k</a:t>
            </a:r>
            <a:r>
              <a:rPr lang="ar-IQ"/>
              <a:t>ي</a:t>
            </a:r>
            <a:r>
              <a:rPr lang="en-US"/>
              <a:t>è</a:t>
            </a:r>
            <a:r>
              <a:rPr lang="ar-IQ"/>
              <a:t>ء؟</a:t>
            </a:r>
            <a:r>
              <a:rPr lang="en-US"/>
              <a:t>V&amp;½Sëè</a:t>
            </a:r>
            <a:r>
              <a:rPr lang="ar-IQ"/>
              <a:t>ء¶ےط</a:t>
            </a:r>
            <a:r>
              <a:rPr lang="en-US"/>
              <a:t>t¾</a:t>
            </a:r>
            <a:r>
              <a:rPr lang="ar-IQ"/>
              <a:t>ک</a:t>
            </a:r>
            <a:r>
              <a:rPr lang="en-US"/>
              <a:t>T‎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5379791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mQƒ{£‹zs&gt;•£</a:t>
            </a:r>
            <a:r>
              <a:rPr lang="ar-IQ"/>
              <a:t>رإ·</a:t>
            </a:r>
            <a:r>
              <a:rPr lang="en-US"/>
              <a:t>ü?ûَ&gt;‚F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861295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ô‎:‎é¤7ûٍë</a:t>
            </a:r>
            <a:r>
              <a:rPr lang="ar-IQ"/>
              <a:t>كل§</a:t>
            </a:r>
            <a:r>
              <a:rPr lang="en-US"/>
              <a:t>i</a:t>
            </a:r>
            <a:r>
              <a:rPr lang="ar-IQ"/>
              <a:t>چ</a:t>
            </a:r>
            <a:r>
              <a:rPr lang="en-US"/>
              <a:t>o</a:t>
            </a:r>
            <a:r>
              <a:rPr lang="ar-IQ"/>
              <a:t>ل</a:t>
            </a:r>
            <a:r>
              <a:rPr lang="en-US"/>
              <a:t>Vµ</a:t>
            </a:r>
            <a:r>
              <a:rPr lang="ar-IQ"/>
              <a:t>كµ</a:t>
            </a:r>
            <a:r>
              <a:rPr lang="en-US"/>
              <a:t>V</a:t>
            </a:r>
            <a:r>
              <a:rPr lang="ar-IQ"/>
              <a:t>قئ·£</a:t>
            </a:r>
            <a:r>
              <a:rPr lang="en-US"/>
              <a:t>mè</a:t>
            </a:r>
            <a:r>
              <a:rPr lang="ar-IQ"/>
              <a:t>ن</a:t>
            </a:r>
            <a:r>
              <a:rPr lang="en-US"/>
              <a:t>è#</a:t>
            </a:r>
            <a:r>
              <a:rPr lang="ar-IQ"/>
              <a:t>چجْ</a:t>
            </a:r>
            <a:r>
              <a:rPr lang="en-US"/>
              <a:t>M</a:t>
            </a:r>
            <a:r>
              <a:rPr lang="ar-IQ"/>
              <a:t>ےع</a:t>
            </a:r>
            <a:r>
              <a:rPr lang="en-US"/>
              <a:t>ù·a:؟ </a:t>
            </a:r>
            <a:r>
              <a:rPr lang="ar-IQ"/>
              <a:t>پر‎</a:t>
            </a:r>
            <a:r>
              <a:rPr lang="en-US"/>
              <a:t>ïU[‏</a:t>
            </a:r>
            <a:r>
              <a:rPr lang="ar-IQ"/>
              <a:t>ى'ك</a:t>
            </a:r>
            <a:r>
              <a:rPr lang="en-US"/>
              <a:t>ç’I©</a:t>
            </a:r>
            <a:r>
              <a:rPr lang="ar-IQ"/>
              <a:t>ن؟}</a:t>
            </a:r>
            <a:r>
              <a:rPr lang="en-US"/>
              <a:t>û¨ô</a:t>
            </a:r>
            <a:r>
              <a:rPr lang="ar-IQ"/>
              <a:t>د؟7&amp;¨&lt;ـ«}}ِ’</a:t>
            </a:r>
            <a:r>
              <a:rPr lang="en-US"/>
              <a:t>ny-!néé{</a:t>
            </a:r>
            <a:r>
              <a:rPr lang="ar-IQ"/>
              <a:t>ے</a:t>
            </a:r>
            <a:r>
              <a:rPr lang="en-US"/>
              <a:t>uô›</a:t>
            </a:r>
            <a:r>
              <a:rPr lang="ar-IQ"/>
              <a:t>ھ</a:t>
            </a:r>
            <a:r>
              <a:rPr lang="en-US"/>
              <a:t>z</a:t>
            </a:r>
            <a:r>
              <a:rPr lang="ar-IQ"/>
              <a:t>ف„د·¼ٍ</a:t>
            </a:r>
            <a:r>
              <a:rPr lang="en-US"/>
              <a:t>K×؟_½Rû</a:t>
            </a:r>
            <a:r>
              <a:rPr lang="ar-IQ"/>
              <a:t>آُ</a:t>
            </a:r>
            <a:r>
              <a:rPr lang="en-US"/>
              <a:t>c_‏ék¸î</a:t>
            </a:r>
            <a:r>
              <a:rPr lang="ar-IQ"/>
              <a:t>م</a:t>
            </a:r>
            <a:r>
              <a:rPr lang="en-US"/>
              <a:t>Z_×k</a:t>
            </a:r>
            <a:r>
              <a:rPr lang="ar-IQ"/>
              <a:t>ضےژ—ڈأ</a:t>
            </a:r>
            <a:r>
              <a:rPr lang="en-US"/>
              <a:t>âïE»</a:t>
            </a:r>
            <a:r>
              <a:rPr lang="ar-IQ"/>
              <a:t>ژ—ےكأ÷÷ط</a:t>
            </a:r>
            <a:r>
              <a:rPr lang="en-US"/>
              <a:t>h÷</a:t>
            </a:r>
            <a:r>
              <a:rPr lang="ar-IQ"/>
              <a:t>قآز</a:t>
            </a:r>
            <a:r>
              <a:rPr lang="en-US"/>
              <a:t>w±
–ُ]t1i{‎</a:t>
            </a:r>
            <a:r>
              <a:rPr lang="ar-IQ"/>
              <a:t>فےُ</a:t>
            </a:r>
            <a:r>
              <a:rPr lang="en-US"/>
              <a:t>ü]}
</a:t>
            </a:r>
            <a:r>
              <a:rPr lang="ar-IQ"/>
              <a:t>ےˆ^</a:t>
            </a:r>
            <a:r>
              <a:rPr lang="en-US"/>
              <a:t>y.p
¯´¨o</a:t>
            </a:r>
            <a:r>
              <a:rPr lang="ar-IQ"/>
              <a:t>أ</a:t>
            </a:r>
            <a:r>
              <a:rPr lang="en-US"/>
              <a:t>é=¸¤ô</a:t>
            </a:r>
            <a:r>
              <a:rPr lang="ar-IQ"/>
              <a:t>ا</a:t>
            </a:r>
            <a:r>
              <a:rPr lang="en-US"/>
              <a:t>h</a:t>
            </a:r>
            <a:r>
              <a:rPr lang="ar-IQ"/>
              <a:t>ئے</a:t>
            </a:r>
            <a:r>
              <a:rPr lang="en-US"/>
              <a:t>Kِ)6‎'</a:t>
            </a:r>
            <a:r>
              <a:rPr lang="ar-IQ"/>
              <a:t>ھْ‎</a:t>
            </a:r>
            <a:r>
              <a:rPr lang="en-US"/>
              <a:t>û¤‚#¯</a:t>
            </a:r>
            <a:r>
              <a:rPr lang="ar-IQ"/>
              <a:t>ك÷ھ_ےأے</a:t>
            </a:r>
            <a:r>
              <a:rPr lang="en-US"/>
              <a:t>û‎/ً؟</a:t>
            </a:r>
            <a:r>
              <a:rPr lang="ar-IQ"/>
              <a:t>لض،^ُ</a:t>
            </a:r>
            <a:r>
              <a:rPr lang="en-US"/>
              <a:t>z</a:t>
            </a:r>
            <a:r>
              <a:rPr lang="ar-IQ"/>
              <a:t>كك&lt;</a:t>
            </a:r>
            <a:r>
              <a:rPr lang="en-US"/>
              <a:t>K‏‏?¾x“uN›</a:t>
            </a:r>
            <a:r>
              <a:rPr lang="ar-IQ"/>
              <a:t>عٹذ…¯ك‍$‎ٍ</a:t>
            </a:r>
            <a:r>
              <a:rPr lang="en-US"/>
              <a:t>u‏x—ïô</a:t>
            </a:r>
            <a:r>
              <a:rPr lang="ar-IQ"/>
              <a:t>كےَْؤ·¬*‏كْ^ں</a:t>
            </a:r>
            <a:r>
              <a:rPr lang="en-US"/>
              <a:t>I‎</a:t>
            </a:r>
            <a:r>
              <a:rPr lang="ar-IQ"/>
              <a:t>ژف¾‏ى?</a:t>
            </a:r>
            <a:r>
              <a:rPr lang="en-US"/>
              <a:t>xC„°tra</a:t>
            </a:r>
            <a:r>
              <a:rPr lang="ar-IQ"/>
              <a:t>ے|+„</a:t>
            </a:r>
            <a:r>
              <a:rPr lang="en-US"/>
              <a:t>G_×</a:t>
            </a:r>
            <a:r>
              <a:rPr lang="ar-IQ"/>
              <a:t>ل½ٹً…÷‡ےےً‡µآ8؟‎ْ¥[¶»~</a:t>
            </a:r>
            <a:r>
              <a:rPr lang="en-US"/>
              <a:t>û®؟µ^</a:t>
            </a:r>
            <a:r>
              <a:rPr lang="ar-IQ"/>
              <a:t>كگظ”</a:t>
            </a:r>
            <a:r>
              <a:rPr lang="en-US"/>
              <a:t>ûë</a:t>
            </a:r>
            <a:r>
              <a:rPr lang="ar-IQ"/>
              <a:t>ل</a:t>
            </a:r>
            <a:r>
              <a:rPr lang="en-US"/>
              <a:t>l!</a:t>
            </a:r>
            <a:r>
              <a:rPr lang="ar-IQ"/>
              <a:t>ے‏م‏µےےط</a:t>
            </a:r>
            <a:r>
              <a:rPr lang="en-US"/>
              <a:t>o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c</a:t>
            </a:r>
            <a:r>
              <a:rPr lang="ar-IQ"/>
              <a:t>ذ</a:t>
            </a:r>
            <a:r>
              <a:rPr lang="en-US"/>
              <a:t>O‏</a:t>
            </a:r>
            <a:r>
              <a:rPr lang="ar-IQ"/>
              <a:t>م­ُ®7</a:t>
            </a:r>
            <a:r>
              <a:rPr lang="en-US"/>
              <a:t>U~‎</a:t>
            </a:r>
            <a:r>
              <a:rPr lang="ar-IQ"/>
              <a:t>كے×ٌُ»ےل</a:t>
            </a:r>
            <a:r>
              <a:rPr lang="en-US"/>
              <a:t>U‎</a:t>
            </a:r>
            <a:r>
              <a:rPr lang="ar-IQ"/>
              <a:t>ز‎خل÷ےے</a:t>
            </a:r>
            <a:r>
              <a:rPr lang="en-US"/>
              <a:t>«u</a:t>
            </a:r>
            <a:r>
              <a:rPr lang="ar-IQ"/>
              <a:t>ےكے</a:t>
            </a:r>
            <a:r>
              <a:rPr lang="en-US"/>
              <a:t>Z_ْ_éW¾¯ïw.Œ</a:t>
            </a:r>
            <a:r>
              <a:rPr lang="ar-IQ"/>
              <a:t>ء§ْ</a:t>
            </a:r>
            <a:r>
              <a:rPr lang="en-US"/>
              <a:t>ë·</a:t>
            </a:r>
            <a:r>
              <a:rPr lang="ar-IQ"/>
              <a:t>ز</a:t>
            </a:r>
            <a:r>
              <a:rPr lang="en-US"/>
              <a:t>V</a:t>
            </a:r>
            <a:r>
              <a:rPr lang="ar-IQ"/>
              <a:t>ے‎ّ#ڈ</a:t>
            </a:r>
            <a:r>
              <a:rPr lang="en-US"/>
              <a:t>ï¯uütُ</a:t>
            </a:r>
            <a:r>
              <a:rPr lang="ar-IQ"/>
              <a:t>فے‏ے</a:t>
            </a:r>
            <a:r>
              <a:rPr lang="en-US"/>
              <a:t>ëûëK</a:t>
            </a:r>
            <a:r>
              <a:rPr lang="ar-IQ"/>
              <a:t>ے¯</a:t>
            </a:r>
            <a:r>
              <a:rPr lang="en-US"/>
              <a:t>oë†P</a:t>
            </a:r>
            <a:r>
              <a:rPr lang="ar-IQ"/>
              <a:t>ےےيµ</a:t>
            </a:r>
            <a:r>
              <a:rPr lang="en-US"/>
              <a:t>ë</a:t>
            </a:r>
            <a:r>
              <a:rPr lang="ar-IQ"/>
              <a:t>ح</a:t>
            </a:r>
            <a:r>
              <a:rPr lang="en-US"/>
              <a:t>ï}z×}}]/K</a:t>
            </a:r>
            <a:r>
              <a:rPr lang="ar-IQ"/>
              <a:t>ے¯_</a:t>
            </a:r>
            <a:r>
              <a:rPr lang="en-US"/>
              <a:t>ô»</a:t>
            </a:r>
            <a:r>
              <a:rPr lang="ar-IQ"/>
              <a:t>ےُ‎</a:t>
            </a:r>
            <a:r>
              <a:rPr lang="en-US"/>
              <a:t>ï</a:t>
            </a:r>
            <a:r>
              <a:rPr lang="ar-IQ"/>
              <a:t>ے½ے¯كُ</a:t>
            </a:r>
            <a:r>
              <a:rPr lang="en-US"/>
              <a:t>ù</a:t>
            </a:r>
            <a:r>
              <a:rPr lang="ar-IQ"/>
              <a:t>ھ</a:t>
            </a:r>
            <a:r>
              <a:rPr lang="en-US"/>
              <a:t>ùُ</a:t>
            </a:r>
            <a:r>
              <a:rPr lang="ar-IQ"/>
              <a:t>ب</a:t>
            </a:r>
            <a:r>
              <a:rPr lang="en-US"/>
              <a:t>w</a:t>
            </a:r>
            <a:r>
              <a:rPr lang="ar-IQ"/>
              <a:t>ي</a:t>
            </a:r>
            <a:r>
              <a:rPr lang="en-US"/>
              <a:t>C¶J:ِْé«¶</a:t>
            </a:r>
            <a:r>
              <a:rPr lang="ar-IQ"/>
              <a:t>ة</a:t>
            </a:r>
            <a:r>
              <a:rPr lang="en-US"/>
              <a:t>Cé}I¥ُْ·</a:t>
            </a:r>
            <a:r>
              <a:rPr lang="ar-IQ"/>
              <a:t>ي’</a:t>
            </a:r>
            <a:r>
              <a:rPr lang="en-US"/>
              <a:t>Œ+ُK</a:t>
            </a:r>
            <a:r>
              <a:rPr lang="ar-IQ"/>
              <a:t>ي‘»</a:t>
            </a:r>
            <a:r>
              <a:rPr lang="en-US"/>
              <a:t>d،‏µ</a:t>
            </a:r>
            <a:r>
              <a:rPr lang="ar-IQ"/>
              <a:t>ب0</a:t>
            </a:r>
            <a:r>
              <a:rPr lang="en-US"/>
              <a:t>ï”&gt;¾؟l”rà</a:t>
            </a:r>
            <a:r>
              <a:rPr lang="ar-IQ"/>
              <a:t>ا</a:t>
            </a:r>
            <a:r>
              <a:rPr lang="en-US"/>
              <a:t>N®~é=7M´</a:t>
            </a:r>
            <a:r>
              <a:rPr lang="ar-IQ"/>
              <a:t>كقص</a:t>
            </a:r>
            <a:r>
              <a:rPr lang="en-US"/>
              <a:t>ô</a:t>
            </a:r>
            <a:r>
              <a:rPr lang="ar-IQ"/>
              <a:t>غے</a:t>
            </a:r>
            <a:r>
              <a:rPr lang="en-US"/>
              <a:t>kZµ</a:t>
            </a:r>
            <a:r>
              <a:rPr lang="ar-IQ"/>
              <a:t>ي-</a:t>
            </a:r>
            <a:r>
              <a:rPr lang="en-US"/>
              <a:t>o</a:t>
            </a:r>
            <a:r>
              <a:rPr lang="ar-IQ"/>
              <a:t>ے_ك</a:t>
            </a:r>
            <a:r>
              <a:rPr lang="en-US"/>
              <a:t>Kµ»‡؟}</a:t>
            </a:r>
            <a:r>
              <a:rPr lang="ar-IQ"/>
              <a:t>ط[</a:t>
            </a:r>
            <a:r>
              <a:rPr lang="en-US"/>
              <a:t>Xy}Xa=&gt;.ُa„ûm;_</a:t>
            </a:r>
            <a:r>
              <a:rPr lang="ar-IQ"/>
              <a:t>ل¦ع</a:t>
            </a:r>
            <a:r>
              <a:rPr lang="en-US"/>
              <a:t>l0‌ـ…‎{²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فژ‌=.ط</a:t>
            </a:r>
            <a:r>
              <a:rPr lang="en-US"/>
              <a:t>d»î</a:t>
            </a:r>
            <a:r>
              <a:rPr lang="ar-IQ"/>
              <a:t>طـ‹€ˆ</a:t>
            </a:r>
            <a:r>
              <a:rPr lang="en-US"/>
              <a:t>è0•</a:t>
            </a:r>
            <a:r>
              <a:rPr lang="ar-IQ"/>
              <a:t>نف/ز­8&lt;-</a:t>
            </a:r>
            <a:r>
              <a:rPr lang="en-US"/>
              <a:t>ê</a:t>
            </a:r>
            <a:r>
              <a:rPr lang="ar-IQ"/>
              <a:t>أ]ژ!•ةش</a:t>
            </a:r>
            <a:r>
              <a:rPr lang="en-US"/>
              <a:t>Zi±±¶</a:t>
            </a:r>
            <a:r>
              <a:rPr lang="ar-IQ"/>
              <a:t>ڑ}</a:t>
            </a:r>
            <a:r>
              <a:rPr lang="en-US"/>
              <a:t>E</a:t>
            </a:r>
            <a:r>
              <a:rPr lang="ar-IQ"/>
              <a:t>ءع</a:t>
            </a:r>
            <a:r>
              <a:rPr lang="en-US"/>
              <a:t>NƒAـZi</a:t>
            </a:r>
            <a:r>
              <a:rPr lang="ar-IQ"/>
              <a:t>إ±ع:‹</a:t>
            </a:r>
            <a:r>
              <a:rPr lang="en-US"/>
              <a:t>‹‹ˆx‏&gt;8</a:t>
            </a:r>
            <a:r>
              <a:rPr lang="ar-IQ"/>
              <a:t>ي</a:t>
            </a:r>
            <a:r>
              <a:rPr lang="en-US"/>
              <a:t>z‎†¶¯´</a:t>
            </a:r>
            <a:r>
              <a:rPr lang="ar-IQ"/>
              <a:t>ض‌</a:t>
            </a:r>
            <a:r>
              <a:rPr lang="en-US"/>
              <a:t>w	†</a:t>
            </a:r>
            <a:r>
              <a:rPr lang="ar-IQ"/>
              <a:t>ط</a:t>
            </a:r>
            <a:r>
              <a:rPr lang="en-US"/>
              <a:t>kp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ص;</a:t>
            </a:r>
            <a:r>
              <a:rPr lang="en-US"/>
              <a:t>l%tٌ«U›ٌè¨z</a:t>
            </a:r>
            <a:br>
              <a:rPr lang="en-US"/>
            </a:br>
            <a:r>
              <a:rPr lang="en-US"/>
              <a:t>a\&gt;î</a:t>
            </a:r>
            <a:r>
              <a:rPr lang="ar-IQ"/>
              <a:t>ء}</a:t>
            </a:r>
            <a:r>
              <a:rPr lang="en-US"/>
              <a:t>p«O´i­°</a:t>
            </a:r>
            <a:r>
              <a:rPr lang="ar-IQ"/>
              <a:t>گ[؟</a:t>
            </a:r>
            <a:r>
              <a:rPr lang="en-US"/>
              <a:t>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812167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~	uK¶â</a:t>
            </a:r>
            <a:r>
              <a:rPr lang="ar-IQ"/>
              <a:t>ق!ع«4¶</a:t>
            </a:r>
            <a:r>
              <a:rPr lang="en-US"/>
              <a:t>w÷aƒ</a:t>
            </a:r>
            <a:r>
              <a:rPr lang="ar-IQ"/>
              <a:t>ي3</a:t>
            </a:r>
            <a:r>
              <a:rPr lang="en-US"/>
              <a:t>è'i¦‌</a:t>
            </a:r>
            <a:r>
              <a:rPr lang="ar-IQ"/>
              <a:t>ں</a:t>
            </a:r>
            <a:r>
              <a:rPr lang="en-US"/>
              <a:t>An</a:t>
            </a:r>
            <a:r>
              <a:rPr lang="ar-IQ"/>
              <a:t>ذ</a:t>
            </a:r>
            <a:r>
              <a:rPr lang="en-US"/>
              <a:t>jûf</a:t>
            </a:r>
            <a:r>
              <a:rPr lang="ar-IQ"/>
              <a:t>ج&amp;™</a:t>
            </a:r>
            <a:r>
              <a:rPr lang="en-US"/>
              <a:t>ôf</a:t>
            </a:r>
            <a:r>
              <a:rPr lang="ar-IQ"/>
              <a:t>ط</a:t>
            </a:r>
            <a:r>
              <a:rPr lang="en-US"/>
              <a:t>M0X</a:t>
            </a:r>
            <a:r>
              <a:rPr lang="ar-IQ"/>
              <a:t>ش0ک&amp;</a:t>
            </a:r>
            <a:br>
              <a:rPr lang="ar-IQ"/>
            </a:br>
            <a:r>
              <a:rPr lang="ar-IQ"/>
              <a:t>!}ٹ·</a:t>
            </a:r>
            <a:r>
              <a:rPr lang="en-US"/>
              <a:t>kht</a:t>
            </a:r>
            <a:r>
              <a:rPr lang="ar-IQ"/>
              <a:t>أ	«ل8</a:t>
            </a:r>
            <a:r>
              <a:rPr lang="en-US"/>
              <a:t>U±[´</a:t>
            </a:r>
            <a:r>
              <a:rPr lang="ar-IQ"/>
              <a:t>ے†††</a:t>
            </a:r>
            <a:r>
              <a:rPr lang="en-US"/>
              <a:t>Bâ! </a:t>
            </a:r>
            <a:r>
              <a:rPr lang="ar-IQ"/>
              <a:t>آ</a:t>
            </a:r>
            <a:r>
              <a:rPr lang="en-US"/>
              <a:t>k!</a:t>
            </a:r>
            <a:r>
              <a:rPr lang="ar-IQ"/>
              <a:t>ڑ</a:t>
            </a:r>
            <a:r>
              <a:rPr lang="en-US"/>
              <a:t>jc#£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648284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X9</a:t>
            </a:r>
            <a:r>
              <a:rPr lang="ar-IQ"/>
              <a:t>أ1ؤ</a:t>
            </a:r>
            <a:r>
              <a:rPr lang="en-US"/>
              <a:t>q</a:t>
            </a:r>
            <a:r>
              <a:rPr lang="ar-IQ"/>
              <a:t>ک</a:t>
            </a:r>
            <a:r>
              <a:rPr lang="en-US"/>
              <a:t>MXˆ†ˆ†DEA،}.°</a:t>
            </a:r>
            <a:r>
              <a:rPr lang="ar-IQ"/>
              <a:t>آ¦</a:t>
            </a:r>
            <a:r>
              <a:rPr lang="en-US"/>
              <a:t>l</a:t>
            </a:r>
            <a:r>
              <a:rPr lang="ar-IQ"/>
              <a:t>آح°„0پ،\ؤ</a:t>
            </a:r>
            <a:r>
              <a:rPr lang="en-US"/>
              <a:t>C$ </a:t>
            </a:r>
            <a:r>
              <a:rPr lang="ar-IQ"/>
              <a:t>ژ8ˆˆ°ؤ</a:t>
            </a:r>
            <a:r>
              <a:rPr lang="en-US"/>
              <a:t>w</a:t>
            </a:r>
            <a:r>
              <a:rPr lang="ar-IQ"/>
              <a:t>ؤ</a:t>
            </a:r>
            <a:r>
              <a:rPr lang="en-US"/>
              <a:t>DD0„Do</a:t>
            </a:r>
            <a:r>
              <a:rPr lang="ar-IQ"/>
              <a:t>ف$¼</a:t>
            </a:r>
            <a:r>
              <a:rPr lang="en-US"/>
              <a:t>i!Kµـ‚</a:t>
            </a:r>
            <a:r>
              <a:rPr lang="ar-IQ"/>
              <a:t>ط4ز¸¬پ</a:t>
            </a:r>
            <a:r>
              <a:rPr lang="en-US"/>
              <a:t>à</a:t>
            </a:r>
            <a:r>
              <a:rPr lang="ar-IQ"/>
              <a:t>ح1¥</a:t>
            </a:r>
            <a:br>
              <a:rPr lang="ar-IQ"/>
            </a:br>
            <a:r>
              <a:rPr lang="en-US"/>
              <a:t>ô´­t</a:t>
            </a:r>
            <a:r>
              <a:rPr lang="ar-IQ"/>
              <a:t>آ¥</a:t>
            </a:r>
            <a:r>
              <a:rPr lang="en-US"/>
              <a:t>kaq</a:t>
            </a:r>
            <a:r>
              <a:rPr lang="ar-IQ"/>
              <a:t>ؤ</a:t>
            </a:r>
            <a:r>
              <a:rPr lang="en-US"/>
              <a:t>G</a:t>
            </a:r>
            <a:r>
              <a:rPr lang="ar-IQ"/>
              <a:t>ےٍ`ث</a:t>
            </a:r>
            <a:r>
              <a:rPr lang="en-US"/>
              <a:t>rƒ@</a:t>
            </a:r>
            <a:r>
              <a:rPr lang="ar-IQ"/>
              <a:t>لت!’</a:t>
            </a:r>
            <a:br>
              <a:rPr lang="ar-IQ"/>
            </a:br>
            <a:r>
              <a:rPr lang="ar-IQ"/>
              <a:t>گ&amp;†»ِ،ئ\9ء</a:t>
            </a:r>
            <a:r>
              <a:rPr lang="en-US"/>
              <a:t>D&lt;7°™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2837656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 </a:t>
            </a:r>
            <a:r>
              <a:rPr lang="ar-IQ"/>
              <a:t>ص</a:t>
            </a:r>
            <a:r>
              <a:rPr lang="en-US"/>
              <a:t>d2C@çƒS</a:t>
            </a:r>
            <a:r>
              <a:rPr lang="ar-IQ"/>
              <a:t>گ3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1065321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i¨!'¦;L!a2‚•¦C î÷</a:t>
            </a:r>
            <a:r>
              <a:rPr lang="ar-IQ"/>
              <a:t>ے</a:t>
            </a:r>
            <a:r>
              <a:rPr lang="en-US"/>
              <a:t>L† </a:t>
            </a:r>
            <a:r>
              <a:rPr lang="ar-IQ"/>
              <a:t>نژس]</a:t>
            </a:r>
            <a:r>
              <a:rPr lang="en-US"/>
              <a:t>Hi^@’</a:t>
            </a:r>
            <a:r>
              <a:rPr lang="ar-IQ"/>
              <a:t>ضڑ</a:t>
            </a:r>
            <a:r>
              <a:rPr lang="en-US"/>
              <a:t>p</a:t>
            </a:r>
            <a:r>
              <a:rPr lang="ar-IQ"/>
              <a:t>ڈچ</a:t>
            </a:r>
            <a:r>
              <a:rPr lang="en-US"/>
              <a:t>û´[¥f?¯ô=u¶</a:t>
            </a:r>
            <a:r>
              <a:rPr lang="ar-IQ"/>
              <a:t>ھ</a:t>
            </a:r>
            <a:r>
              <a:rPr lang="en-US"/>
              <a:t>o®ï¾â)?î´</a:t>
            </a:r>
            <a:r>
              <a:rPr lang="ar-IQ"/>
              <a:t>م</a:t>
            </a:r>
            <a:r>
              <a:rPr lang="en-US"/>
              <a:t>UCîï¤ù§‏“ٌ</a:t>
            </a:r>
            <a:r>
              <a:rPr lang="ar-IQ"/>
              <a:t>ب</a:t>
            </a:r>
            <a:r>
              <a:rPr lang="en-US"/>
              <a:t>e?</a:t>
            </a:r>
            <a:r>
              <a:rPr lang="ar-IQ"/>
              <a:t>ےذ</a:t>
            </a:r>
            <a:r>
              <a:rPr lang="en-US"/>
              <a:t>ëْKْï</a:t>
            </a:r>
            <a:r>
              <a:rPr lang="ar-IQ"/>
              <a:t>گ&lt;6ںـ‚س¥گذ</a:t>
            </a:r>
            <a:r>
              <a:rPr lang="en-US"/>
              <a:t>ëْ</a:t>
            </a:r>
            <a:r>
              <a:rPr lang="ar-IQ"/>
              <a:t>كگبف</a:t>
            </a:r>
            <a:r>
              <a:rPr lang="en-US"/>
              <a:t>W</a:t>
            </a:r>
            <a:r>
              <a:rPr lang="ar-IQ"/>
              <a:t>ف</a:t>
            </a:r>
            <a:r>
              <a:rPr lang="en-US"/>
              <a:t>ipL‚¶y±è7</a:t>
            </a:r>
            <a:r>
              <a:rPr lang="ar-IQ"/>
              <a:t>ن.`„</a:t>
            </a:r>
            <a:r>
              <a:rPr lang="en-US"/>
              <a:t>rµ.mâd</a:t>
            </a:r>
            <a:br>
              <a:rPr lang="en-US"/>
            </a:b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180838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ar-IQ"/>
              <a:t>ب</a:t>
            </a:r>
            <a:r>
              <a:rPr lang="en-US"/>
              <a:t>f</a:t>
            </a:r>
            <a:r>
              <a:rPr lang="ar-IQ"/>
              <a:t>ظ,	گ</a:t>
            </a:r>
            <a:r>
              <a:rPr lang="en-US"/>
              <a:t>î\</a:t>
            </a:r>
            <a:r>
              <a:rPr lang="ar-IQ"/>
              <a:t>ب®</a:t>
            </a:r>
            <a:r>
              <a:rPr lang="en-US"/>
              <a:t>i</a:t>
            </a:r>
            <a:r>
              <a:rPr lang="ar-IQ"/>
              <a:t>وإش†­’جط@پب'</a:t>
            </a:r>
            <a:r>
              <a:rPr lang="en-US"/>
              <a:t>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7777119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&lt;R”D203‚—d²‹§‘^‍i¨Aô</a:t>
            </a:r>
            <a:r>
              <a:rPr lang="ar-IQ"/>
              <a:t>چ</a:t>
            </a:r>
            <a:r>
              <a:rPr lang="en-US"/>
              <a:t>ô</a:t>
            </a:r>
            <a:r>
              <a:rPr lang="ar-IQ"/>
              <a:t>آ„  س²</a:t>
            </a:r>
            <a:r>
              <a:rPr lang="en-US"/>
              <a:t>VGdv¼‹ A„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2898354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» _¾,‡آ¸</a:t>
            </a:r>
            <a:r>
              <a:rPr lang="en-US"/>
              <a:t>A0‡</a:t>
            </a:r>
            <a:r>
              <a:rPr lang="ar-IQ"/>
              <a:t>آ</a:t>
            </a:r>
            <a:r>
              <a:rPr lang="en-US"/>
              <a:t>u bdA</a:t>
            </a:r>
            <a:r>
              <a:rPr lang="ar-IQ"/>
              <a:t>ب7·</a:t>
            </a:r>
            <a:r>
              <a:rPr lang="en-US"/>
              <a:t>LŒr48ƒ"</a:t>
            </a:r>
            <a:r>
              <a:rPr lang="ar-IQ"/>
              <a:t>ذ ٍ8"ج†</a:t>
            </a:r>
            <a:r>
              <a:rPr lang="en-US"/>
              <a:t>oƒ</a:t>
            </a:r>
            <a:r>
              <a:rPr lang="ar-IQ"/>
              <a:t>گر،
</a:t>
            </a:r>
            <a:r>
              <a:rPr lang="en-US"/>
              <a:t>r</a:t>
            </a:r>
            <a:br>
              <a:rPr lang="en-US"/>
            </a:br>
            <a:r>
              <a:rPr lang="ar-IQ"/>
              <a:t>هأ	„آ</a:t>
            </a:r>
            <a:r>
              <a:rPr lang="en-US"/>
              <a:t>i“</a:t>
            </a:r>
            <a:r>
              <a:rPr lang="ar-IQ"/>
              <a:t>ذ%¥</a:t>
            </a:r>
            <a:r>
              <a:rPr lang="en-US"/>
              <a:t>XG½:ô</a:t>
            </a:r>
            <a:r>
              <a:rPr lang="ar-IQ"/>
              <a:t>ي</a:t>
            </a:r>
            <a:r>
              <a:rPr lang="en-US"/>
              <a:t>S‏</a:t>
            </a:r>
            <a:r>
              <a:rPr lang="ar-IQ"/>
              <a:t>أشض‍½¦ڑ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4322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4018488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0¸A†aCF</a:t>
            </a:r>
            <a:r>
              <a:rPr lang="ar-IQ"/>
              <a:t>پ`¤3 ة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ô</a:t>
            </a:r>
            <a:r>
              <a:rPr lang="ar-IQ"/>
              <a:t>آ‍!</a:t>
            </a:r>
            <a:r>
              <a:rPr lang="en-US"/>
              <a:t>é£s</a:t>
            </a:r>
            <a:r>
              <a:rPr lang="ar-IQ"/>
              <a:t>آ</a:t>
            </a:r>
            <a:r>
              <a:rPr lang="en-US"/>
              <a:t>h </a:t>
            </a:r>
            <a:r>
              <a:rPr lang="ar-IQ"/>
              <a:t>ة</a:t>
            </a:r>
            <a:r>
              <a:rPr lang="en-US"/>
              <a:t>â`¼»Kْ0m=5½‏`</a:t>
            </a:r>
            <a:r>
              <a:rPr lang="ar-IQ"/>
              <a:t>ل¯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02128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¾Œ</a:t>
            </a:r>
            <a:r>
              <a:rPr lang="ar-IQ"/>
              <a:t>ص'´-6ضُ™</a:t>
            </a:r>
            <a:r>
              <a:rPr lang="en-US"/>
              <a:t>ôr¢©?´</a:t>
            </a:r>
            <a:r>
              <a:rPr lang="ar-IQ"/>
              <a:t>س</a:t>
            </a:r>
            <a:r>
              <a:rPr lang="en-US"/>
              <a:t>M4qH</a:t>
            </a:r>
            <a:r>
              <a:rPr lang="ar-IQ"/>
              <a:t>خ
نِص?</a:t>
            </a:r>
            <a:r>
              <a:rPr lang="en-US"/>
              <a:t>ng</a:t>
            </a:r>
            <a:r>
              <a:rPr lang="ar-IQ"/>
              <a:t>يڑ</a:t>
            </a:r>
            <a:r>
              <a:rPr lang="en-US"/>
              <a:t>W¤</a:t>
            </a:r>
            <a:r>
              <a:rPr lang="ar-IQ"/>
              <a:t>ژ&amp;©يجْ8؛؛6</a:t>
            </a:r>
            <a:r>
              <a:rPr lang="en-US"/>
              <a:t>a8i¯™ًَ?</a:t>
            </a:r>
            <a:r>
              <a:rPr lang="ar-IQ"/>
              <a:t>خ?</a:t>
            </a:r>
            <a:r>
              <a:rPr lang="en-US"/>
              <a:t>l</a:t>
            </a:r>
            <a:r>
              <a:rPr lang="ar-IQ"/>
              <a:t>ل:</a:t>
            </a:r>
            <a:r>
              <a:rPr lang="en-US"/>
              <a:t>Jçƒ?‎‏ْïْ</a:t>
            </a:r>
            <a:r>
              <a:rPr lang="ar-IQ"/>
              <a:t>ھ</a:t>
            </a:r>
            <a:r>
              <a:rPr lang="en-US"/>
              <a:t>i</a:t>
            </a:r>
            <a:r>
              <a:rPr lang="ar-IQ"/>
              <a:t>غ</a:t>
            </a:r>
            <a:r>
              <a:rPr lang="en-US"/>
              <a:t>a3</a:t>
            </a:r>
            <a:r>
              <a:rPr lang="ar-IQ"/>
              <a:t>يضي</a:t>
            </a:r>
            <a:r>
              <a:rPr lang="en-US"/>
              <a:t>è</a:t>
            </a:r>
            <a:r>
              <a:rPr lang="ar-IQ"/>
              <a:t>غ}</a:t>
            </a:r>
            <a:r>
              <a:rPr lang="en-US"/>
              <a:t>N:0ng</a:t>
            </a:r>
            <a:r>
              <a:rPr lang="ar-IQ"/>
              <a:t>ر</a:t>
            </a:r>
            <a:r>
              <a:rPr lang="en-US"/>
              <a:t>ƒh</a:t>
            </a:r>
            <a:r>
              <a:rPr lang="ar-IQ"/>
              <a:t>ء´:</a:t>
            </a:r>
            <a:r>
              <a:rPr lang="en-US"/>
              <a:t>hâ¤ï£mû</a:t>
            </a:r>
            <a:r>
              <a:rPr lang="ar-IQ"/>
              <a:t>ى&amp;}´</a:t>
            </a:r>
            <a:r>
              <a:rPr lang="en-US"/>
              <a:t>tê‎Sè</a:t>
            </a:r>
            <a:r>
              <a:rPr lang="ar-IQ"/>
              <a:t>غ</a:t>
            </a:r>
            <a:r>
              <a:rPr lang="en-US"/>
              <a:t>o°‌é</a:t>
            </a:r>
            <a:r>
              <a:rPr lang="ar-IQ"/>
              <a:t>ژ‎</a:t>
            </a:r>
            <a:r>
              <a:rPr lang="en-US"/>
              <a:t>ë°</a:t>
            </a:r>
            <a:r>
              <a:rPr lang="ar-IQ"/>
              <a:t>ں</a:t>
            </a:r>
            <a:r>
              <a:rPr lang="en-US"/>
              <a:t>a?O^ُk^»¤½Rـ</a:t>
            </a:r>
            <a:r>
              <a:rPr lang="ar-IQ"/>
              <a:t>لأ8.ص‹َى</a:t>
            </a:r>
            <a:r>
              <a:rPr lang="en-US"/>
              <a:t>û</a:t>
            </a:r>
            <a:r>
              <a:rPr lang="ar-IQ"/>
              <a:t>ى/</a:t>
            </a:r>
            <a:r>
              <a:rPr lang="en-US"/>
              <a:t>p</a:t>
            </a:r>
            <a:r>
              <a:rPr lang="ar-IQ"/>
              <a:t>ح„</a:t>
            </a:r>
            <a:r>
              <a:rPr lang="en-US"/>
              <a:t>é7</a:t>
            </a:r>
            <a:r>
              <a:rPr lang="ar-IQ"/>
              <a:t>ص?°ںے</a:t>
            </a:r>
            <a:r>
              <a:rPr lang="en-US"/>
              <a:t>yƒ </a:t>
            </a:r>
            <a:r>
              <a:rPr lang="ar-IQ"/>
              <a:t>پز÷ف™</a:t>
            </a:r>
            <a:r>
              <a:rPr lang="en-US"/>
              <a:t>î·</a:t>
            </a:r>
            <a:r>
              <a:rPr lang="ar-IQ"/>
              <a:t>ط\ ے</a:t>
            </a:r>
            <a:r>
              <a:rPr lang="en-US"/>
              <a:t>U</a:t>
            </a:r>
            <a:r>
              <a:rPr lang="ar-IQ"/>
              <a:t>آ</a:t>
            </a:r>
            <a:r>
              <a:rPr lang="en-US"/>
              <a:t>I©</a:t>
            </a:r>
            <a:r>
              <a:rPr lang="ar-IQ"/>
              <a:t>ن’</a:t>
            </a:r>
            <a:r>
              <a:rPr lang="en-US"/>
              <a:t>o}÷</a:t>
            </a:r>
            <a:r>
              <a:rPr lang="ar-IQ"/>
              <a:t>غ÷</a:t>
            </a:r>
            <a:r>
              <a:rPr lang="en-US"/>
              <a:t>u‹</a:t>
            </a:r>
            <a:r>
              <a:rPr lang="ar-IQ"/>
              <a:t>ف÷÷؟</a:t>
            </a:r>
            <a:r>
              <a:rPr lang="en-US"/>
              <a:t>jّ؟‹×´ƒ</a:t>
            </a:r>
            <a:r>
              <a:rPr lang="ar-IQ"/>
              <a:t>في</a:t>
            </a:r>
            <a:r>
              <a:rPr lang="en-US"/>
              <a:t>B‎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ك½×ف</a:t>
            </a:r>
            <a:r>
              <a:rPr lang="en-US"/>
              <a:t>u</a:t>
            </a:r>
            <a:r>
              <a:rPr lang="ar-IQ"/>
              <a:t>زز½</a:t>
            </a:r>
            <a:r>
              <a:rPr lang="en-US"/>
              <a:t>é</a:t>
            </a:r>
            <a:r>
              <a:rPr lang="ar-IQ"/>
              <a:t>ے</a:t>
            </a:r>
            <a:r>
              <a:rPr lang="en-US"/>
              <a:t>à‍؟</a:t>
            </a:r>
            <a:r>
              <a:rPr lang="ar-IQ"/>
              <a:t>ك</a:t>
            </a:r>
            <a:r>
              <a:rPr lang="en-US"/>
              <a:t>zèt·q</a:t>
            </a:r>
            <a:r>
              <a:rPr lang="ar-IQ"/>
              <a:t>ك</a:t>
            </a:r>
            <a:r>
              <a:rPr lang="en-US"/>
              <a:t>ëKï­ô«ëُ</a:t>
            </a:r>
            <a:r>
              <a:rPr lang="ar-IQ"/>
              <a:t>ژ؟اْ</a:t>
            </a:r>
            <a:r>
              <a:rPr lang="en-US"/>
              <a:t>M</a:t>
            </a:r>
            <a:r>
              <a:rPr lang="ar-IQ"/>
              <a:t>ز^ک"</a:t>
            </a:r>
            <a:r>
              <a:rPr lang="en-US"/>
              <a:t>ê</a:t>
            </a:r>
            <a:r>
              <a:rPr lang="ar-IQ"/>
              <a:t>ے</a:t>
            </a:r>
            <a:r>
              <a:rPr lang="en-US"/>
              <a:t>i\:</a:t>
            </a:r>
            <a:r>
              <a:rPr lang="ar-IQ"/>
              <a:t>ے¯¯</a:t>
            </a:r>
            <a:r>
              <a:rPr lang="en-US"/>
              <a:t>I</a:t>
            </a:r>
            <a:r>
              <a:rPr lang="ar-IQ"/>
              <a:t>ے</a:t>
            </a:r>
            <a:r>
              <a:rPr lang="en-US"/>
              <a:t>X؛ââ‏</a:t>
            </a:r>
            <a:r>
              <a:rPr lang="ar-IQ"/>
              <a:t>ص/‎­</a:t>
            </a:r>
            <a:r>
              <a:rPr lang="en-US"/>
              <a:t>ûْ</a:t>
            </a:r>
            <a:r>
              <a:rPr lang="ar-IQ"/>
              <a:t>ے]/¤ں</a:t>
            </a:r>
            <a:r>
              <a:rPr lang="en-US"/>
              <a:t>ïû‡wُ&lt;Jْ½÷tُ×</a:t>
            </a:r>
            <a:r>
              <a:rPr lang="ar-IQ"/>
              <a:t>د</a:t>
            </a:r>
            <a:r>
              <a:rPr lang="en-US"/>
              <a:t>ùâ_</a:t>
            </a:r>
            <a:r>
              <a:rPr lang="ar-IQ"/>
              <a:t>سµدغ‎ےآي¥ك[¥</a:t>
            </a:r>
            <a:r>
              <a:rPr lang="en-US"/>
              <a:t>zIz…</a:t>
            </a:r>
            <a:r>
              <a:rPr lang="ar-IQ"/>
              <a:t>ےٌ^؟ے</a:t>
            </a:r>
            <a:r>
              <a:rPr lang="en-US"/>
              <a:t>p»‎</a:t>
            </a:r>
            <a:r>
              <a:rPr lang="ar-IQ"/>
              <a:t>ے‏</a:t>
            </a:r>
            <a:r>
              <a:rPr lang="en-US"/>
              <a:t>n—u</a:t>
            </a:r>
            <a:r>
              <a:rPr lang="ar-IQ"/>
              <a:t>ے_ق</a:t>
            </a:r>
            <a:r>
              <a:rPr lang="en-US"/>
              <a:t>lü!µ„/§÷P†،ïïّ/</a:t>
            </a:r>
            <a:r>
              <a:rPr lang="ar-IQ"/>
              <a:t>ض</a:t>
            </a:r>
            <a:r>
              <a:rPr lang="en-US"/>
              <a:t>ûë&lt;Kç‰O^?</a:t>
            </a:r>
            <a:r>
              <a:rPr lang="ar-IQ"/>
              <a:t>ےغ¯ےآ</a:t>
            </a:r>
            <a:r>
              <a:rPr lang="en-US"/>
              <a:t>û×؟ُْ</a:t>
            </a:r>
            <a:r>
              <a:rPr lang="ar-IQ"/>
              <a:t>أ</a:t>
            </a:r>
            <a:r>
              <a:rPr lang="en-US"/>
              <a:t>I]‏÷qû؟‎</a:t>
            </a:r>
            <a:r>
              <a:rPr lang="ar-IQ"/>
              <a:t>ز‎‎}†ُي}</a:t>
            </a:r>
            <a:r>
              <a:rPr lang="en-US"/>
              <a:t>Wµ_½</a:t>
            </a:r>
            <a:r>
              <a:rPr lang="ar-IQ"/>
              <a:t>لآ</a:t>
            </a:r>
            <a:r>
              <a:rPr lang="en-US"/>
              <a:t>Cْëّ]_‎|#‹ِ؛</a:t>
            </a:r>
            <a:r>
              <a:rPr lang="ar-IQ"/>
              <a:t>ے_لط</a:t>
            </a:r>
            <a:r>
              <a:rPr lang="en-US"/>
              <a:t>û^¾·ô¾—Oّ</a:t>
            </a:r>
            <a:r>
              <a:rPr lang="ar-IQ"/>
              <a:t>ے„ےك·‎~</a:t>
            </a:r>
            <a:r>
              <a:rPr lang="en-US"/>
              <a:t>è</a:t>
            </a:r>
            <a:r>
              <a:rPr lang="ar-IQ"/>
              <a:t>هغے_</a:t>
            </a:r>
            <a:r>
              <a:rPr lang="en-US"/>
              <a:t>ë</a:t>
            </a:r>
            <a:r>
              <a:rPr lang="ar-IQ"/>
              <a:t>ے›ےلے</a:t>
            </a:r>
            <a:r>
              <a:rPr lang="en-US"/>
              <a:t>ïè'ِ?‏</a:t>
            </a:r>
            <a:r>
              <a:rPr lang="ar-IQ"/>
              <a:t>ے ـ.*</a:t>
            </a:r>
            <a:r>
              <a:rPr lang="en-US"/>
              <a:t>ï»‎k؟</a:t>
            </a:r>
            <a:r>
              <a:rPr lang="ar-IQ"/>
              <a:t>ے؛½</a:t>
            </a:r>
            <a:r>
              <a:rPr lang="en-US"/>
              <a:t>éُ</a:t>
            </a:r>
            <a:r>
              <a:rPr lang="ar-IQ"/>
              <a:t>ضش&gt;ے‏—اے¯ےے</a:t>
            </a:r>
            <a:r>
              <a:rPr lang="en-US"/>
              <a:t>è'ُ</a:t>
            </a:r>
            <a:r>
              <a:rPr lang="ar-IQ"/>
              <a:t>ے‎.ْے</a:t>
            </a:r>
            <a:r>
              <a:rPr lang="en-US"/>
              <a:t>ë‎‎…×</a:t>
            </a:r>
            <a:r>
              <a:rPr lang="ar-IQ"/>
              <a:t>ضأُُىٹ?</a:t>
            </a:r>
            <a:r>
              <a:rPr lang="en-US"/>
              <a:t>ûë¥}¾؟ْ×¾؟÷]</a:t>
            </a:r>
            <a:r>
              <a:rPr lang="ar-IQ"/>
              <a:t>كےےےے</a:t>
            </a:r>
            <a:r>
              <a:rPr lang="en-US"/>
              <a:t>®©z½~</a:t>
            </a:r>
            <a:r>
              <a:rPr lang="ar-IQ"/>
              <a:t>ے²</a:t>
            </a:r>
            <a:r>
              <a:rPr lang="en-US"/>
              <a:t>o£a</a:t>
            </a:r>
            <a:r>
              <a:rPr lang="ar-IQ"/>
              <a:t>ژظ(¾¯ب&lt;~‎?غ%ظ(؟´</a:t>
            </a:r>
            <a:r>
              <a:rPr lang="en-US"/>
              <a:t>ôِ</a:t>
            </a:r>
            <a:r>
              <a:rPr lang="ar-IQ"/>
              <a:t>ة</a:t>
            </a:r>
            <a:r>
              <a:rPr lang="en-US"/>
              <a:t>FAC؟</a:t>
            </a:r>
            <a:r>
              <a:rPr lang="ar-IQ"/>
              <a:t>ے</a:t>
            </a:r>
            <a:r>
              <a:rPr lang="en-US"/>
              <a:t>î·×O</a:t>
            </a:r>
            <a:r>
              <a:rPr lang="ar-IQ"/>
              <a:t>ے؟‎‏—ے</a:t>
            </a:r>
            <a:r>
              <a:rPr lang="en-US"/>
              <a:t>ûُ</a:t>
            </a:r>
            <a:r>
              <a:rPr lang="ar-IQ"/>
              <a:t>ي‘¼ق</a:t>
            </a:r>
            <a:r>
              <a:rPr lang="en-US"/>
              <a:t>ëë‎ُ؟</a:t>
            </a:r>
            <a:r>
              <a:rPr lang="ar-IQ"/>
              <a:t>ق×</a:t>
            </a:r>
            <a:r>
              <a:rPr lang="en-US"/>
              <a:t>ï</a:t>
            </a:r>
            <a:r>
              <a:rPr lang="ar-IQ"/>
              <a:t>غ_»زط</a:t>
            </a:r>
            <a:r>
              <a:rPr lang="en-US"/>
              <a:t>a}m^</a:t>
            </a:r>
            <a:r>
              <a:rPr lang="ar-IQ"/>
              <a:t>ضˆ</a:t>
            </a:r>
            <a:r>
              <a:rPr lang="en-US"/>
              <a:t>â××</a:t>
            </a:r>
            <a:r>
              <a:rPr lang="ar-IQ"/>
              <a:t>ي</a:t>
            </a:r>
            <a:r>
              <a:rPr lang="en-US"/>
              <a:t>tû</a:t>
            </a:r>
            <a:r>
              <a:rPr lang="ar-IQ"/>
              <a:t>ے½</a:t>
            </a:r>
            <a:r>
              <a:rPr lang="en-US"/>
              <a:t>R]</a:t>
            </a:r>
            <a:r>
              <a:rPr lang="ar-IQ"/>
              <a:t>غ×ِة</a:t>
            </a:r>
            <a:r>
              <a:rPr lang="en-US"/>
              <a:t>G¶J%û"</a:t>
            </a:r>
            <a:r>
              <a:rPr lang="ar-IQ"/>
              <a:t>ژ</a:t>
            </a:r>
            <a:r>
              <a:rPr lang="en-US"/>
              <a:t>ûْ</a:t>
            </a:r>
            <a:r>
              <a:rPr lang="ar-IQ"/>
              <a:t>ےْق؛</a:t>
            </a:r>
            <a:r>
              <a:rPr lang="en-US"/>
              <a:t>é</a:t>
            </a:r>
            <a:r>
              <a:rPr lang="ar-IQ"/>
              <a:t>ط]¹</a:t>
            </a:r>
            <a:r>
              <a:rPr lang="en-US"/>
              <a:t>pb</a:t>
            </a:r>
            <a:r>
              <a:rPr lang="ar-IQ"/>
              <a:t>ك¯</a:t>
            </a:r>
            <a:r>
              <a:rPr lang="en-US"/>
              <a:t>pû¾u}</a:t>
            </a:r>
            <a:r>
              <a:rPr lang="ar-IQ"/>
              <a:t>ڈµي</a:t>
            </a:r>
            <a:r>
              <a:rPr lang="en-US"/>
              <a:t>ƒ“¸‡</a:t>
            </a:r>
            <a:r>
              <a:rPr lang="ar-IQ"/>
              <a:t>غ1ع</a:t>
            </a:r>
            <a:r>
              <a:rPr lang="en-US"/>
              <a:t>n°</a:t>
            </a:r>
            <a:r>
              <a:rPr lang="ar-IQ"/>
              <a:t>س</a:t>
            </a:r>
            <a:r>
              <a:rPr lang="en-US"/>
              <a:t>KV&gt;</a:t>
            </a:r>
            <a:r>
              <a:rPr lang="ar-IQ"/>
              <a:t>ز°</a:t>
            </a:r>
            <a:r>
              <a:rPr lang="en-US"/>
              <a:t>A</a:t>
            </a:r>
            <a:r>
              <a:rPr lang="ar-IQ"/>
              <a:t>ھ</a:t>
            </a:r>
            <a:r>
              <a:rPr lang="en-US"/>
              <a:t>v©</a:t>
            </a:r>
            <a:r>
              <a:rPr lang="ar-IQ"/>
              <a:t>ف…	ضگ</a:t>
            </a:r>
            <a:r>
              <a:rPr lang="en-US"/>
              <a:t>X4î×»[V</a:t>
            </a:r>
            <a:r>
              <a:rPr lang="ar-IQ"/>
              <a:t>سس‡¶¬0‌…_</a:t>
            </a:r>
            <a:r>
              <a:rPr lang="en-US"/>
              <a:t>a„</a:t>
            </a:r>
            <a:r>
              <a:rPr lang="ar-IQ"/>
              <a:t>ص;</a:t>
            </a:r>
            <a:r>
              <a:rPr lang="en-US"/>
              <a:t>êlْL0</a:t>
            </a:r>
            <a:r>
              <a:rPr lang="ar-IQ"/>
              <a:t>ڑ</a:t>
            </a:r>
            <a:r>
              <a:rPr lang="en-US"/>
              <a:t>i¶</a:t>
            </a:r>
            <a:r>
              <a:rPr lang="ar-IQ"/>
              <a:t>ں</a:t>
            </a:r>
            <a:r>
              <a:rPr lang="en-US"/>
              <a:t>vô</a:t>
            </a:r>
            <a:r>
              <a:rPr lang="ar-IQ"/>
              <a:t>ڑ</a:t>
            </a:r>
            <a:r>
              <a:rPr lang="en-US"/>
              <a:t>zi±û</a:t>
            </a:r>
            <a:r>
              <a:rPr lang="ar-IQ"/>
              <a:t>ضآ	‎='</a:t>
            </a:r>
            <a:r>
              <a:rPr lang="en-US"/>
              <a:t>v¸m$ْ	</a:t>
            </a:r>
            <a:r>
              <a:rPr lang="ar-IQ"/>
              <a:t>اعع«»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0596202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طس</a:t>
            </a:r>
            <a:r>
              <a:rPr lang="en-US"/>
              <a:t>M</a:t>
            </a:r>
            <a:r>
              <a:rPr lang="ar-IQ"/>
              <a:t>چژ-†´م‹ˆ</a:t>
            </a:r>
            <a:r>
              <a:rPr lang="en-US"/>
              <a:t>w</a:t>
            </a:r>
            <a:r>
              <a:rPr lang="ar-IQ"/>
              <a:t>ءإع«ص°رذ›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2750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bُ‹؛‹</a:t>
            </a:r>
            <a:r>
              <a:rPr lang="ar-IQ"/>
              <a:t>ض¨=</a:t>
            </a:r>
            <a:r>
              <a:rPr lang="en-US"/>
              <a:t>C¨f</a:t>
            </a:r>
            <a:r>
              <a:rPr lang="ar-IQ"/>
              <a:t>ط</a:t>
            </a:r>
            <a:r>
              <a:rPr lang="en-US"/>
              <a:t>P‌‎</a:t>
            </a:r>
            <a:r>
              <a:rPr lang="ar-IQ"/>
              <a:t>أ</a:t>
            </a:r>
            <a:r>
              <a:rPr lang="en-US"/>
              <a:t>M؟</a:t>
            </a:r>
            <a:r>
              <a:rPr lang="ar-IQ"/>
              <a:t>صٹى5´</a:t>
            </a:r>
            <a:r>
              <a:rPr lang="en-US"/>
              <a:t>ê·ûl$ُ­jƒ</a:t>
            </a:r>
            <a:r>
              <a:rPr lang="ar-IQ"/>
              <a:t>ا</a:t>
            </a:r>
            <a:r>
              <a:rPr lang="en-US"/>
              <a:t>üZ</a:t>
            </a:r>
            <a:r>
              <a:rPr lang="ar-IQ"/>
              <a:t>ے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Jِ°—¸|T0·÷k!…8‚hA…ˆaa&amp;/ </a:t>
            </a:r>
            <a:r>
              <a:rPr lang="ar-IQ"/>
              <a:t>ٹ¤°آ</a:t>
            </a:r>
            <a:r>
              <a:rPr lang="en-US"/>
              <a:t>I¦</a:t>
            </a:r>
            <a:br>
              <a:rPr lang="en-US"/>
            </a:br>
            <a:r>
              <a:rPr lang="en-US"/>
              <a:t>ٌ jyœalPµ‡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860707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3386305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4آىْ	÷</a:t>
            </a:r>
            <a:r>
              <a:rPr lang="en-US"/>
              <a:t>g</a:t>
            </a:r>
            <a:r>
              <a:rPr lang="ar-IQ"/>
              <a:t>ذ</a:t>
            </a:r>
            <a:r>
              <a:rPr lang="en-US"/>
              <a:t>B@</a:t>
            </a:r>
            <a:r>
              <a:rPr lang="ar-IQ"/>
              <a:t>ذ</a:t>
            </a:r>
            <a:r>
              <a:rPr lang="en-US"/>
              <a:t>a3fjï¶)</a:t>
            </a:r>
            <a:r>
              <a:rPr lang="ar-IQ"/>
              <a:t>ں</a:t>
            </a:r>
            <a:r>
              <a:rPr lang="en-US"/>
              <a:t>A´3aHˆDqq©€D,Q</a:t>
            </a:r>
            <a:r>
              <a:rPr lang="ar-IQ"/>
              <a:t>إ§ؤ]„4</a:t>
            </a:r>
            <a:r>
              <a:rPr lang="en-US"/>
              <a:t>B"B!„B</a:t>
            </a:r>
            <a:r>
              <a:rPr lang="ar-IQ"/>
              <a:t>ي1</a:t>
            </a:r>
            <a:r>
              <a:rPr lang="en-US"/>
              <a:t>DA—ô&amp;ˆd|</a:t>
            </a:r>
            <a:r>
              <a:rPr lang="ar-IQ"/>
              <a:t>ض!„"4×نأ</a:t>
            </a:r>
            <a:r>
              <a:rPr lang="en-US"/>
              <a:t>I</a:t>
            </a:r>
            <a:r>
              <a:rPr lang="ar-IQ"/>
              <a:t>ب-</a:t>
            </a:r>
            <a:r>
              <a:rPr lang="en-US"/>
              <a:t>ƒ{!’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092006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#گ</a:t>
            </a:r>
            <a:r>
              <a:rPr lang="en-US"/>
              <a:t>G_÷ëًi؟</a:t>
            </a:r>
            <a:r>
              <a:rPr lang="ar-IQ"/>
              <a:t>أ(</a:t>
            </a:r>
            <a:r>
              <a:rPr lang="en-US"/>
              <a:t>p[ـ‚</a:t>
            </a:r>
            <a:r>
              <a:rPr lang="ar-IQ"/>
              <a:t>ط</a:t>
            </a:r>
            <a:r>
              <a:rPr lang="en-US"/>
              <a:t>z</a:t>
            </a:r>
            <a:r>
              <a:rPr lang="ar-IQ"/>
              <a:t>ي</a:t>
            </a:r>
            <a:r>
              <a:rPr lang="en-US"/>
              <a:t>b)&lt;P¥</a:t>
            </a:r>
            <a:r>
              <a:rPr lang="ar-IQ"/>
              <a:t>ٹ</a:t>
            </a:r>
            <a:r>
              <a:rPr lang="en-US"/>
              <a:t>az
÷}</a:t>
            </a:r>
            <a:r>
              <a:rPr lang="ar-IQ"/>
              <a:t>ص،µˆڈےن
@¨</a:t>
            </a:r>
            <a:r>
              <a:rPr lang="en-US"/>
              <a:t>ù`k90k|†\k x²
</a:t>
            </a:r>
            <a:r>
              <a:rPr lang="ar-IQ"/>
              <a:t>ء	&gt;@جس&amp;ن2</a:t>
            </a:r>
            <a:r>
              <a:rPr lang="en-US"/>
              <a:t>j|</a:t>
            </a:r>
            <a:r>
              <a:rPr lang="ar-IQ"/>
              <a:t>ڑ</a:t>
            </a:r>
            <a:r>
              <a:rPr lang="en-US"/>
              <a:t>a„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23583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¦™ء</a:t>
            </a:r>
            <a:r>
              <a:rPr lang="en-US"/>
              <a:t>k+q</a:t>
            </a:r>
            <a:r>
              <a:rPr lang="ar-IQ"/>
              <a:t>ثب	</a:t>
            </a:r>
            <a:r>
              <a:rPr lang="en-US"/>
              <a:t>i</a:t>
            </a:r>
            <a:r>
              <a:rPr lang="ar-IQ"/>
              <a:t>گ&lt;‌</a:t>
            </a:r>
            <a:r>
              <a:rPr lang="en-US"/>
              <a:t>xd</a:t>
            </a:r>
            <a:r>
              <a:rPr lang="ar-IQ"/>
              <a:t>ل_</a:t>
            </a:r>
            <a:r>
              <a:rPr lang="en-US"/>
              <a:t>ü </a:t>
            </a:r>
            <a:r>
              <a:rPr lang="ar-IQ"/>
              <a:t>لط</a:t>
            </a:r>
            <a:r>
              <a:rPr lang="en-US"/>
              <a:t>M</a:t>
            </a:r>
            <a:r>
              <a:rPr lang="ar-IQ"/>
              <a:t>ف5بىپم</a:t>
            </a:r>
            <a:r>
              <a:rPr lang="en-US"/>
              <a:t>p°</a:t>
            </a:r>
            <a:r>
              <a:rPr lang="ar-IQ"/>
              <a:t>ي4ي§</a:t>
            </a:r>
            <a:r>
              <a:rPr lang="en-US"/>
              <a:t>û»&gt;w</a:t>
            </a:r>
            <a:r>
              <a:rPr lang="ar-IQ"/>
              <a:t>ي-©(ف</a:t>
            </a:r>
            <a:r>
              <a:rPr lang="en-US"/>
              <a:t>T</a:t>
            </a:r>
            <a:r>
              <a:rPr lang="ar-IQ"/>
              <a:t>ا~</a:t>
            </a:r>
            <a:r>
              <a:rPr lang="en-US"/>
              <a:t>b؛8G‰6®= °â</a:t>
            </a:r>
            <a:r>
              <a:rPr lang="ar-IQ"/>
              <a:t>ي¯ؤ;</a:t>
            </a:r>
            <a:r>
              <a:rPr lang="en-US"/>
              <a:t>m4ّµC½{»</a:t>
            </a:r>
            <a:r>
              <a:rPr lang="ar-IQ"/>
              <a:t>گ&lt;ˆ؟گطےططنـ</a:t>
            </a:r>
            <a:r>
              <a:rPr lang="en-US"/>
              <a:t>ƒ+</a:t>
            </a:r>
            <a:r>
              <a:rPr lang="ar-IQ"/>
              <a:t>گ</a:t>
            </a:r>
            <a:r>
              <a:rPr lang="en-US"/>
              <a:t>Z}|u x</a:t>
            </a:r>
            <a:r>
              <a:rPr lang="ar-IQ"/>
              <a:t>ف</a:t>
            </a:r>
            <a:r>
              <a:rPr lang="en-US"/>
              <a:t>l†›</a:t>
            </a:r>
            <a:r>
              <a:rPr lang="ar-IQ"/>
              <a:t>ق@ًس}</a:t>
            </a:r>
            <a:r>
              <a:rPr lang="en-US"/>
              <a:t>r</a:t>
            </a:r>
            <a:r>
              <a:rPr lang="ar-IQ"/>
              <a:t>ر»ض«{¾™</a:t>
            </a:r>
            <a:r>
              <a:rPr lang="en-US"/>
              <a:t>C</a:t>
            </a:r>
            <a:r>
              <a:rPr lang="ar-IQ"/>
              <a:t>ن0ل?×</a:t>
            </a:r>
            <a:r>
              <a:rPr lang="en-US"/>
              <a:t>U×\†wàendstream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089409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0853695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120 0 obj&lt;&lt;/Subtype/Image/Length 3445/Filter/CCITTFaxDecode/ImageMask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9663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6124156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T_ù</a:t>
            </a:r>
            <a:r>
              <a:rPr lang="ar-IQ"/>
              <a:t>ک</a:t>
            </a:r>
            <a:r>
              <a:rPr lang="en-US"/>
              <a:t>ù</a:t>
            </a:r>
            <a:r>
              <a:rPr lang="ar-IQ"/>
              <a:t>أ2ب</a:t>
            </a:r>
            <a:r>
              <a:rPr lang="en-US"/>
              <a:t>Ci</a:t>
            </a:r>
            <a:r>
              <a:rPr lang="ar-IQ"/>
              <a:t>ب</a:t>
            </a:r>
            <a:r>
              <a:rPr lang="en-US"/>
              <a:t>dƒT&lt;3]=2ƒC</a:t>
            </a:r>
            <a:r>
              <a:rPr lang="ar-IQ"/>
              <a:t>گ4
ن2</a:t>
            </a:r>
            <a:r>
              <a:rPr lang="en-US"/>
              <a:t>A،</a:t>
            </a:r>
            <a:r>
              <a:rPr lang="ar-IQ"/>
              <a:t>ب-</a:t>
            </a:r>
            <a:r>
              <a:rPr lang="en-US"/>
              <a:t>Bd ‚”&amp;ô</a:t>
            </a:r>
            <a:r>
              <a:rPr lang="ar-IQ"/>
              <a:t>آ</a:t>
            </a:r>
            <a:r>
              <a:rPr lang="en-US"/>
              <a:t>d2Eâ†!2</a:t>
            </a:r>
            <a:r>
              <a:rPr lang="ar-IQ"/>
              <a:t>پىپ</a:t>
            </a:r>
            <a:r>
              <a:rPr lang="en-US"/>
              <a:t>ç</a:t>
            </a:r>
            <a:r>
              <a:rPr lang="ar-IQ"/>
              <a:t>ظء،ُ س</a:t>
            </a:r>
            <a:r>
              <a:rPr lang="en-US"/>
              <a:t>AVG zï </a:t>
            </a:r>
            <a:r>
              <a:rPr lang="ar-IQ"/>
              <a:t>ظؤ0„‚ژب\!&amp;</a:t>
            </a:r>
            <a:r>
              <a:rPr lang="en-US"/>
              <a:t>D9‎›&amp;y</a:t>
            </a:r>
            <a:r>
              <a:rPr lang="ar-IQ"/>
              <a:t>ثى‡</a:t>
            </a:r>
            <a:r>
              <a:rPr lang="en-US"/>
              <a:t>â
</a:t>
            </a:r>
            <a:r>
              <a:rPr lang="ar-IQ"/>
              <a:t>ا¼ط</a:t>
            </a:r>
            <a:r>
              <a:rPr lang="en-US"/>
              <a:t>CAZ+¸)®LƒFBa</a:t>
            </a:r>
            <a:r>
              <a:rPr lang="ar-IQ"/>
              <a:t>ن¦</a:t>
            </a:r>
            <a:r>
              <a:rPr lang="en-US"/>
              <a:t>De</a:t>
            </a:r>
            <a:r>
              <a:rPr lang="ar-IQ"/>
              <a:t>إ</a:t>
            </a:r>
            <a:r>
              <a:rPr lang="en-US"/>
              <a:t>L…ً@َaً†;!x‡</a:t>
            </a:r>
            <a:r>
              <a:rPr lang="ar-IQ"/>
              <a:t>ڑ</a:t>
            </a:r>
            <a:r>
              <a:rPr lang="en-US"/>
              <a:t>jA“RPC™ْ&lt;&lt; </a:t>
            </a:r>
            <a:r>
              <a:rPr lang="ar-IQ"/>
              <a:t>س</a:t>
            </a:r>
            <a:r>
              <a:rPr lang="en-US"/>
              <a:t>Pƒ‹2	d°‹‹­tdD&amp;,</a:t>
            </a:r>
            <a:r>
              <a:rPr lang="ar-IQ"/>
              <a:t> بذ</a:t>
            </a:r>
            <a:r>
              <a:rPr lang="en-US"/>
              <a:t>Cc</a:t>
            </a:r>
            <a:r>
              <a:rPr lang="ar-IQ"/>
              <a:t>أ رˆ </a:t>
            </a:r>
            <a:r>
              <a:rPr lang="en-US"/>
              <a:t>Tx8d6hE‍h 5،8jC</a:t>
            </a:r>
            <a:r>
              <a:rPr lang="ar-IQ"/>
              <a:t>ل</a:t>
            </a:r>
            <a:r>
              <a:rPr lang="en-US"/>
              <a:t>e</a:t>
            </a:r>
            <a:r>
              <a:rPr lang="ar-IQ"/>
              <a:t>گ¸</a:t>
            </a:r>
            <a:r>
              <a:rPr lang="en-US"/>
              <a:t>C,rـ†™ً</a:t>
            </a:r>
            <a:r>
              <a:rPr lang="ar-IQ"/>
              <a:t>ک</a:t>
            </a:r>
            <a:r>
              <a:rPr lang="en-US"/>
              <a:t>N,‹ A</a:t>
            </a:r>
            <a:r>
              <a:rPr lang="ar-IQ"/>
              <a:t>لپ</a:t>
            </a:r>
            <a:r>
              <a:rPr lang="en-US"/>
              <a:t>ùـ#</a:t>
            </a:r>
            <a:r>
              <a:rPr lang="ar-IQ"/>
              <a:t>ر‍</a:t>
            </a:r>
            <a:r>
              <a:rPr lang="en-US"/>
              <a:t>F9L</a:t>
            </a:r>
            <a:r>
              <a:rPr lang="ar-IQ"/>
              <a:t>ڈ</a:t>
            </a:r>
            <a:r>
              <a:rPr lang="en-US"/>
              <a:t>D{hـô</a:t>
            </a:r>
            <a:r>
              <a:rPr lang="ar-IQ"/>
              <a:t>ر¹ھ7;</a:t>
            </a:r>
            <a:r>
              <a:rPr lang="en-US"/>
              <a:t>L½^Cُ</a:t>
            </a:r>
            <a:r>
              <a:rPr lang="ar-IQ"/>
              <a:t>ز</a:t>
            </a:r>
            <a:r>
              <a:rPr lang="en-US"/>
              <a:t>k7ûMS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914016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‘z</a:t>
            </a:r>
            <a:r>
              <a:rPr lang="ar-IQ"/>
              <a:t>أ</a:t>
            </a:r>
            <a:r>
              <a:rPr lang="en-US"/>
              <a:t>N“2x•é</a:t>
            </a:r>
            <a:r>
              <a:rPr lang="ar-IQ"/>
              <a:t>ن</a:t>
            </a:r>
            <a:r>
              <a:rPr lang="en-US"/>
              <a:t>hU{2Z1†hC#</a:t>
            </a:r>
            <a:r>
              <a:rPr lang="ar-IQ"/>
              <a:t>ذ</a:t>
            </a:r>
            <a:r>
              <a:rPr lang="en-US"/>
              <a:t>M¶</a:t>
            </a:r>
            <a:r>
              <a:rPr lang="ar-IQ"/>
              <a:t>ڑ</a:t>
            </a:r>
            <a:r>
              <a:rPr lang="en-US"/>
              <a:t>zhâoé¥xA“</a:t>
            </a:r>
            <a:r>
              <a:rPr lang="ar-IQ"/>
              <a:t>ہ]9؟3</a:t>
            </a:r>
            <a:r>
              <a:rPr lang="en-US"/>
              <a:t>ï¥z0m}+´`</a:t>
            </a:r>
            <a:r>
              <a:rPr lang="ar-IQ"/>
              <a:t>ع6</a:t>
            </a:r>
            <a:r>
              <a:rPr lang="en-US"/>
              <a:t>L</a:t>
            </a:r>
            <a:r>
              <a:rPr lang="ar-IQ"/>
              <a:t>ذ</a:t>
            </a:r>
            <a:r>
              <a:rPr lang="en-US"/>
              <a:t>N&gt;</a:t>
            </a:r>
            <a:r>
              <a:rPr lang="ar-IQ"/>
              <a:t>چ·„</a:t>
            </a:r>
            <a:r>
              <a:rPr lang="en-US"/>
              <a:t>ƒuh</a:t>
            </a:r>
            <a:r>
              <a:rPr lang="ar-IQ"/>
              <a:t>ء؟ص0ژ7	ر¶ل</a:t>
            </a:r>
            <a:r>
              <a:rPr lang="en-US"/>
              <a:t>L‏</a:t>
            </a:r>
            <a:r>
              <a:rPr lang="ar-IQ"/>
              <a:t>ع¾</a:t>
            </a:r>
            <a:r>
              <a:rPr lang="en-US"/>
              <a:t>Œ</a:t>
            </a:r>
            <a:r>
              <a:rPr lang="ar-IQ"/>
              <a:t>م</a:t>
            </a:r>
            <a:r>
              <a:rPr lang="en-US"/>
              <a:t>j©^</a:t>
            </a:r>
            <a:r>
              <a:rPr lang="ar-IQ"/>
              <a:t>ڑ</a:t>
            </a:r>
            <a:r>
              <a:rPr lang="en-US"/>
              <a:t>xt</a:t>
            </a:r>
            <a:r>
              <a:rPr lang="ar-IQ"/>
              <a:t>ص4</a:t>
            </a:r>
            <a:r>
              <a:rPr lang="en-US"/>
              <a:t>qy¹¥w3è</a:t>
            </a:r>
            <a:r>
              <a:rPr lang="ar-IQ"/>
              <a:t>غ</a:t>
            </a:r>
            <a:r>
              <a:rPr lang="en-US"/>
              <a:t>z6</a:t>
            </a:r>
            <a:r>
              <a:rPr lang="ar-IQ"/>
              <a:t>ف= ¹ں</a:t>
            </a:r>
            <a:r>
              <a:rPr lang="en-US"/>
              <a:t>Wِ</a:t>
            </a:r>
            <a:r>
              <a:rPr lang="ar-IQ"/>
              <a:t>رإو~©„</a:t>
            </a:r>
            <a:r>
              <a:rPr lang="en-US"/>
              <a:t>û«</a:t>
            </a:r>
            <a:r>
              <a:rPr lang="ar-IQ"/>
              <a:t>ے¸</a:t>
            </a:r>
            <a:r>
              <a:rPr lang="en-US"/>
              <a:t>f</a:t>
            </a:r>
            <a:r>
              <a:rPr lang="ar-IQ"/>
              <a:t>ہإ</a:t>
            </a:r>
            <a:r>
              <a:rPr lang="en-US"/>
              <a:t>ç</a:t>
            </a:r>
            <a:r>
              <a:rPr lang="ar-IQ"/>
              <a:t>و</a:t>
            </a:r>
            <a:r>
              <a:rPr lang="en-US"/>
              <a:t>}ْa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6597108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ْM</a:t>
            </a:r>
            <a:r>
              <a:rPr lang="ar-IQ"/>
              <a:t>د$“|م</a:t>
            </a:r>
            <a:r>
              <a:rPr lang="en-US"/>
              <a:t>üٍJ</a:t>
            </a:r>
            <a:r>
              <a:rPr lang="ar-IQ"/>
              <a:t>ق</a:t>
            </a:r>
            <a:r>
              <a:rPr lang="en-US"/>
              <a:t>Œ</a:t>
            </a:r>
            <a:r>
              <a:rPr lang="ar-IQ"/>
              <a:t>ك„“</a:t>
            </a:r>
            <a:r>
              <a:rPr lang="en-US"/>
              <a:t>t</a:t>
            </a:r>
            <a:r>
              <a:rPr lang="ar-IQ"/>
              <a:t>آ</a:t>
            </a:r>
            <a:r>
              <a:rPr lang="en-US"/>
              <a:t>wê؟</a:t>
            </a:r>
            <a:r>
              <a:rPr lang="ar-IQ"/>
              <a:t>ك›‌ر</a:t>
            </a:r>
            <a:r>
              <a:rPr lang="en-US"/>
              <a:t>ƒs&gt;</a:t>
            </a:r>
            <a:r>
              <a:rPr lang="ar-IQ"/>
              <a:t>ر</a:t>
            </a:r>
            <a:r>
              <a:rPr lang="en-US"/>
              <a:t>ƒh</a:t>
            </a:r>
            <a:r>
              <a:rPr lang="ar-IQ"/>
              <a:t>غ</a:t>
            </a:r>
            <a:r>
              <a:rPr lang="en-US"/>
              <a:t>z’zy</a:t>
            </a:r>
            <a:r>
              <a:rPr lang="ar-IQ"/>
              <a:t>ا</a:t>
            </a:r>
            <a:r>
              <a:rPr lang="en-US"/>
              <a:t>a:Mé6“On</a:t>
            </a:r>
            <a:r>
              <a:rPr lang="ar-IQ"/>
              <a:t>آ</a:t>
            </a:r>
            <a:r>
              <a:rPr lang="en-US"/>
              <a:t>z­ô&gt;</a:t>
            </a:r>
            <a:r>
              <a:rPr lang="ar-IQ"/>
              <a:t>آ</a:t>
            </a:r>
            <a:r>
              <a:rPr lang="en-US"/>
              <a:t>u÷ْ­ê©×a3</a:t>
            </a:r>
            <a:r>
              <a:rPr lang="ar-IQ"/>
              <a:t>ي÷{‏</a:t>
            </a:r>
            <a:r>
              <a:rPr lang="en-US"/>
              <a:t>î4</a:t>
            </a:r>
            <a:r>
              <a:rPr lang="ar-IQ"/>
              <a:t>غس®مَة</a:t>
            </a:r>
            <a:r>
              <a:rPr lang="en-US"/>
              <a:t>v;ûïC¯ـٍ]W</a:t>
            </a:r>
            <a:r>
              <a:rPr lang="ar-IQ"/>
              <a:t>ى'§‎ظ‍÷¥½ھ}÷÷ف؛÷،÷ف÷ق؟،</a:t>
            </a:r>
            <a:r>
              <a:rPr lang="en-US"/>
              <a:t>â</a:t>
            </a:r>
            <a:r>
              <a:rPr lang="ar-IQ"/>
              <a:t>ط_</a:t>
            </a:r>
            <a:r>
              <a:rPr lang="en-US"/>
              <a:t>C¼^</a:t>
            </a:r>
            <a:r>
              <a:rPr lang="ar-IQ"/>
              <a:t>آ</a:t>
            </a:r>
            <a:r>
              <a:rPr lang="en-US"/>
              <a:t>û</a:t>
            </a:r>
            <a:r>
              <a:rPr lang="ar-IQ"/>
              <a:t>ق‎'ھ‎</a:t>
            </a:r>
            <a:r>
              <a:rPr lang="en-US"/>
              <a:t>âè5¸¯^“ٌُْu¸</a:t>
            </a:r>
            <a:r>
              <a:rPr lang="ar-IQ"/>
              <a:t>ق:</a:t>
            </a:r>
            <a:r>
              <a:rPr lang="en-US"/>
              <a:t>ûْ</a:t>
            </a:r>
            <a:r>
              <a:rPr lang="ar-IQ"/>
              <a:t>ے</a:t>
            </a:r>
            <a:r>
              <a:rPr lang="en-US"/>
              <a:t>éw£½i&gt;“</a:t>
            </a:r>
            <a:r>
              <a:rPr lang="ar-IQ"/>
              <a:t>ےُ¯</a:t>
            </a:r>
            <a:r>
              <a:rPr lang="en-US"/>
              <a:t>é}®</a:t>
            </a:r>
            <a:r>
              <a:rPr lang="ar-IQ"/>
              <a:t>گ…×</a:t>
            </a:r>
            <a:r>
              <a:rPr lang="en-US"/>
              <a:t>T½îé_¾ُT±Z‹°ûï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ص¯][[ے‏·÷÷</a:t>
            </a:r>
            <a:r>
              <a:rPr lang="en-US"/>
              <a:t>î·</a:t>
            </a:r>
            <a:r>
              <a:rPr lang="ar-IQ"/>
              <a:t>ے÷ےےد‎</a:t>
            </a:r>
            <a:r>
              <a:rPr lang="en-US"/>
              <a:t>ç‰W</a:t>
            </a:r>
            <a:r>
              <a:rPr lang="ar-IQ"/>
              <a:t>ى7</a:t>
            </a:r>
            <a:r>
              <a:rPr lang="en-US"/>
              <a:t>ï­‏‎ç‰`؛A</a:t>
            </a:r>
            <a:r>
              <a:rPr lang="ar-IQ"/>
              <a:t>ض</a:t>
            </a:r>
            <a:r>
              <a:rPr lang="en-US"/>
              <a:t>ï</a:t>
            </a:r>
            <a:r>
              <a:rPr lang="ar-IQ"/>
              <a:t>ےَؤ‚#¯</a:t>
            </a:r>
            <a:r>
              <a:rPr lang="en-US"/>
              <a:t>u¥~</a:t>
            </a:r>
            <a:r>
              <a:rPr lang="ar-IQ"/>
              <a:t>گ¯_</a:t>
            </a:r>
            <a:r>
              <a:rPr lang="en-US"/>
              <a:t>Rt«</a:t>
            </a:r>
            <a:r>
              <a:rPr lang="ar-IQ"/>
              <a:t>كف</a:t>
            </a:r>
            <a:r>
              <a:rPr lang="en-US"/>
              <a:t>êë</a:t>
            </a:r>
            <a:r>
              <a:rPr lang="ar-IQ"/>
              <a:t>ےے‏ےے„+ْآ</a:t>
            </a:r>
            <a:r>
              <a:rPr lang="en-US"/>
              <a:t>êî؟_</a:t>
            </a:r>
            <a:r>
              <a:rPr lang="ar-IQ"/>
              <a:t>ُض</a:t>
            </a:r>
            <a:r>
              <a:rPr lang="en-US"/>
              <a:t>ë</a:t>
            </a:r>
            <a:r>
              <a:rPr lang="ar-IQ"/>
              <a:t>د</a:t>
            </a:r>
            <a:r>
              <a:rPr lang="en-US"/>
              <a:t>l5</a:t>
            </a:r>
            <a:r>
              <a:rPr lang="ar-IQ"/>
              <a:t>ےے„!</a:t>
            </a:r>
            <a:r>
              <a:rPr lang="en-US"/>
              <a:t>aüٌ/©â@»k¼</a:t>
            </a:r>
            <a:r>
              <a:rPr lang="ar-IQ"/>
              <a:t>ط~¾¾½«</a:t>
            </a:r>
            <a:r>
              <a:rPr lang="en-US"/>
              <a:t>iW</a:t>
            </a:r>
            <a:r>
              <a:rPr lang="ar-IQ"/>
              <a:t>ے¯</a:t>
            </a:r>
            <a:r>
              <a:rPr lang="en-US"/>
              <a:t>û¥_‏</a:t>
            </a:r>
            <a:r>
              <a:rPr lang="ar-IQ"/>
              <a:t>ژكے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0452097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®قے¯</a:t>
            </a:r>
            <a:r>
              <a:rPr lang="en-US"/>
              <a:t>ï</a:t>
            </a:r>
            <a:r>
              <a:rPr lang="ar-IQ"/>
              <a:t>ل</a:t>
            </a:r>
            <a:r>
              <a:rPr lang="en-US"/>
              <a:t>xC؟ُ</a:t>
            </a:r>
            <a:r>
              <a:rPr lang="ar-IQ"/>
              <a:t>ےے„!</a:t>
            </a:r>
            <a:r>
              <a:rPr lang="en-US"/>
              <a:t>uûïz</a:t>
            </a:r>
            <a:r>
              <a:rPr lang="ar-IQ"/>
              <a:t>ےِ8®؟ے</a:t>
            </a:r>
            <a:r>
              <a:rPr lang="en-US"/>
              <a:t>ëc؟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ے‎</a:t>
            </a:r>
            <a:r>
              <a:rPr lang="en-US"/>
              <a:t>h7</a:t>
            </a:r>
            <a:r>
              <a:rPr lang="ar-IQ"/>
              <a:t>ىےےْ9|ا?</a:t>
            </a:r>
            <a:r>
              <a:rPr lang="en-US"/>
              <a:t>ïûًG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149161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ك×لے</a:t>
            </a:r>
            <a:r>
              <a:rPr lang="en-US"/>
              <a:t>ë</a:t>
            </a:r>
            <a:r>
              <a:rPr lang="ar-IQ"/>
              <a:t>ےے</a:t>
            </a:r>
            <a:r>
              <a:rPr lang="en-US"/>
              <a:t>OW</a:t>
            </a:r>
            <a:r>
              <a:rPr lang="ar-IQ"/>
              <a:t>كےك</a:t>
            </a:r>
            <a:r>
              <a:rPr lang="en-US"/>
              <a:t>U‎ِ“</a:t>
            </a:r>
            <a:r>
              <a:rPr lang="ar-IQ"/>
              <a:t>ص</a:t>
            </a:r>
            <a:r>
              <a:rPr lang="en-US"/>
              <a:t>ë~ّôُ</a:t>
            </a:r>
            <a:r>
              <a:rPr lang="ar-IQ"/>
              <a:t>كُ½ْ[</a:t>
            </a:r>
            <a:r>
              <a:rPr lang="en-US"/>
              <a:t>ë×</a:t>
            </a:r>
            <a:r>
              <a:rPr lang="ar-IQ"/>
              <a:t>ے</a:t>
            </a:r>
            <a:r>
              <a:rPr lang="en-US"/>
              <a:t>ixoûïA?</a:t>
            </a:r>
            <a:r>
              <a:rPr lang="ar-IQ"/>
              <a:t>ے</a:t>
            </a:r>
            <a:r>
              <a:rPr lang="en-US"/>
              <a:t>y&gt;µëë__</a:t>
            </a:r>
            <a:r>
              <a:rPr lang="ar-IQ"/>
              <a:t>ےُصےْ</a:t>
            </a:r>
            <a:r>
              <a:rPr lang="en-US"/>
              <a:t>K</a:t>
            </a:r>
            <a:r>
              <a:rPr lang="ar-IQ"/>
              <a:t>ےظ</a:t>
            </a:r>
            <a:r>
              <a:rPr lang="en-US"/>
              <a:t>ï</a:t>
            </a:r>
            <a:r>
              <a:rPr lang="ar-IQ"/>
              <a:t>ےُفےف</a:t>
            </a:r>
            <a:r>
              <a:rPr lang="en-US"/>
              <a:t>aْïِ</a:t>
            </a:r>
            <a:r>
              <a:rPr lang="ar-IQ"/>
              <a:t>بك</a:t>
            </a:r>
            <a:r>
              <a:rPr lang="en-US"/>
              <a:t>ë</a:t>
            </a:r>
            <a:r>
              <a:rPr lang="ar-IQ"/>
              <a:t>أ¶</a:t>
            </a:r>
            <a:r>
              <a:rPr lang="en-US"/>
              <a:t>E؛</a:t>
            </a:r>
            <a:r>
              <a:rPr lang="ar-IQ"/>
              <a:t>ىٹ÷ے‏ط/ك×ص</a:t>
            </a:r>
            <a:r>
              <a:rPr lang="en-US"/>
              <a:t>w{do</a:t>
            </a:r>
            <a:r>
              <a:rPr lang="ar-IQ"/>
              <a:t>ے÷ء~­‘¾ظ(÷</a:t>
            </a:r>
            <a:r>
              <a:rPr lang="en-US"/>
              <a:t>l</a:t>
            </a:r>
            <a:r>
              <a:rPr lang="ar-IQ"/>
              <a:t>چ‎²</a:t>
            </a:r>
            <a:r>
              <a:rPr lang="en-US"/>
              <a:t>Qê·ِ</a:t>
            </a:r>
            <a:r>
              <a:rPr lang="ar-IQ"/>
              <a:t>ر?·ِ—ي’چ/×-ف؟ے°»</a:t>
            </a:r>
            <a:r>
              <a:rPr lang="en-US"/>
              <a:t>d،|</a:t>
            </a:r>
            <a:r>
              <a:rPr lang="ar-IQ"/>
              <a:t>پپك_؟</a:t>
            </a:r>
            <a:r>
              <a:rPr lang="en-US"/>
              <a:t>ô؟²W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غهأ</a:t>
            </a:r>
            <a:r>
              <a:rPr lang="en-US"/>
              <a:t>e~</a:t>
            </a:r>
            <a:r>
              <a:rPr lang="ar-IQ"/>
              <a:t>آ‏ے</a:t>
            </a:r>
            <a:r>
              <a:rPr lang="en-US"/>
              <a:t>ë</a:t>
            </a:r>
            <a:r>
              <a:rPr lang="ar-IQ"/>
              <a:t>غ'</a:t>
            </a:r>
            <a:r>
              <a:rPr lang="en-US"/>
              <a:t>aV×	­…û_{Aً{„ô·[û^‎²Q…؟KïV&gt;×</a:t>
            </a:r>
            <a:br>
              <a:rPr lang="en-US"/>
            </a:br>
            <a:r>
              <a:rPr lang="ar-IQ"/>
              <a:t>قإ«</a:t>
            </a:r>
            <a:r>
              <a:rPr lang="en-US"/>
              <a:t>d£ïl”</a:t>
            </a:r>
            <a:r>
              <a:rPr lang="ar-IQ"/>
              <a:t>أِض?</a:t>
            </a:r>
            <a:r>
              <a:rPr lang="en-US"/>
              <a:t>ïIt¼„{</a:t>
            </a:r>
            <a:r>
              <a:rPr lang="ar-IQ"/>
              <a:t>يچ</a:t>
            </a:r>
            <a:r>
              <a:rPr lang="en-US"/>
              <a:t>u‡</a:t>
            </a:r>
            <a:r>
              <a:rPr lang="ar-IQ"/>
              <a:t>ك</a:t>
            </a:r>
            <a:r>
              <a:rPr lang="en-US"/>
              <a:t>rp</a:t>
            </a:r>
            <a:r>
              <a:rPr lang="ar-IQ"/>
              <a:t>ذس‹</a:t>
            </a:r>
            <a:r>
              <a:rPr lang="en-US"/>
              <a:t>c¶8ƒ64</a:t>
            </a:r>
            <a:r>
              <a:rPr lang="ar-IQ"/>
              <a:t>يژُ</a:t>
            </a:r>
            <a:r>
              <a:rPr lang="en-US"/>
              <a:t>ïُْa­°t</a:t>
            </a:r>
            <a:r>
              <a:rPr lang="ar-IQ"/>
              <a:t>ء§</a:t>
            </a:r>
            <a:r>
              <a:rPr lang="en-US"/>
              <a:t>lwû[½</a:t>
            </a:r>
            <a:r>
              <a:rPr lang="ar-IQ"/>
              <a:t>ط</a:t>
            </a:r>
            <a:r>
              <a:rPr lang="en-US"/>
              <a:t>j</a:t>
            </a:r>
            <a:r>
              <a:rPr lang="ar-IQ"/>
              <a:t>ڑ</a:t>
            </a:r>
            <a:r>
              <a:rPr lang="en-US"/>
              <a:t>i°</a:t>
            </a:r>
            <a:r>
              <a:rPr lang="ar-IQ"/>
              <a:t>آ</a:t>
            </a:r>
            <a:r>
              <a:rPr lang="en-US"/>
              <a:t>m+</a:t>
            </a:r>
            <a:r>
              <a:rPr lang="ar-IQ"/>
              <a:t>ق</a:t>
            </a:r>
            <a:r>
              <a:rPr lang="en-US"/>
              <a:t>ƒûµî;[
»i</a:t>
            </a:r>
            <a:r>
              <a:rPr lang="ar-IQ"/>
              <a:t>ءإ4‌¦›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6709264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m†¨è'¦›V</a:t>
            </a:r>
            <a:r>
              <a:rPr lang="ar-IQ"/>
              <a:t>أ	¶ڑ¦‌</a:t>
            </a:r>
            <a:r>
              <a:rPr lang="en-US"/>
              <a:t>ëµ</a:t>
            </a:r>
            <a:r>
              <a:rPr lang="ar-IQ"/>
              <a:t>ش</a:t>
            </a:r>
            <a:r>
              <a:rPr lang="en-US"/>
              <a:t>S_J‌ـS</a:t>
            </a:r>
            <a:r>
              <a:rPr lang="ar-IQ"/>
              <a:t>ے«</a:t>
            </a:r>
            <a:r>
              <a:rPr lang="en-US"/>
              <a:t>a ¶“‎</a:t>
            </a:r>
            <a:r>
              <a:rPr lang="ar-IQ"/>
              <a:t>يژ!إ6</a:t>
            </a:r>
            <a:r>
              <a:rPr lang="en-US"/>
              <a:t>OX¶</a:t>
            </a:r>
            <a:r>
              <a:rPr lang="ar-IQ"/>
              <a:t>ش</a:t>
            </a:r>
            <a:r>
              <a:rPr lang="en-US"/>
              <a:t>C»</a:t>
            </a:r>
            <a:r>
              <a:rPr lang="ar-IQ"/>
              <a:t>ط</a:t>
            </a:r>
            <a:r>
              <a:rPr lang="en-US"/>
              <a:t>I±¦›±</a:t>
            </a:r>
            <a:r>
              <a:rPr lang="ar-IQ"/>
              <a:t>ؤ;</a:t>
            </a:r>
            <a:r>
              <a:rPr lang="en-US"/>
              <a:t>âِ</a:t>
            </a:r>
            <a:r>
              <a:rPr lang="ar-IQ"/>
              <a:t>ک_«</a:t>
            </a:r>
            <a:r>
              <a:rPr lang="en-US"/>
              <a:t>a-°•‎ê</a:t>
            </a:r>
            <a:r>
              <a:rPr lang="ar-IQ"/>
              <a:t>آ</a:t>
            </a:r>
            <a:r>
              <a:rPr lang="en-US"/>
              <a:t>ââï[</a:t>
            </a:r>
            <a:r>
              <a:rPr lang="ar-IQ"/>
              <a:t>فں</a:t>
            </a:r>
            <a:r>
              <a:rPr lang="en-US"/>
              <a:t>A0œ4</a:t>
            </a:r>
            <a:r>
              <a:rPr lang="ar-IQ"/>
              <a:t>ح</a:t>
            </a:r>
            <a:r>
              <a:rPr lang="en-US"/>
              <a:t>U…¨j</a:t>
            </a:r>
            <a:r>
              <a:rPr lang="ar-IQ"/>
              <a:t>ص</a:t>
            </a:r>
            <a:r>
              <a:rPr lang="en-US"/>
              <a:t>xMo</a:t>
            </a:r>
            <a:r>
              <a:rPr lang="ar-IQ"/>
              <a:t>ل¦*أي</a:t>
            </a:r>
            <a:r>
              <a:rPr lang="en-US"/>
              <a:t>j¼-&lt;&amp;)÷</a:t>
            </a:r>
            <a:r>
              <a:rPr lang="ar-IQ"/>
              <a:t>أ</a:t>
            </a:r>
            <a:r>
              <a:rPr lang="en-US"/>
              <a:t>Xi</a:t>
            </a:r>
            <a:r>
              <a:rPr lang="ar-IQ"/>
              <a:t>ژ)®µ</a:t>
            </a:r>
            <a:r>
              <a:rPr lang="en-US"/>
              <a:t>j¢</a:t>
            </a:r>
            <a:r>
              <a:rPr lang="ar-IQ"/>
              <a:t>ذ</a:t>
            </a:r>
            <a:r>
              <a:rPr lang="en-US"/>
              <a:t>aـ4×v)</a:t>
            </a:r>
            <a:r>
              <a:rPr lang="ar-IQ"/>
              <a:t>ط¯‡</a:t>
            </a:r>
            <a:r>
              <a:rPr lang="en-US"/>
              <a:t>î|;ïˆˆ†„0™</a:t>
            </a:r>
            <a:r>
              <a:rPr lang="ar-IQ"/>
              <a:t>و¨5‡/ؤ€</a:t>
            </a:r>
            <a:r>
              <a:rPr lang="en-US"/>
              <a:t>V‡è0„8ّp</a:t>
            </a:r>
            <a:r>
              <a:rPr lang="ar-IQ"/>
              <a:t>آط</a:t>
            </a:r>
            <a:r>
              <a:rPr lang="en-US"/>
              <a:t>h3l&amp;،</a:t>
            </a:r>
            <a:r>
              <a:rPr lang="ar-IQ"/>
              <a:t>أ	،}.</a:t>
            </a:r>
            <a:r>
              <a:rPr lang="en-US"/>
              <a:t>A›g·0¨5»A§</a:t>
            </a:r>
            <a:r>
              <a:rPr lang="ar-IQ"/>
              <a:t>ع</a:t>
            </a:r>
            <a:r>
              <a:rPr lang="en-US"/>
              <a:t>i‚8ˆaa{ˆˆ‹&gt;‚hDgC$`‚</a:t>
            </a:r>
            <a:r>
              <a:rPr lang="ar-IQ"/>
              <a:t>ط¶آآ!گژ ج </a:t>
            </a:r>
            <a:r>
              <a:rPr lang="en-US"/>
              <a:t>B"@</a:t>
            </a:r>
            <a:r>
              <a:rPr lang="ar-IQ"/>
              <a:t>ث†ْ€(‚=ˆ„</a:t>
            </a:r>
            <a:br>
              <a:rPr lang="ar-IQ"/>
            </a:br>
            <a:r>
              <a:rPr lang="ar-IQ"/>
              <a:t>پب</a:t>
            </a:r>
            <a:r>
              <a:rPr lang="en-US"/>
              <a:t>G</a:t>
            </a:r>
            <a:r>
              <a:rPr lang="ar-IQ"/>
              <a:t>آ_</a:t>
            </a:r>
            <a:r>
              <a:rPr lang="en-US"/>
              <a:t>ù</a:t>
            </a:r>
            <a:r>
              <a:rPr lang="ar-IQ"/>
              <a:t>ك¬‚ط6÷</a:t>
            </a:r>
            <a:r>
              <a:rPr lang="en-US"/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567455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a•?</a:t>
            </a:r>
            <a:r>
              <a:rPr lang="ar-IQ"/>
              <a:t>ٹ</a:t>
            </a:r>
            <a:r>
              <a:rPr lang="en-US"/>
              <a:t>L،â؟</a:t>
            </a:r>
            <a:r>
              <a:rPr lang="ar-IQ"/>
              <a:t>اِڑ</a:t>
            </a:r>
            <a:r>
              <a:rPr lang="en-US"/>
              <a:t>h0[P™à3</a:t>
            </a:r>
            <a:r>
              <a:rPr lang="ar-IQ"/>
              <a:t>ےےبپأگ%
</a:t>
            </a:r>
            <a:r>
              <a:rPr lang="en-US"/>
              <a:t>ù€o@ًfr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576030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®@ًذن2</a:t>
            </a:r>
            <a:r>
              <a:rPr lang="en-US"/>
              <a:t>A‍‘\†Sé</a:t>
            </a:r>
            <a:r>
              <a:rPr lang="ar-IQ"/>
              <a:t>گبظء</a:t>
            </a:r>
            <a:r>
              <a:rPr lang="en-US"/>
              <a:t>J</a:t>
            </a:r>
            <a:r>
              <a:rPr lang="ar-IQ"/>
              <a:t>س</a:t>
            </a:r>
            <a:r>
              <a:rPr lang="en-US"/>
              <a:t>L‚</a:t>
            </a:r>
            <a:r>
              <a:rPr lang="ar-IQ"/>
              <a:t>صظ€ع´س</a:t>
            </a:r>
            <a:r>
              <a:rPr lang="en-US"/>
              <a:t>M?N—</a:t>
            </a:r>
            <a:r>
              <a:rPr lang="ar-IQ"/>
              <a:t>س²</a:t>
            </a:r>
            <a:r>
              <a:rPr lang="en-US"/>
              <a:t>P؟ûُ´×Iî</a:t>
            </a:r>
            <a:r>
              <a:rPr lang="ar-IQ"/>
              <a:t>س</a:t>
            </a:r>
            <a:r>
              <a:rPr lang="en-US"/>
              <a:t>M{B</a:t>
            </a:r>
            <a:r>
              <a:rPr lang="ar-IQ"/>
              <a:t>م]</a:t>
            </a:r>
            <a:r>
              <a:rPr lang="en-US"/>
              <a:t>oô&gt;8¸؟¸‏C]</a:t>
            </a:r>
            <a:r>
              <a:rPr lang="ar-IQ"/>
              <a:t>كےف}ے!گ&gt;بآ</a:t>
            </a:r>
            <a:r>
              <a:rPr lang="en-US"/>
              <a:t>ëù‏</a:t>
            </a:r>
            <a:r>
              <a:rPr lang="ar-IQ"/>
              <a:t>ب\!ب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94462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y„+„</a:t>
            </a:r>
            <a:r>
              <a:rPr lang="ar-IQ"/>
              <a:t>آ¸</a:t>
            </a:r>
            <a:r>
              <a:rPr lang="en-US"/>
              <a:t>CC</a:t>
            </a:r>
            <a:r>
              <a:rPr lang="ar-IQ"/>
              <a:t>ل
</a:t>
            </a:r>
            <a:r>
              <a:rPr lang="en-US"/>
              <a:t>rـ†0‚</a:t>
            </a:r>
            <a:r>
              <a:rPr lang="ar-IQ"/>
              <a:t>ث‘]</a:t>
            </a:r>
            <a:r>
              <a:rPr lang="en-US"/>
              <a:t>Hàˆé‘</a:t>
            </a:r>
            <a:r>
              <a:rPr lang="ar-IQ"/>
              <a:t>ءؤتب</a:t>
            </a:r>
            <a:r>
              <a:rPr lang="en-US"/>
              <a:t>C–êC/4P\</a:t>
            </a:r>
            <a:r>
              <a:rPr lang="ar-IQ"/>
              <a:t>ژ~"ءجپ</a:t>
            </a:r>
            <a:r>
              <a:rPr lang="en-US"/>
              <a:t>à£B;#´nxA¢</a:t>
            </a:r>
            <a:r>
              <a:rPr lang="ar-IQ"/>
              <a:t>پ</a:t>
            </a:r>
            <a:r>
              <a:rPr lang="en-US"/>
              <a:t>J;%،	2</a:t>
            </a:r>
            <a:r>
              <a:rPr lang="ar-IQ"/>
              <a:t>ڑ</a:t>
            </a:r>
            <a:r>
              <a:rPr lang="en-US"/>
              <a:t>A‚G،d</a:t>
            </a:r>
            <a:r>
              <a:rPr lang="ar-IQ"/>
              <a:t>ژٹص،</a:t>
            </a:r>
            <a:r>
              <a:rPr lang="en-US"/>
              <a:t>E</a:t>
            </a:r>
            <a:r>
              <a:rPr lang="ar-IQ"/>
              <a:t>س61ظؤ,ب¶</a:t>
            </a:r>
            <a:r>
              <a:rPr lang="en-US"/>
              <a:t>Dt!‘èACF„Q</a:t>
            </a:r>
            <a:r>
              <a:rPr lang="ar-IQ"/>
              <a:t>ر¹</a:t>
            </a:r>
            <a:r>
              <a:rPr lang="en-US"/>
              <a:t>é</a:t>
            </a:r>
            <a:r>
              <a:rPr lang="ar-IQ"/>
              <a:t>نژ@إ’آ	ڑ„‘</a:t>
            </a:r>
            <a:r>
              <a:rPr lang="en-US"/>
              <a:t>é¦</a:t>
            </a:r>
            <a:r>
              <a:rPr lang="ar-IQ"/>
              <a:t>ڑ</a:t>
            </a:r>
            <a:r>
              <a:rPr lang="en-US"/>
              <a:t>i^‍¨</a:t>
            </a:r>
            <a:r>
              <a:rPr lang="ar-IQ"/>
              <a:t>ء´ذ5</a:t>
            </a:r>
            <a:r>
              <a:rPr lang="en-US"/>
              <a:t>M4</a:t>
            </a:r>
            <a:r>
              <a:rPr lang="ar-IQ"/>
              <a:t>ي4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3122280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&lt;‏س</a:t>
            </a:r>
            <a:r>
              <a:rPr lang="en-US"/>
              <a:t>N </a:t>
            </a:r>
            <a:r>
              <a:rPr lang="ar-IQ"/>
              <a:t>آ4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5765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5832419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=SL </a:t>
            </a:r>
            <a:r>
              <a:rPr lang="ar-IQ"/>
              <a:t>ة</a:t>
            </a:r>
            <a:r>
              <a:rPr lang="en-US"/>
              <a:t>âW£</a:t>
            </a:r>
            <a:r>
              <a:rPr lang="ar-IQ"/>
              <a:t>آ8ع</a:t>
            </a:r>
            <a:r>
              <a:rPr lang="en-US"/>
              <a:t>d</a:t>
            </a:r>
            <a:r>
              <a:rPr lang="ar-IQ"/>
              <a:t>ذ آ-£</a:t>
            </a:r>
            <a:r>
              <a:rPr lang="en-US"/>
              <a:t>s´</a:t>
            </a:r>
            <a:r>
              <a:rPr lang="ar-IQ"/>
              <a:t>بدج‎</a:t>
            </a:r>
            <a:r>
              <a:rPr lang="en-US"/>
              <a:t>êْ0l#</a:t>
            </a:r>
            <a:r>
              <a:rPr lang="ar-IQ"/>
              <a:t>چے3</a:t>
            </a:r>
            <a:r>
              <a:rPr lang="en-US"/>
              <a:t>èâw3è</a:t>
            </a:r>
            <a:r>
              <a:rPr lang="ar-IQ"/>
              <a:t>ء´`ط</a:t>
            </a:r>
            <a:r>
              <a:rPr lang="en-US"/>
              <a:t>g¢;</a:t>
            </a:r>
            <a:r>
              <a:rPr lang="ar-IQ"/>
              <a:t>جْ8‍ئرإآ8ك£</a:t>
            </a:r>
            <a:r>
              <a:rPr lang="en-US"/>
              <a:t>m</a:t>
            </a:r>
            <a:r>
              <a:rPr lang="ar-IQ"/>
              <a:t>ج‏</a:t>
            </a:r>
            <a:r>
              <a:rPr lang="en-US"/>
              <a:t>K</a:t>
            </a:r>
            <a:r>
              <a:rPr lang="ar-IQ"/>
              <a:t>س</a:t>
            </a:r>
            <a:r>
              <a:rPr lang="en-US"/>
              <a:t>G}oGgِ</a:t>
            </a:r>
            <a:r>
              <a:rPr lang="ar-IQ"/>
              <a:t>صےك</a:t>
            </a:r>
            <a:r>
              <a:rPr lang="en-US"/>
              <a:t>CM</a:t>
            </a:r>
            <a:r>
              <a:rPr lang="ar-IQ"/>
              <a:t>ق•َ&gt;‍آ</a:t>
            </a:r>
            <a:r>
              <a:rPr lang="en-US"/>
              <a:t>v‍«‎ç’]„ôû	</a:t>
            </a:r>
            <a:r>
              <a:rPr lang="ar-IQ"/>
              <a:t>ے</a:t>
            </a:r>
            <a:r>
              <a:rPr lang="en-US"/>
              <a:t>èi„ôُ؛÷§I¶</a:t>
            </a:r>
            <a:r>
              <a:rPr lang="ar-IQ"/>
              <a:t>قچ·£</a:t>
            </a:r>
            <a:r>
              <a:rPr lang="en-US"/>
              <a:t>m</a:t>
            </a:r>
            <a:r>
              <a:rPr lang="ar-IQ"/>
              <a:t>س‏ىد</a:t>
            </a:r>
            <a:r>
              <a:rPr lang="en-US"/>
              <a:t>h v؟U¯</a:t>
            </a:r>
            <a:r>
              <a:rPr lang="ar-IQ"/>
              <a:t>ف</a:t>
            </a:r>
            <a:r>
              <a:rPr lang="en-US"/>
              <a:t>Lْ0m</a:t>
            </a:r>
            <a:r>
              <a:rPr lang="ar-IQ"/>
              <a:t>صف„َ÷~‡_·½ز</a:t>
            </a:r>
            <a:r>
              <a:rPr lang="en-US"/>
              <a:t>i÷]z÷I¦pMï÷^û£û</a:t>
            </a:r>
            <a:r>
              <a:rPr lang="ar-IQ"/>
              <a:t>ز</a:t>
            </a:r>
            <a:r>
              <a:rPr lang="en-US"/>
              <a:t>oI´</a:t>
            </a:r>
            <a:r>
              <a:rPr lang="ar-IQ"/>
              <a:t>ڑذ_</a:t>
            </a:r>
            <a:r>
              <a:rPr lang="en-US"/>
              <a:t>ûï½[8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2844804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آ</a:t>
            </a:r>
            <a:r>
              <a:rPr lang="en-US"/>
              <a:t>g</a:t>
            </a:r>
            <a:r>
              <a:rPr lang="ar-IQ"/>
              <a:t>غْ~«ف+</a:t>
            </a:r>
            <a:r>
              <a:rPr lang="en-US"/>
              <a:t>ë½x؛é*÷ë‹‹</a:t>
            </a:r>
            <a:r>
              <a:rPr lang="ar-IQ"/>
              <a:t>ق½</a:t>
            </a:r>
            <a:r>
              <a:rPr lang="en-US"/>
              <a:t>ê´¾»</a:t>
            </a:r>
            <a:r>
              <a:rPr lang="ar-IQ"/>
              <a:t>ز</a:t>
            </a:r>
            <a:r>
              <a:rPr lang="en-US"/>
              <a:t>z</a:t>
            </a:r>
            <a:r>
              <a:rPr lang="ar-IQ"/>
              <a:t>ل}‎÷</a:t>
            </a:r>
            <a:r>
              <a:rPr lang="en-US"/>
              <a:t>uk}.؟]!</a:t>
            </a:r>
            <a:br>
              <a:rPr lang="en-US"/>
            </a:br>
            <a:r>
              <a:rPr lang="en-US"/>
              <a:t>[</a:t>
            </a:r>
            <a:br>
              <a:rPr lang="en-US"/>
            </a:br>
            <a:r>
              <a:rPr lang="en-US"/>
              <a:t>_®‡®×¾؟HBَ</a:t>
            </a:r>
            <a:r>
              <a:rPr lang="ar-IQ"/>
              <a:t>ؤ¯‏</a:t>
            </a:r>
            <a:r>
              <a:rPr lang="en-US"/>
              <a:t>ô’û‎</a:t>
            </a:r>
            <a:r>
              <a:rPr lang="ar-IQ"/>
              <a:t>ؤ/</a:t>
            </a:r>
            <a:r>
              <a:rPr lang="en-US"/>
              <a:t>âû؟}'</a:t>
            </a:r>
            <a:r>
              <a:rPr lang="ar-IQ"/>
              <a:t>ز</a:t>
            </a:r>
            <a:r>
              <a:rPr lang="en-US"/>
              <a:t>oëï</a:t>
            </a:r>
            <a:r>
              <a:rPr lang="ar-IQ"/>
              <a:t>ے‍$_ق-}{ش/ےَؤ‚#¯ے‍%&lt;</a:t>
            </a:r>
            <a:r>
              <a:rPr lang="en-US"/>
              <a:t>K</a:t>
            </a:r>
            <a:r>
              <a:rPr lang="ar-IQ"/>
              <a:t>ےًˆ</a:t>
            </a:r>
            <a:r>
              <a:rPr lang="en-US"/>
              <a:t>ëّDu¯</a:t>
            </a:r>
            <a:r>
              <a:rPr lang="ar-IQ"/>
              <a:t>ے؟؟¼</a:t>
            </a:r>
            <a:r>
              <a:rPr lang="en-US"/>
              <a:t>o</a:t>
            </a:r>
            <a:r>
              <a:rPr lang="ar-IQ"/>
              <a:t>ے‏„&gt;½/ےمے„!‎</a:t>
            </a:r>
            <a:r>
              <a:rPr lang="en-US"/>
              <a:t>ëّC</a:t>
            </a:r>
            <a:r>
              <a:rPr lang="ar-IQ"/>
              <a:t>ق°†¾ك_÷½‎قں</a:t>
            </a:r>
            <a:br>
              <a:rPr lang="ar-IQ"/>
            </a:br>
            <a:r>
              <a:rPr lang="ar-IQ"/>
              <a:t>ھےےےَؤ»ے‏½‏»^؟ض»_ے؟</a:t>
            </a:r>
            <a:r>
              <a:rPr lang="en-US"/>
              <a:t>ë‎}{[</a:t>
            </a:r>
            <a:r>
              <a:rPr lang="ar-IQ"/>
              <a:t>ژْےً</a:t>
            </a:r>
            <a:r>
              <a:rPr lang="en-US"/>
              <a:t>G‏¥</a:t>
            </a:r>
            <a:r>
              <a:rPr lang="ar-IQ"/>
              <a:t>ے\ط†¶ے؟</a:t>
            </a:r>
            <a:r>
              <a:rPr lang="en-US"/>
              <a:t>qû½</a:t>
            </a:r>
            <a:r>
              <a:rPr lang="ar-IQ"/>
              <a:t>ڈ؟‏ِ5</a:t>
            </a:r>
            <a:r>
              <a:rPr lang="en-US"/>
              <a:t>q</a:t>
            </a:r>
            <a:r>
              <a:rPr lang="ar-IQ"/>
              <a:t>ے</a:t>
            </a:r>
            <a:r>
              <a:rPr lang="en-US"/>
              <a:t>q×û‏؟ِ7(t</a:t>
            </a:r>
            <a:r>
              <a:rPr lang="ar-IQ"/>
              <a:t>ےك÷ع</a:t>
            </a:r>
            <a:r>
              <a:rPr lang="en-US"/>
              <a:t>Zْ÷</a:t>
            </a:r>
            <a:r>
              <a:rPr lang="ar-IQ"/>
              <a:t>ے×؟ع_×]</a:t>
            </a:r>
            <a:r>
              <a:rPr lang="en-US"/>
              <a:t>w]:_é­</a:t>
            </a:r>
            <a:r>
              <a:rPr lang="ar-IQ"/>
              <a:t>ےُے×ےض‏ے÷×÷</a:t>
            </a:r>
            <a:r>
              <a:rPr lang="en-US"/>
              <a:t>ê</a:t>
            </a:r>
            <a:r>
              <a:rPr lang="ar-IQ"/>
              <a:t>ظ‎{</a:t>
            </a:r>
            <a:r>
              <a:rPr lang="en-US"/>
              <a:t>d¢ْï‎ï¥¯ْ</a:t>
            </a:r>
            <a:r>
              <a:rPr lang="ar-IQ"/>
              <a:t>ے«‏µُ¦زے</a:t>
            </a:r>
            <a:r>
              <a:rPr lang="en-US"/>
              <a:t>ïِ</a:t>
            </a:r>
            <a:r>
              <a:rPr lang="ar-IQ"/>
              <a:t>بك</a:t>
            </a:r>
            <a:r>
              <a:rPr lang="en-US"/>
              <a:t>l”.؟</a:t>
            </a:r>
            <a:r>
              <a:rPr lang="ar-IQ"/>
              <a:t>غےكےِ</a:t>
            </a:r>
            <a:r>
              <a:rPr lang="en-US"/>
              <a:t>l”/</a:t>
            </a:r>
            <a:r>
              <a:rPr lang="ar-IQ"/>
              <a:t>ع‎~ظ(</a:t>
            </a:r>
            <a:r>
              <a:rPr lang="en-US"/>
              <a:t>l”kُ®‏؟·‏؟_U</a:t>
            </a:r>
            <a:r>
              <a:rPr lang="ar-IQ"/>
              <a:t>ے؟ے</a:t>
            </a:r>
            <a:r>
              <a:rPr lang="en-US"/>
              <a:t>a{\/ë·</a:t>
            </a:r>
            <a:r>
              <a:rPr lang="ar-IQ"/>
              <a:t>ي‘؟ِ</a:t>
            </a:r>
            <a:r>
              <a:rPr lang="en-US"/>
              <a:t>E</a:t>
            </a:r>
            <a:r>
              <a:rPr lang="ar-IQ"/>
              <a:t>د÷{عل</a:t>
            </a:r>
            <a:r>
              <a:rPr lang="en-US"/>
              <a:t>v&gt;</a:t>
            </a:r>
            <a:r>
              <a:rPr lang="ar-IQ"/>
              <a:t>هءڈ</a:t>
            </a:r>
            <a:r>
              <a:rPr lang="en-US"/>
              <a:t>v¶·}</a:t>
            </a:r>
            <a:r>
              <a:rPr lang="ar-IQ"/>
              <a:t>ث‚و</a:t>
            </a:r>
            <a:r>
              <a:rPr lang="en-US"/>
              <a:t>C</a:t>
            </a:r>
            <a:r>
              <a:rPr lang="ar-IQ"/>
              <a:t>آأ×</a:t>
            </a:r>
            <a:br>
              <a:rPr lang="ar-IQ"/>
            </a:br>
            <a:r>
              <a:rPr lang="ar-IQ"/>
              <a:t>®—}[~ك.
=…^ق¬</a:t>
            </a:r>
            <a:r>
              <a:rPr lang="en-US"/>
              <a:t>j</a:t>
            </a:r>
            <a:r>
              <a:rPr lang="ar-IQ"/>
              <a:t>ا</a:t>
            </a:r>
            <a:r>
              <a:rPr lang="en-US"/>
              <a:t>w~</a:t>
            </a:r>
            <a:r>
              <a:rPr lang="ar-IQ"/>
              <a:t>ي’‹</a:t>
            </a:r>
            <a:r>
              <a:rPr lang="en-US"/>
              <a:t>U°«</a:t>
            </a:r>
            <a:r>
              <a:rPr lang="ar-IQ"/>
              <a:t>ق‌</a:t>
            </a:r>
            <a:r>
              <a:rPr lang="en-US"/>
              <a:t>é§`ƒj</a:t>
            </a:r>
            <a:r>
              <a:rPr lang="ar-IQ"/>
              <a:t>ط</a:t>
            </a:r>
            <a:r>
              <a:rPr lang="en-US"/>
              <a:t>îî“OT</a:t>
            </a:r>
            <a:r>
              <a:rPr lang="ar-IQ"/>
              <a:t>س</a:t>
            </a:r>
            <a:r>
              <a:rPr lang="en-US"/>
              <a:t>ccMSOO»m;»ƒ¶¦‍«¥énœC½´</a:t>
            </a:r>
            <a:r>
              <a:rPr lang="ar-IQ"/>
              <a:t>س</a:t>
            </a:r>
            <a:r>
              <a:rPr lang="en-US"/>
              <a:t>M†jê!÷­</a:t>
            </a:r>
            <a:r>
              <a:rPr lang="ar-IQ"/>
              <a:t>ھ'</a:t>
            </a:r>
            <a:r>
              <a:rPr lang="en-US"/>
              <a:t>lv</a:t>
            </a:r>
            <a:r>
              <a:rPr lang="ar-IQ"/>
              <a:t>ڑ</a:t>
            </a:r>
            <a:r>
              <a:rPr lang="en-US"/>
              <a:t>l0·ë</a:t>
            </a:r>
            <a:br>
              <a:rPr lang="en-US"/>
            </a:br>
            <a:r>
              <a:rPr lang="en-US"/>
              <a:t>¨†5</a:t>
            </a:r>
            <a:r>
              <a:rPr lang="ar-IQ"/>
              <a:t>ھ:ضھ½</a:t>
            </a:r>
            <a:r>
              <a:rPr lang="en-US"/>
              <a:t>Q</a:t>
            </a:r>
            <a:r>
              <a:rPr lang="ar-IQ"/>
              <a:t>رµˆ</a:t>
            </a:r>
            <a:r>
              <a:rPr lang="en-US"/>
              <a:t>qi</a:t>
            </a:r>
            <a:r>
              <a:rPr lang="ar-IQ"/>
              <a:t>ؤ=6آ</a:t>
            </a:r>
            <a:r>
              <a:rPr lang="en-US"/>
              <a:t>Zُl5V£ Zqh8½b</a:t>
            </a:r>
            <a:r>
              <a:rPr lang="ar-IQ"/>
              <a:t>ط</a:t>
            </a:r>
            <a:r>
              <a:rPr lang="en-US"/>
              <a:t>Xi</a:t>
            </a:r>
            <a:r>
              <a:rPr lang="ar-IQ"/>
              <a:t>چ</a:t>
            </a:r>
            <a:r>
              <a:rPr lang="en-US"/>
              <a:t>S¶44</a:t>
            </a:r>
            <a:r>
              <a:rPr lang="ar-IQ"/>
              <a:t>ع</a:t>
            </a:r>
            <a:r>
              <a:rPr lang="en-US"/>
              <a:t>OXë</a:t>
            </a:r>
            <a:r>
              <a:rPr lang="ar-IQ"/>
              <a:t>فأ</a:t>
            </a:r>
            <a:r>
              <a:rPr lang="en-US"/>
              <a:t>N{-</a:t>
            </a:r>
            <a:r>
              <a:rPr lang="ar-IQ"/>
              <a:t>ي=أ</a:t>
            </a:r>
            <a:r>
              <a:rPr lang="en-US"/>
              <a:t>A§}ïـ&gt;ï±[±[a+l%u¾|4</a:t>
            </a:r>
            <a:r>
              <a:rPr lang="ar-IQ"/>
              <a:t>ل„¶{ع­.آ</a:t>
            </a:r>
            <a:r>
              <a:rPr lang="en-US"/>
              <a:t>÷aV"</a:t>
            </a:r>
            <a:r>
              <a:rPr lang="ar-IQ"/>
              <a:t>دل†</a:t>
            </a:r>
            <a:r>
              <a:rPr lang="en-US"/>
              <a:t>f</a:t>
            </a:r>
            <a:r>
              <a:rPr lang="ar-IQ"/>
              <a:t>ط</a:t>
            </a:r>
            <a:r>
              <a:rPr lang="en-US"/>
              <a:t>B"&gt;"A„"#»¶T¶TB-[±_ƒ.#èM³è!</a:t>
            </a:r>
            <a:r>
              <a:rPr lang="ar-IQ"/>
              <a:t>آ`؟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638360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N%A</a:t>
            </a:r>
            <a:r>
              <a:rPr lang="ar-IQ"/>
              <a:t>ھ</a:t>
            </a:r>
            <a:r>
              <a:rPr lang="en-US"/>
              <a:t>q</a:t>
            </a:r>
            <a:r>
              <a:rPr lang="ar-IQ"/>
              <a:t>ب
</a:t>
            </a:r>
            <a:r>
              <a:rPr lang="en-US"/>
              <a:t>cˆˆat#¸ˆaˆaˆaa„</a:t>
            </a:r>
            <a:r>
              <a:rPr lang="ar-IQ"/>
              <a:t>ل…ية</a:t>
            </a:r>
            <a:r>
              <a:rPr lang="en-US"/>
              <a:t>xƒ	،</a:t>
            </a:r>
            <a:r>
              <a:rPr lang="ar-IQ"/>
              <a:t>ؤ</a:t>
            </a:r>
            <a:r>
              <a:rPr lang="en-US"/>
              <a:t>Q(</a:t>
            </a:r>
            <a:r>
              <a:rPr lang="ar-IQ"/>
              <a:t>ژ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870885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[نٌ</a:t>
            </a:r>
            <a:r>
              <a:rPr lang="en-US"/>
              <a:t>ï¾ïHٌٍ</a:t>
            </a:r>
            <a:r>
              <a:rPr lang="ar-IQ"/>
              <a:t>ا^ضضص:</a:t>
            </a:r>
            <a:r>
              <a:rPr lang="en-US"/>
              <a:t>â¢¢“</a:t>
            </a:r>
            <a:r>
              <a:rPr lang="ar-IQ"/>
              <a:t>ےْع</a:t>
            </a:r>
            <a:r>
              <a:rPr lang="en-US"/>
              <a:t>i¬v</a:t>
            </a:r>
            <a:r>
              <a:rPr lang="ar-IQ"/>
              <a:t>ڑ</a:t>
            </a:r>
            <a:r>
              <a:rPr lang="en-US"/>
              <a:t>i¬DG</a:t>
            </a:r>
            <a:r>
              <a:rPr lang="ar-IQ"/>
              <a:t>ےےےےےےےےےےےےے</a:t>
            </a:r>
            <a:r>
              <a:rPr lang="en-US"/>
              <a:t>ü</a:t>
            </a:r>
            <a:r>
              <a:rPr lang="ar-IQ"/>
              <a:t>پل²¢±¹</a:t>
            </a:r>
            <a:r>
              <a:rPr lang="en-US"/>
              <a:t>PِADp</a:t>
            </a:r>
            <a:r>
              <a:rPr lang="ar-IQ"/>
              <a:t>ب+ظ€7²أ•</a:t>
            </a:r>
            <a:r>
              <a:rPr lang="en-US"/>
              <a:t>d2j</a:t>
            </a:r>
            <a:r>
              <a:rPr lang="ar-IQ"/>
              <a:t>آ</a:t>
            </a:r>
            <a:r>
              <a:rPr lang="en-US"/>
              <a:t>d2q</a:t>
            </a:r>
            <a:r>
              <a:rPr lang="ar-IQ"/>
              <a:t>ت²„ِ</a:t>
            </a:r>
            <a:r>
              <a:rPr lang="en-US"/>
              <a:t>A–×</a:t>
            </a:r>
            <a:r>
              <a:rPr lang="ar-IQ"/>
              <a:t>أ3أ²</a:t>
            </a:r>
            <a:r>
              <a:rPr lang="en-US"/>
              <a:t>ƒ5§¤5 x_7</a:t>
            </a:r>
            <a:r>
              <a:rPr lang="ar-IQ"/>
              <a:t>ے¼0</a:t>
            </a:r>
            <a:r>
              <a:rPr lang="en-US"/>
              <a:t>ƒq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0050583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q½</a:t>
            </a:r>
            <a:r>
              <a:rPr lang="ar-IQ"/>
              <a:t>ا¦</a:t>
            </a:r>
            <a:r>
              <a:rPr lang="en-US"/>
              <a:t>ë</a:t>
            </a:r>
            <a:r>
              <a:rPr lang="ar-IQ"/>
              <a:t>ككغ ×</a:t>
            </a:r>
            <a:r>
              <a:rPr lang="en-US"/>
              <a:t>ïµû؟¹
</a:t>
            </a:r>
            <a:r>
              <a:rPr lang="ar-IQ"/>
              <a:t>ن2­ٍےكےص]</a:t>
            </a:r>
            <a:r>
              <a:rPr lang="en-US"/>
              <a:t>r</a:t>
            </a:r>
            <a:r>
              <a:rPr lang="ar-IQ"/>
              <a:t>خ</a:t>
            </a:r>
            <a:r>
              <a:rPr lang="en-US"/>
              <a:t>Aµٍ</a:t>
            </a:r>
            <a:r>
              <a:rPr lang="ar-IQ"/>
              <a:t>ڈ</a:t>
            </a:r>
            <a:r>
              <a:rPr lang="en-US"/>
              <a:t>ë</a:t>
            </a:r>
            <a:r>
              <a:rPr lang="ar-IQ"/>
              <a:t>گب</a:t>
            </a:r>
            <a:br>
              <a:rPr lang="ar-IQ"/>
            </a:br>
            <a:r>
              <a:rPr lang="ar-IQ"/>
              <a:t>‍·</a:t>
            </a:r>
            <a:r>
              <a:rPr lang="en-US"/>
              <a:t>ê؛ê®¾CS2!§</a:t>
            </a:r>
            <a:r>
              <a:rPr lang="ar-IQ"/>
              <a:t>ؤ5±</a:t>
            </a:r>
            <a:r>
              <a:rPr lang="en-US"/>
              <a:t>Hi¹iù9c</a:t>
            </a:r>
            <a:r>
              <a:rPr lang="ar-IQ"/>
              <a:t>گ</a:t>
            </a:r>
            <a:r>
              <a:rPr lang="en-US"/>
              <a:t>b2</a:t>
            </a:r>
            <a:br>
              <a:rPr lang="en-US"/>
            </a:br>
            <a:r>
              <a:rPr lang="en-US"/>
              <a:t>ê™</a:t>
            </a:r>
            <a:r>
              <a:rPr lang="ar-IQ"/>
              <a:t>ء‍ب?&amp;</a:t>
            </a:r>
            <a:r>
              <a:rPr lang="en-US"/>
              <a:t>Câ§</a:t>
            </a:r>
            <a:r>
              <a:rPr lang="ar-IQ"/>
              <a:t>ھن</a:t>
            </a:r>
            <a:r>
              <a:rPr lang="en-US"/>
              <a:t>qsa</a:t>
            </a:r>
            <a:r>
              <a:rPr lang="ar-IQ"/>
              <a:t>ن</a:t>
            </a:r>
            <a:r>
              <a:rPr lang="en-US"/>
              <a:t>G#</a:t>
            </a:r>
            <a:r>
              <a:rPr lang="ar-IQ"/>
              <a:t>آ†‍ط9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960929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‌Dë</a:t>
            </a:r>
            <a:r>
              <a:rPr lang="ar-IQ"/>
              <a:t>ب</a:t>
            </a:r>
            <a:r>
              <a:rPr lang="en-US"/>
              <a:t>â،</a:t>
            </a:r>
            <a:r>
              <a:rPr lang="ar-IQ"/>
              <a:t>آˆ9ْ</a:t>
            </a:r>
            <a:r>
              <a:rPr lang="en-US"/>
              <a:t>ç </a:t>
            </a:r>
            <a:r>
              <a:rPr lang="ar-IQ"/>
              <a:t>ظپ2</a:t>
            </a:r>
            <a:r>
              <a:rPr lang="en-US"/>
              <a:t>œˆ:('®C!fٍ(D</a:t>
            </a:r>
            <a:r>
              <a:rPr lang="ar-IQ"/>
              <a:t>ن~3ج`9</a:t>
            </a:r>
            <a:r>
              <a:rPr lang="en-US"/>
              <a:t>x</a:t>
            </a:r>
            <a:r>
              <a:rPr lang="ar-IQ"/>
              <a:t>ژ¾</a:t>
            </a:r>
            <a:r>
              <a:rPr lang="en-US"/>
              <a:t>CTr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05416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XB</a:t>
            </a:r>
            <a:r>
              <a:rPr lang="ar-IQ"/>
              <a:t>ژ</a:t>
            </a:r>
            <a:r>
              <a:rPr lang="en-US"/>
              <a:t>I</a:t>
            </a:r>
            <a:r>
              <a:rPr lang="ar-IQ"/>
              <a:t>ب</a:t>
            </a:r>
            <a:r>
              <a:rPr lang="en-US"/>
              <a:t>ô@</a:t>
            </a:r>
            <a:r>
              <a:rPr lang="ar-IQ"/>
              <a:t>آ#§„
!،س £س</a:t>
            </a:r>
            <a:r>
              <a:rPr lang="en-US"/>
              <a:t>R؛&amp;EœZ(6،@</a:t>
            </a:r>
            <a:r>
              <a:rPr lang="ar-IQ"/>
              <a:t>أں(ذ ة</a:t>
            </a:r>
            <a:r>
              <a:rPr lang="en-US"/>
              <a:t>Z·2(</a:t>
            </a:r>
            <a:r>
              <a:rPr lang="ar-IQ"/>
              <a:t>ن6</a:t>
            </a:r>
            <a:r>
              <a:rPr lang="en-US"/>
              <a:t>aC</a:t>
            </a:r>
            <a:r>
              <a:rPr lang="ar-IQ"/>
              <a:t>ظ±0</a:t>
            </a:r>
            <a:r>
              <a:rPr lang="en-US"/>
              <a:t>F0ً</a:t>
            </a:r>
            <a:r>
              <a:rPr lang="ar-IQ"/>
              <a:t>ک#،2</a:t>
            </a:r>
            <a:r>
              <a:rPr lang="en-US"/>
              <a:t>x</a:t>
            </a:r>
            <a:r>
              <a:rPr lang="ar-IQ"/>
              <a:t>ک)ّ</a:t>
            </a:r>
            <a:r>
              <a:rPr lang="en-US"/>
              <a:t>KDmˆaO9</a:t>
            </a:r>
            <a:r>
              <a:rPr lang="ar-IQ"/>
              <a:t>ںُ</a:t>
            </a:r>
            <a:r>
              <a:rPr lang="en-US"/>
              <a:t>A ü(Omˆ0„~A¾#@P?M4q0™ûL</a:t>
            </a:r>
            <a:r>
              <a:rPr lang="ar-IQ"/>
              <a:t>حˆ ÷‘</a:t>
            </a:r>
            <a:r>
              <a:rPr lang="en-US"/>
              <a:t>G  </a:t>
            </a:r>
            <a:r>
              <a:rPr lang="ar-IQ"/>
              <a:t>ل‍‌ِ©¨</a:t>
            </a:r>
            <a:r>
              <a:rPr lang="en-US"/>
              <a:t>m4</a:t>
            </a:r>
            <a:r>
              <a:rPr lang="ar-IQ"/>
              <a:t>س</a:t>
            </a:r>
            <a:r>
              <a:rPr lang="en-US"/>
              <a:t>B</a:t>
            </a:r>
            <a:r>
              <a:rPr lang="ar-IQ"/>
              <a:t>س2</a:t>
            </a:r>
            <a:r>
              <a:rPr lang="en-US"/>
              <a:t>y\C</a:t>
            </a:r>
            <a:r>
              <a:rPr lang="ar-IQ"/>
              <a:t>کق</a:t>
            </a:r>
            <a:r>
              <a:rPr lang="en-US"/>
              <a:t>KTm½¹</a:t>
            </a:r>
            <a:r>
              <a:rPr lang="ar-IQ"/>
              <a:t>ں</a:t>
            </a:r>
            <a:r>
              <a:rPr lang="en-US"/>
              <a:t>GSW</a:t>
            </a:r>
            <a:r>
              <a:rPr lang="ar-IQ"/>
              <a:t>غم</a:t>
            </a:r>
            <a:r>
              <a:rPr lang="en-US"/>
              <a:t>l'â</a:t>
            </a:r>
            <a:r>
              <a:rPr lang="ar-IQ"/>
              <a:t>غ£ق،#ر‌</a:t>
            </a:r>
            <a:r>
              <a:rPr lang="en-US"/>
              <a:t>œ‌´ëْ1</a:t>
            </a:r>
            <a:r>
              <a:rPr lang="ar-IQ"/>
              <a:t>سضزµ}6ژ/</a:t>
            </a:r>
            <a:r>
              <a:rPr lang="en-US"/>
              <a:t>iّF÷„&lt;Ngôn</a:t>
            </a:r>
            <a:r>
              <a:rPr lang="ar-IQ"/>
              <a:t>ط</a:t>
            </a:r>
            <a:r>
              <a:rPr lang="en-US"/>
              <a:t>G}6—d</a:t>
            </a:r>
            <a:r>
              <a:rPr lang="ar-IQ"/>
              <a:t>گ</a:t>
            </a:r>
            <a:r>
              <a:rPr lang="en-US"/>
              <a:t>ŒçF</a:t>
            </a:r>
            <a:r>
              <a:rPr lang="ar-IQ"/>
              <a:t>غغ…ص°·ز6</a:t>
            </a:r>
            <a:r>
              <a:rPr lang="en-US"/>
              <a:t>kI·</a:t>
            </a:r>
            <a:r>
              <a:rPr lang="ar-IQ"/>
              <a:t>ط</a:t>
            </a:r>
            <a:r>
              <a:rPr lang="en-US"/>
              <a:t>N‚y</a:t>
            </a:r>
            <a:r>
              <a:rPr lang="ar-IQ"/>
              <a:t>ں</a:t>
            </a:r>
            <a:r>
              <a:rPr lang="en-US"/>
              <a:t>ASûïë</a:t>
            </a:r>
            <a:r>
              <a:rPr lang="ar-IQ"/>
              <a:t>س}</a:t>
            </a:r>
            <a:r>
              <a:rPr lang="en-US"/>
              <a:t>o«o</a:t>
            </a:r>
            <a:r>
              <a:rPr lang="ar-IQ"/>
              <a:t>جذ</a:t>
            </a:r>
            <a:r>
              <a:rPr lang="en-US"/>
              <a:t>s</a:t>
            </a:r>
            <a:r>
              <a:rPr lang="ar-IQ"/>
              <a:t>حُ¨</a:t>
            </a:r>
            <a:r>
              <a:rPr lang="en-US"/>
              <a:t>m6…</a:t>
            </a:r>
            <a:r>
              <a:rPr lang="ar-IQ"/>
              <a:t>ء=7^‚¨°ژ7ل‎´</a:t>
            </a:r>
            <a:r>
              <a:rPr lang="en-US"/>
              <a:t>qQƒl'÷œ}÷ُْ÷h:M¾¯؛~</a:t>
            </a:r>
            <a:r>
              <a:rPr lang="ar-IQ"/>
              <a:t>د%¾</a:t>
            </a:r>
            <a:r>
              <a:rPr lang="en-US"/>
              <a:t>ûî</a:t>
            </a:r>
            <a:r>
              <a:rPr lang="ar-IQ"/>
              <a:t>ى'§ك؛ِس×</a:t>
            </a:r>
            <a:r>
              <a:rPr lang="en-US"/>
              <a:t>éy¢[N—</a:t>
            </a:r>
            <a:r>
              <a:rPr lang="ar-IQ"/>
              <a:t>سل‎´8</a:t>
            </a:r>
            <a:r>
              <a:rPr lang="en-US"/>
              <a:t>Mm'¥÷¯z</a:t>
            </a:r>
            <a:r>
              <a:rPr lang="ar-IQ"/>
              <a:t>ھ§ذ@ے½</a:t>
            </a:r>
            <a:r>
              <a:rPr lang="en-US"/>
              <a:t>ST‎؛K</a:t>
            </a:r>
            <a:r>
              <a:rPr lang="ar-IQ"/>
              <a:t>قخ×</a:t>
            </a:r>
            <a:r>
              <a:rPr lang="en-US"/>
              <a:t>ë</a:t>
            </a:r>
            <a:r>
              <a:rPr lang="ar-IQ"/>
              <a:t>ك</a:t>
            </a:r>
            <a:r>
              <a:rPr lang="en-US"/>
              <a:t>z</a:t>
            </a:r>
            <a:r>
              <a:rPr lang="ar-IQ"/>
              <a:t>ئ</a:t>
            </a:r>
            <a:r>
              <a:rPr lang="en-US"/>
              <a:t>ë‎/qI‏´؟ْïï</a:t>
            </a:r>
            <a:r>
              <a:rPr lang="ar-IQ"/>
              <a:t>زْ­„)</a:t>
            </a:r>
            <a:r>
              <a:rPr lang="en-US"/>
              <a:t>o</a:t>
            </a:r>
            <a:r>
              <a:rPr lang="ar-IQ"/>
              <a:t>ي]</a:t>
            </a:r>
            <a:r>
              <a:rPr lang="en-US"/>
              <a:t>w¨®</a:t>
            </a:r>
            <a:r>
              <a:rPr lang="ar-IQ"/>
              <a:t>ا¼</a:t>
            </a:r>
            <a:r>
              <a:rPr lang="en-US"/>
              <a:t>mB¸´»œ~ê</a:t>
            </a:r>
            <a:r>
              <a:rPr lang="ar-IQ"/>
              <a:t>ئ·ف</a:t>
            </a:r>
            <a:r>
              <a:rPr lang="en-US"/>
              <a:t>zê</a:t>
            </a:r>
            <a:r>
              <a:rPr lang="ar-IQ"/>
              <a:t>ا</a:t>
            </a:r>
            <a:r>
              <a:rPr lang="en-US"/>
              <a:t>z‏.½ç’‹u</a:t>
            </a:r>
            <a:r>
              <a:rPr lang="ar-IQ"/>
              <a:t>ز¼;µ</a:t>
            </a:r>
            <a:r>
              <a:rPr lang="en-US"/>
              <a:t>C¥ُ</a:t>
            </a:r>
            <a:r>
              <a:rPr lang="ar-IQ"/>
              <a:t>كك‎</a:t>
            </a:r>
            <a:r>
              <a:rPr lang="en-US"/>
              <a:t>i~!‍;
ِ‎n؛</a:t>
            </a:r>
            <a:r>
              <a:rPr lang="ar-IQ"/>
              <a:t>زے¸؟ً£¥‎=</a:t>
            </a:r>
            <a:r>
              <a:rPr lang="en-US"/>
              <a:t>wwéqw</a:t>
            </a:r>
            <a:r>
              <a:rPr lang="ar-IQ"/>
              <a:t>ف</a:t>
            </a:r>
            <a:r>
              <a:rPr lang="en-US"/>
              <a:t>ê![¤…}</a:t>
            </a:r>
            <a:r>
              <a:rPr lang="ar-IQ"/>
              <a:t>إ+_؟؛إ</a:t>
            </a:r>
            <a:r>
              <a:rPr lang="en-US"/>
              <a:t>v;‎</a:t>
            </a:r>
            <a:r>
              <a:rPr lang="ar-IQ"/>
              <a:t>ےے½</a:t>
            </a:r>
            <a:r>
              <a:rPr lang="en-US"/>
              <a:t>o</a:t>
            </a:r>
            <a:r>
              <a:rPr lang="ar-IQ"/>
              <a:t>آ#¯–</a:t>
            </a:r>
            <a:r>
              <a:rPr lang="en-US"/>
              <a:t>m</a:t>
            </a:r>
            <a:r>
              <a:rPr lang="ar-IQ"/>
              <a:t>آم</a:t>
            </a:r>
            <a:r>
              <a:rPr lang="en-US"/>
              <a:t>ë§</a:t>
            </a:r>
            <a:r>
              <a:rPr lang="ar-IQ"/>
              <a:t>كك</a:t>
            </a:r>
            <a:r>
              <a:rPr lang="en-US"/>
              <a:t>V</a:t>
            </a:r>
            <a:r>
              <a:rPr lang="ar-IQ"/>
              <a:t>أ</a:t>
            </a:r>
            <a:r>
              <a:rPr lang="en-US"/>
              <a:t>I‎êx—×b‡</a:t>
            </a:r>
            <a:r>
              <a:rPr lang="ar-IQ"/>
              <a:t>ے¥</a:t>
            </a:r>
            <a:r>
              <a:rPr lang="en-US"/>
              <a:t>ü=</a:t>
            </a:r>
            <a:r>
              <a:rPr lang="ar-IQ"/>
              <a:t>آ#¯دژ؟</a:t>
            </a:r>
            <a:r>
              <a:rPr lang="en-US"/>
              <a:t>S</a:t>
            </a:r>
            <a:r>
              <a:rPr lang="ar-IQ"/>
              <a:t>ؤ½÷ّ{‚×ض؟ْےے„:ے</a:t>
            </a:r>
            <a:r>
              <a:rPr lang="en-US"/>
              <a:t>p</a:t>
            </a:r>
            <a:r>
              <a:rPr lang="ar-IQ"/>
              <a:t>إ{</a:t>
            </a:r>
            <a:r>
              <a:rPr lang="en-US"/>
              <a:t>ê</a:t>
            </a:r>
            <a:r>
              <a:rPr lang="ar-IQ"/>
              <a:t>ےے</a:t>
            </a:r>
            <a:r>
              <a:rPr lang="en-US"/>
              <a:t>ï°ç‰==ً…wًˆëM×üٌ/¦،</a:t>
            </a:r>
            <a:r>
              <a:rPr lang="ar-IQ"/>
              <a:t>ض„</a:t>
            </a:r>
            <a:r>
              <a:rPr lang="en-US"/>
              <a:t>:~·Z‏</a:t>
            </a:r>
            <a:r>
              <a:rPr lang="ar-IQ"/>
              <a:t>ك</a:t>
            </a:r>
            <a:r>
              <a:rPr lang="en-US"/>
              <a:t>a~×</a:t>
            </a:r>
            <a:r>
              <a:rPr lang="ar-IQ"/>
              <a:t>ے¯ےے</a:t>
            </a:r>
            <a:r>
              <a:rPr lang="en-US"/>
              <a:t>ïkïûK</a:t>
            </a:r>
            <a:r>
              <a:rPr lang="ar-IQ"/>
              <a:t>ے¯®</a:t>
            </a:r>
            <a:r>
              <a:rPr lang="en-US"/>
              <a:t>é¸C÷‎ô</a:t>
            </a:r>
            <a:r>
              <a:rPr lang="ar-IQ"/>
              <a:t>قًْ†·</a:t>
            </a:r>
            <a:r>
              <a:rPr lang="en-US"/>
              <a:t>o}</a:t>
            </a:r>
            <a:r>
              <a:rPr lang="ar-IQ"/>
              <a:t>زرµے</a:t>
            </a:r>
            <a:r>
              <a:rPr lang="en-US"/>
              <a:t>éï</a:t>
            </a:r>
            <a:r>
              <a:rPr lang="ar-IQ"/>
              <a:t>ر»ٌے÷ے]‏مض&gt;</a:t>
            </a:r>
            <a:r>
              <a:rPr lang="en-US"/>
              <a:t>è÷</a:t>
            </a:r>
            <a:r>
              <a:rPr lang="ar-IQ"/>
              <a:t>ي´µق</a:t>
            </a:r>
            <a:r>
              <a:rPr lang="en-US"/>
              <a:t>û‎vُï×ُ‏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ےك</a:t>
            </a:r>
            <a:r>
              <a:rPr lang="en-US"/>
              <a:t>mّ#</a:t>
            </a:r>
            <a:r>
              <a:rPr lang="ar-IQ"/>
              <a:t>ڈ‚ك°</a:t>
            </a:r>
            <a:r>
              <a:rPr lang="en-US"/>
              <a:t>ë</a:t>
            </a:r>
            <a:r>
              <a:rPr lang="ar-IQ"/>
              <a:t>ے?^ًآُْے؟‎.ے</a:t>
            </a:r>
            <a:r>
              <a:rPr lang="en-US"/>
              <a:t>T®</a:t>
            </a:r>
            <a:r>
              <a:rPr lang="ar-IQ"/>
              <a:t>يٹك_ے</a:t>
            </a:r>
            <a:r>
              <a:rPr lang="en-US"/>
              <a:t>è2:z}ّ#</a:t>
            </a:r>
            <a:r>
              <a:rPr lang="ar-IQ"/>
              <a:t>ژ­¯ے</a:t>
            </a:r>
            <a:r>
              <a:rPr lang="en-US"/>
              <a:t>Z·</a:t>
            </a:r>
            <a:r>
              <a:rPr lang="ar-IQ"/>
              <a:t>ھ]</a:t>
            </a:r>
            <a:r>
              <a:rPr lang="en-US"/>
              <a:t>X_®‎ًُ‎$¶Et}}</a:t>
            </a:r>
            <a:r>
              <a:rPr lang="ar-IQ"/>
              <a:t>ےضے×‏©|ْد¤¯</a:t>
            </a:r>
            <a:r>
              <a:rPr lang="en-US"/>
              <a:t>UZ</a:t>
            </a:r>
            <a:r>
              <a:rPr lang="ar-IQ"/>
              <a:t>ےمفك</a:t>
            </a:r>
            <a:r>
              <a:rPr lang="en-US"/>
              <a:t>i</a:t>
            </a:r>
            <a:r>
              <a:rPr lang="ar-IQ"/>
              <a:t>ے‏—‡ے</a:t>
            </a:r>
            <a:r>
              <a:rPr lang="en-US"/>
              <a:t>î‎‏·ë؟</a:t>
            </a:r>
            <a:r>
              <a:rPr lang="ar-IQ"/>
              <a:t>غِْ‏؟›ـ¸1</a:t>
            </a:r>
            <a:r>
              <a:rPr lang="en-US"/>
              <a:t>o</a:t>
            </a:r>
            <a:r>
              <a:rPr lang="ar-IQ"/>
              <a:t>ے¾××</a:t>
            </a:r>
            <a:r>
              <a:rPr lang="en-US"/>
              <a:t>ï_Vè0</a:t>
            </a:r>
            <a:r>
              <a:rPr lang="ar-IQ"/>
              <a:t>ذ</a:t>
            </a:r>
            <a:r>
              <a:rPr lang="en-US"/>
              <a:t>AEُ؟k‏</a:t>
            </a:r>
            <a:r>
              <a:rPr lang="ar-IQ"/>
              <a:t>ك</a:t>
            </a:r>
            <a:r>
              <a:rPr lang="en-US"/>
              <a:t>E</a:t>
            </a:r>
            <a:r>
              <a:rPr lang="ar-IQ"/>
              <a:t>ك</a:t>
            </a:r>
            <a:r>
              <a:rPr lang="en-US"/>
              <a:t>W</a:t>
            </a:r>
            <a:r>
              <a:rPr lang="ar-IQ"/>
              <a:t>آ</a:t>
            </a:r>
            <a:r>
              <a:rPr lang="en-US"/>
              <a:t>dX</a:t>
            </a:r>
            <a:r>
              <a:rPr lang="ar-IQ"/>
              <a:t>غ%ے^ےےّ</a:t>
            </a:r>
            <a:r>
              <a:rPr lang="en-US"/>
              <a:t>o×¦</a:t>
            </a:r>
            <a:r>
              <a:rPr lang="ar-IQ"/>
              <a:t>ة</a:t>
            </a:r>
            <a:r>
              <a:rPr lang="en-US"/>
              <a:t>F؛</a:t>
            </a:r>
            <a:r>
              <a:rPr lang="ar-IQ"/>
              <a:t>ي’چ[</a:t>
            </a:r>
            <a:r>
              <a:rPr lang="en-US"/>
              <a:t>ü›؟÷~</a:t>
            </a:r>
            <a:r>
              <a:rPr lang="ar-IQ"/>
              <a:t>عْ</a:t>
            </a:r>
            <a:r>
              <a:rPr lang="en-US"/>
              <a:t>Z÷‏‎p©§endstream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901247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9026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121 0 obj&lt;&lt;/Subtype/Image/Length 5279/Filter/CCITTFaxDecode/ImageMask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1992700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x4‚±N†x!</a:t>
            </a:r>
            <a:r>
              <a:rPr lang="ar-IQ"/>
              <a:t>ل¢ˆ</a:t>
            </a:r>
            <a:r>
              <a:rPr lang="en-US"/>
              <a:t>h</a:t>
            </a:r>
            <a:br>
              <a:rPr lang="en-US"/>
            </a:br>
            <a:r>
              <a:rPr lang="ar-IQ"/>
              <a:t>ءحا</a:t>
            </a:r>
            <a:r>
              <a:rPr lang="en-US"/>
              <a:t>p8)³03</a:t>
            </a:r>
            <a:r>
              <a:rPr lang="ar-IQ"/>
              <a:t>ہط|2جپم'</a:t>
            </a:r>
            <a:r>
              <a:rPr lang="en-US"/>
              <a:t>e</a:t>
            </a:r>
            <a:r>
              <a:rPr lang="ar-IQ"/>
              <a:t>إ&lt;</a:t>
            </a:r>
            <a:r>
              <a:rPr lang="en-US"/>
              <a:t>Gƒœ</a:t>
            </a:r>
            <a:r>
              <a:rPr lang="ar-IQ"/>
              <a:t>أ9²8آ“²</a:t>
            </a:r>
            <a:r>
              <a:rPr lang="en-US"/>
              <a:t>â›</a:t>
            </a:r>
            <a:r>
              <a:rPr lang="ar-IQ"/>
              <a:t>ڈٹ`2ڈ&lt;!8</a:t>
            </a:r>
            <a:r>
              <a:rPr lang="en-US"/>
              <a:t>fŒè¤p</a:t>
            </a:r>
            <a:r>
              <a:rPr lang="ar-IQ"/>
              <a:t>خ</a:t>
            </a:r>
            <a:r>
              <a:rPr lang="en-US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119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3994460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ˆh
</a:t>
            </a:r>
            <a:r>
              <a:rPr lang="ar-IQ"/>
              <a:t>ؤ'2پ	بژإ&lt;ذ3</a:t>
            </a:r>
            <a:r>
              <a:rPr lang="en-US"/>
              <a:t>J</a:t>
            </a:r>
            <a:r>
              <a:rPr lang="ar-IQ"/>
              <a:t>ل</a:t>
            </a:r>
            <a:r>
              <a:rPr lang="en-US"/>
              <a:t>œ†F</a:t>
            </a:r>
            <a:r>
              <a:rPr lang="ar-IQ"/>
              <a:t>آذ</a:t>
            </a:r>
            <a:r>
              <a:rPr lang="en-US"/>
              <a:t>Sâ(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8131454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S،3„x¦</a:t>
            </a:r>
            <a:r>
              <a:rPr lang="ar-IQ"/>
              <a:t>ڑ</a:t>
            </a:r>
            <a:r>
              <a:rPr lang="en-US"/>
              <a:t>wi¦ƒO‹Tًƒ»</a:t>
            </a:r>
            <a:r>
              <a:rPr lang="ar-IQ"/>
              <a:t>س</a:t>
            </a:r>
            <a:r>
              <a:rPr lang="en-US"/>
              <a:t>M/</a:t>
            </a:r>
            <a:r>
              <a:rPr lang="ar-IQ"/>
              <a:t>آ–„2</a:t>
            </a:r>
            <a:r>
              <a:rPr lang="en-US"/>
              <a:t>ô ¢	hdJ½</a:t>
            </a:r>
            <a:r>
              <a:rPr lang="ar-IQ"/>
              <a:t>ذ</a:t>
            </a:r>
            <a:r>
              <a:rPr lang="en-US"/>
              <a:t>A¦©„&lt;L…:d</a:t>
            </a:r>
            <a:r>
              <a:rPr lang="ar-IQ"/>
              <a:t>گپ§¨</a:t>
            </a:r>
            <a:r>
              <a:rPr lang="en-US"/>
              <a:t>A“</a:t>
            </a:r>
            <a:r>
              <a:rPr lang="ar-IQ"/>
              <a:t>ؤ</a:t>
            </a:r>
            <a:r>
              <a:rPr lang="en-US"/>
              <a:t>ô‎´qm4ًè</a:t>
            </a:r>
            <a:r>
              <a:rPr lang="ar-IQ"/>
              <a:t>ء»غ®</a:t>
            </a:r>
            <a:r>
              <a:rPr lang="en-US"/>
              <a:t>ï]£</a:t>
            </a:r>
            <a:r>
              <a:rPr lang="ar-IQ"/>
              <a:t>ف½ع6‚(}=</a:t>
            </a:r>
            <a:r>
              <a:rPr lang="en-US"/>
              <a:t>rx</a:t>
            </a:r>
            <a:r>
              <a:rPr lang="ar-IQ"/>
              <a:t>ژ/÷</a:t>
            </a:r>
            <a:r>
              <a:rPr lang="en-US"/>
              <a:t>é¦™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2754676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;ق©=</a:t>
            </a:r>
            <a:r>
              <a:rPr lang="en-US"/>
              <a:t>o</a:t>
            </a:r>
            <a:r>
              <a:rPr lang="ar-IQ"/>
              <a:t>غ™ً</a:t>
            </a:r>
            <a:r>
              <a:rPr lang="en-US"/>
              <a:t>T`</a:t>
            </a:r>
            <a:r>
              <a:rPr lang="ar-IQ"/>
              <a:t>ع£‰ل</a:t>
            </a:r>
            <a:r>
              <a:rPr lang="en-US"/>
              <a:t>m]´ô`</a:t>
            </a:r>
            <a:r>
              <a:rPr lang="ar-IQ"/>
              <a:t>ط</a:t>
            </a:r>
            <a:r>
              <a:rPr lang="en-US"/>
              <a:t>G}£</a:t>
            </a:r>
            <a:r>
              <a:rPr lang="ar-IQ"/>
              <a:t>و|-ْ?·</a:t>
            </a:r>
            <a:r>
              <a:rPr lang="en-US"/>
              <a:t>ë</a:t>
            </a:r>
            <a:r>
              <a:rPr lang="ar-IQ"/>
              <a:t>ع</a:t>
            </a:r>
            <a:r>
              <a:rPr lang="en-US"/>
              <a:t>tgً›t</a:t>
            </a:r>
            <a:r>
              <a:rPr lang="ar-IQ"/>
              <a:t>عك}</a:t>
            </a:r>
            <a:r>
              <a:rPr lang="en-US"/>
              <a:t>è</a:t>
            </a:r>
            <a:r>
              <a:rPr lang="ar-IQ"/>
              <a:t>ء»</a:t>
            </a:r>
            <a:r>
              <a:rPr lang="en-US"/>
              <a:t>k</a:t>
            </a:r>
            <a:r>
              <a:rPr lang="ar-IQ"/>
              <a:t>ل</a:t>
            </a:r>
            <a:r>
              <a:rPr lang="en-US"/>
              <a:t>ëôGz</a:t>
            </a:r>
            <a:r>
              <a:rPr lang="ar-IQ"/>
              <a:t>ر</a:t>
            </a:r>
            <a:r>
              <a:rPr lang="en-US"/>
              <a:t>ƒs?ks&gt;</a:t>
            </a:r>
            <a:r>
              <a:rPr lang="ar-IQ"/>
              <a:t>ژ</a:t>
            </a:r>
            <a:r>
              <a:rPr lang="en-US"/>
              <a:t>L3</a:t>
            </a:r>
            <a:r>
              <a:rPr lang="ar-IQ"/>
              <a:t>ر÷­</a:t>
            </a:r>
            <a:r>
              <a:rPr lang="en-US"/>
              <a:t>n·f{}„èâ</a:t>
            </a:r>
            <a:r>
              <a:rPr lang="ar-IQ"/>
              <a:t>ے</a:t>
            </a:r>
            <a:r>
              <a:rPr lang="en-US"/>
              <a:t>O[¤ù·¯</a:t>
            </a:r>
            <a:r>
              <a:rPr lang="ar-IQ"/>
              <a:t>ك}كط</a:t>
            </a:r>
            <a:r>
              <a:rPr lang="en-US"/>
              <a:t>ON¼ û</a:t>
            </a:r>
            <a:r>
              <a:rPr lang="ar-IQ"/>
              <a:t>ك/7</a:t>
            </a:r>
            <a:r>
              <a:rPr lang="en-US"/>
              <a:t>ë</a:t>
            </a:r>
            <a:r>
              <a:rPr lang="ar-IQ"/>
              <a:t>ر</a:t>
            </a:r>
            <a:r>
              <a:rPr lang="en-US"/>
              <a:t>ë&gt;ë</a:t>
            </a:r>
            <a:r>
              <a:rPr lang="ar-IQ"/>
              <a:t>س|م؛×±</a:t>
            </a:r>
            <a:r>
              <a:rPr lang="en-US"/>
              <a:t>U</a:t>
            </a:r>
            <a:r>
              <a:rPr lang="ar-IQ"/>
              <a:t>ط»}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970778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U{	</a:t>
            </a:r>
            <a:r>
              <a:rPr lang="ar-IQ"/>
              <a:t>ے</a:t>
            </a:r>
            <a:r>
              <a:rPr lang="en-US"/>
              <a:t>a3</a:t>
            </a:r>
            <a:r>
              <a:rPr lang="ar-IQ"/>
              <a:t>يسذ×</a:t>
            </a:r>
            <a:r>
              <a:rPr lang="en-US"/>
              <a:t>c¤</a:t>
            </a:r>
            <a:r>
              <a:rPr lang="ar-IQ"/>
              <a:t>غ8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572136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&gt;	÷ف¼ٍ</a:t>
            </a:r>
            <a:r>
              <a:rPr lang="en-US"/>
              <a:t>I4</a:t>
            </a:r>
            <a:r>
              <a:rPr lang="ar-IQ"/>
              <a:t>خ</a:t>
            </a:r>
            <a:br>
              <a:rPr lang="ar-IQ"/>
            </a:br>
            <a:r>
              <a:rPr lang="ar-IQ"/>
              <a:t>؛÷ْ_؟</a:t>
            </a:r>
            <a:r>
              <a:rPr lang="en-US"/>
              <a:t>K×</a:t>
            </a:r>
            <a:r>
              <a:rPr lang="ar-IQ"/>
              <a:t>ك</a:t>
            </a:r>
            <a:r>
              <a:rPr lang="en-US"/>
              <a:t>â÷</a:t>
            </a:r>
            <a:r>
              <a:rPr lang="ar-IQ"/>
              <a:t>ے^</a:t>
            </a:r>
            <a:r>
              <a:rPr lang="en-US"/>
              <a:t>ô</a:t>
            </a:r>
            <a:r>
              <a:rPr lang="ar-IQ"/>
              <a:t>ںغ­-~ں؛]ھ</a:t>
            </a:r>
            <a:r>
              <a:rPr lang="en-US"/>
              <a:t>ê»¥÷g	</a:t>
            </a:r>
            <a:r>
              <a:rPr lang="ar-IQ"/>
              <a:t>د$</a:t>
            </a:r>
            <a:r>
              <a:rPr lang="en-US"/>
              <a:t>û</a:t>
            </a:r>
            <a:br>
              <a:rPr lang="en-US"/>
            </a:br>
            <a:r>
              <a:rPr lang="en-US"/>
              <a:t>ْ÷÷¦·‏½âـw</a:t>
            </a:r>
            <a:r>
              <a:rPr lang="ar-IQ"/>
              <a:t>ھ</a:t>
            </a:r>
            <a:r>
              <a:rPr lang="en-US"/>
              <a:t>é‏»‹¯</a:t>
            </a:r>
            <a:r>
              <a:rPr lang="ar-IQ"/>
              <a:t>ے‹®…/ْ÷¯</a:t>
            </a:r>
            <a:r>
              <a:rPr lang="en-US"/>
              <a:t>O</a:t>
            </a:r>
            <a:r>
              <a:rPr lang="ar-IQ"/>
              <a:t>ےط</a:t>
            </a:r>
            <a:r>
              <a:rPr lang="en-US"/>
              <a:t>Qû</a:t>
            </a:r>
            <a:r>
              <a:rPr lang="ar-IQ"/>
              <a:t>يـ]_</a:t>
            </a:r>
            <a:r>
              <a:rPr lang="en-US"/>
              <a:t>vُ؟quî</a:t>
            </a:r>
            <a:r>
              <a:rPr lang="ar-IQ"/>
              <a:t>م</a:t>
            </a:r>
            <a:r>
              <a:rPr lang="en-US"/>
              <a:t>û×؟zNâ½}éiW¸…_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ے</a:t>
            </a:r>
            <a:r>
              <a:rPr lang="en-US"/>
              <a:t>é_</a:t>
            </a:r>
            <a:r>
              <a:rPr lang="ar-IQ"/>
              <a:t>دكك</a:t>
            </a:r>
            <a:r>
              <a:rPr lang="en-US"/>
              <a:t>T</a:t>
            </a:r>
            <a:r>
              <a:rPr lang="ar-IQ"/>
              <a:t>ے}</a:t>
            </a:r>
            <a:r>
              <a:rPr lang="en-US"/>
              <a:t>Wٌ_^ô</a:t>
            </a:r>
            <a:r>
              <a:rPr lang="ar-IQ"/>
              <a:t>ںل</a:t>
            </a:r>
            <a:r>
              <a:rPr lang="en-US"/>
              <a:t>ê؟ZW‎uâ؟½</a:t>
            </a:r>
            <a:r>
              <a:rPr lang="ar-IQ"/>
              <a:t>÷‚يے</a:t>
            </a:r>
            <a:r>
              <a:rPr lang="en-US"/>
              <a:t>üٌ/ًˆë‏Bµ&lt;H":ْüٌ/¨C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ے±</a:t>
            </a:r>
            <a:r>
              <a:rPr lang="en-US"/>
              <a:t>v½{ًêx“</a:t>
            </a:r>
            <a:r>
              <a:rPr lang="ar-IQ"/>
              <a:t>ص»ع</a:t>
            </a:r>
            <a:r>
              <a:rPr lang="en-US"/>
              <a:t>û</a:t>
            </a:r>
            <a:r>
              <a:rPr lang="ar-IQ"/>
              <a:t>شٌ/ے</a:t>
            </a:r>
            <a:r>
              <a:rPr lang="en-US"/>
              <a:t>ü/÷[</a:t>
            </a:r>
            <a:r>
              <a:rPr lang="ar-IQ"/>
              <a:t>ل</a:t>
            </a:r>
            <a:r>
              <a:rPr lang="en-US"/>
              <a:t>u</a:t>
            </a:r>
            <a:r>
              <a:rPr lang="ar-IQ"/>
              <a:t>ےّ</a:t>
            </a:r>
            <a:r>
              <a:rPr lang="en-US"/>
              <a:t>C½a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940439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CxB</a:t>
            </a:r>
            <a:r>
              <a:rPr lang="ar-IQ"/>
              <a:t>ےّ</a:t>
            </a:r>
            <a:r>
              <a:rPr lang="en-US"/>
              <a:t>C</a:t>
            </a:r>
            <a:r>
              <a:rPr lang="ar-IQ"/>
              <a:t>ے‏؟¯</a:t>
            </a:r>
            <a:r>
              <a:rPr lang="en-US"/>
              <a:t>ëü</a:t>
            </a:r>
            <a:r>
              <a:rPr lang="ar-IQ"/>
              <a:t>گ‚ُط</a:t>
            </a:r>
            <a:r>
              <a:rPr lang="en-US"/>
              <a:t>ow</a:t>
            </a:r>
            <a:r>
              <a:rPr lang="ar-IQ"/>
              <a:t>ط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o~</a:t>
            </a:r>
            <a:r>
              <a:rPr lang="ar-IQ"/>
              <a:t>ںے</a:t>
            </a:r>
            <a:br>
              <a:rPr lang="ar-IQ"/>
            </a:br>
            <a:r>
              <a:rPr lang="en-US"/>
              <a:t>ûë</a:t>
            </a:r>
            <a:r>
              <a:rPr lang="ar-IQ"/>
              <a:t>لےُ¯ِ؟‏·ےے_ےْ×3</a:t>
            </a:r>
            <a:r>
              <a:rPr lang="en-US"/>
              <a:t>Eً©ùً&lt;7ï½‎</a:t>
            </a:r>
            <a:r>
              <a:rPr lang="ar-IQ"/>
              <a:t>ص؛ھك_ے¨</a:t>
            </a:r>
            <a:r>
              <a:rPr lang="en-US"/>
              <a:t>G^ْ </a:t>
            </a:r>
            <a:r>
              <a:rPr lang="ar-IQ"/>
              <a:t>ں‏ےِ5</a:t>
            </a:r>
            <a:r>
              <a:rPr lang="en-US"/>
              <a:t>q</a:t>
            </a:r>
            <a:r>
              <a:rPr lang="ar-IQ"/>
              <a:t>ےآ=×</a:t>
            </a:r>
            <a:r>
              <a:rPr lang="en-US"/>
              <a:t>q</a:t>
            </a:r>
            <a:r>
              <a:rPr lang="ar-IQ"/>
              <a:t>ے‏</a:t>
            </a:r>
            <a:r>
              <a:rPr lang="en-US"/>
              <a:t>û؟</a:t>
            </a:r>
            <a:r>
              <a:rPr lang="ar-IQ"/>
              <a:t>ے“§؟</a:t>
            </a:r>
            <a:r>
              <a:rPr lang="en-US"/>
              <a:t>ô#÷_</a:t>
            </a:r>
            <a:r>
              <a:rPr lang="ar-IQ"/>
              <a:t>ل†¸</a:t>
            </a:r>
            <a:r>
              <a:rPr lang="en-US"/>
              <a:t>Mpx¯×؟؟÷A?ً</a:t>
            </a:r>
            <a:r>
              <a:rPr lang="ar-IQ"/>
              <a:t>ےے¯</a:t>
            </a:r>
            <a:r>
              <a:rPr lang="en-US"/>
              <a:t>ï§K</a:t>
            </a:r>
            <a:r>
              <a:rPr lang="ar-IQ"/>
              <a:t>ے§ي/ے؛ىٹ‏</a:t>
            </a:r>
            <a:r>
              <a:rPr lang="en-US"/>
              <a:t>؟َu</a:t>
            </a:r>
            <a:r>
              <a:rPr lang="ar-IQ"/>
              <a:t>ے‏‎</a:t>
            </a:r>
            <a:r>
              <a:rPr lang="en-US"/>
              <a:t>wîْm‍؟÷__ْ_î‍</a:t>
            </a:r>
            <a:r>
              <a:rPr lang="ar-IQ"/>
              <a:t>ھ—ے‎-</a:t>
            </a:r>
            <a:r>
              <a:rPr lang="en-US"/>
              <a:t>m‏—ُû</a:t>
            </a:r>
            <a:r>
              <a:rPr lang="ar-IQ"/>
              <a:t>ے¶</a:t>
            </a:r>
            <a:r>
              <a:rPr lang="en-US"/>
              <a:t>J:</a:t>
            </a:r>
            <a:r>
              <a:rPr lang="ar-IQ"/>
              <a:t>ے[</a:t>
            </a:r>
            <a:r>
              <a:rPr lang="en-US"/>
              <a:t>û^ûm؟ٍ1</a:t>
            </a:r>
            <a:r>
              <a:rPr lang="ar-IQ"/>
              <a:t>أ‎</a:t>
            </a:r>
            <a:r>
              <a:rPr lang="en-US"/>
              <a:t>ù؟ï‎÷</a:t>
            </a:r>
            <a:r>
              <a:rPr lang="ar-IQ"/>
              <a:t>ےھ^</a:t>
            </a:r>
            <a:r>
              <a:rPr lang="en-US"/>
              <a:t>û‎</a:t>
            </a:r>
            <a:r>
              <a:rPr lang="ar-IQ"/>
              <a:t>ے‏ظ(</a:t>
            </a:r>
            <a:r>
              <a:rPr lang="en-US"/>
              <a:t>ë_‏—l”/¬?l”}ِ¥¾؛</a:t>
            </a:r>
            <a:r>
              <a:rPr lang="ar-IQ"/>
              <a:t>ء‎ك</a:t>
            </a:r>
            <a:r>
              <a:rPr lang="en-US"/>
              <a:t>w</a:t>
            </a:r>
            <a:r>
              <a:rPr lang="ar-IQ"/>
              <a:t>ن£لڑظ ?§ي’€ژ~÷ع×غ%¯</a:t>
            </a:r>
            <a:r>
              <a:rPr lang="en-US"/>
              <a:t>û‏؟·</a:t>
            </a:r>
            <a:r>
              <a:rPr lang="ar-IQ"/>
              <a:t>ف…_^كµهء</a:t>
            </a:r>
            <a:r>
              <a:rPr lang="en-US"/>
              <a:t>w…µ×¾×
</a:t>
            </a:r>
            <a:r>
              <a:rPr lang="ar-IQ"/>
              <a:t>أ	¶ڑع÷&gt;ک</a:t>
            </a:r>
            <a:r>
              <a:rPr lang="en-US"/>
              <a:t>a?K°A±</a:t>
            </a:r>
            <a:r>
              <a:rPr lang="ar-IQ"/>
              <a:t>ي¯اھ</a:t>
            </a:r>
            <a:r>
              <a:rPr lang="en-US"/>
              <a:t>u</a:t>
            </a:r>
            <a:r>
              <a:rPr lang="ar-IQ"/>
              <a:t>ع¤أص5~</a:t>
            </a:r>
            <a:r>
              <a:rPr lang="en-US"/>
              <a:t>îµï‏ُ</a:t>
            </a:r>
            <a:r>
              <a:rPr lang="ar-IQ"/>
              <a:t>س»</a:t>
            </a:r>
            <a:r>
              <a:rPr lang="en-US"/>
              <a:t>V½.!</a:t>
            </a:r>
            <a:r>
              <a:rPr lang="ar-IQ"/>
              <a:t>قأ	¦</a:t>
            </a:r>
            <a:r>
              <a:rPr lang="en-US"/>
              <a:t>œ=</a:t>
            </a:r>
            <a:r>
              <a:rPr lang="ar-IQ"/>
              <a:t>ڈ</a:t>
            </a:r>
            <a:r>
              <a:rPr lang="en-US"/>
              <a:t>û¶!°</a:t>
            </a:r>
            <a:r>
              <a:rPr lang="ar-IQ"/>
              <a:t>آ</a:t>
            </a:r>
            <a:r>
              <a:rPr lang="en-US"/>
              <a:t>qplwqqv</a:t>
            </a:r>
            <a:r>
              <a:rPr lang="ar-IQ"/>
              <a:t>ئڑ</a:t>
            </a:r>
            <a:r>
              <a:rPr lang="en-US"/>
              <a:t>oI±Qoüo</a:t>
            </a:r>
            <a:r>
              <a:rPr lang="ar-IQ"/>
              <a:t>ئڑ½ع</a:t>
            </a:r>
            <a:r>
              <a:rPr lang="en-US"/>
              <a:t>ww</a:t>
            </a:r>
            <a:r>
              <a:rPr lang="ar-IQ"/>
              <a:t>ء±×{</a:t>
            </a:r>
            <a:r>
              <a:rPr lang="en-US"/>
              <a:t>Té¯</a:t>
            </a:r>
            <a:r>
              <a:rPr lang="ar-IQ"/>
              <a:t>ئڑ</a:t>
            </a:r>
            <a:r>
              <a:rPr lang="en-US"/>
              <a:t>zZ</a:t>
            </a:r>
            <a:r>
              <a:rPr lang="ar-IQ"/>
              <a:t>ھ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7245134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4ضُ</a:t>
            </a:r>
            <a:r>
              <a:rPr lang="en-US"/>
              <a:t>a</a:t>
            </a:r>
            <a:r>
              <a:rPr lang="ar-IQ"/>
              <a:t>ھإ </a:t>
            </a:r>
            <a:r>
              <a:rPr lang="en-US"/>
              <a:t>âُm:´tx‡</a:t>
            </a:r>
            <a:r>
              <a:rPr lang="ar-IQ"/>
              <a:t>إ‎</a:t>
            </a:r>
            <a:r>
              <a:rPr lang="en-US"/>
              <a:t>D&lt;:u«A¦</a:t>
            </a:r>
            <a:r>
              <a:rPr lang="ar-IQ"/>
              <a:t>ععضف÷ًذ</a:t>
            </a:r>
            <a:r>
              <a:rPr lang="en-US"/>
              <a:t>h/§؛[ّ&gt;V‎kwj±uô­„·‎â</a:t>
            </a:r>
            <a:r>
              <a:rPr lang="ar-IQ"/>
              <a:t>أ</a:t>
            </a:r>
            <a:r>
              <a:rPr lang="en-US"/>
              <a:t>Aov½</a:t>
            </a:r>
            <a:r>
              <a:rPr lang="ar-IQ"/>
              <a:t>أ</a:t>
            </a:r>
            <a:r>
              <a:rPr lang="en-US"/>
              <a:t>N</a:t>
            </a:r>
            <a:r>
              <a:rPr lang="ar-IQ"/>
              <a:t>د ڑأ[´</a:t>
            </a:r>
            <a:r>
              <a:rPr lang="en-US"/>
              <a:t>Xa3è!</a:t>
            </a:r>
            <a:r>
              <a:rPr lang="ar-IQ"/>
              <a:t>ق™</a:t>
            </a:r>
            <a:r>
              <a:rPr lang="en-US"/>
              <a:t>ü*h4</a:t>
            </a:r>
            <a:r>
              <a:rPr lang="ar-IQ"/>
              <a:t>ض</a:t>
            </a:r>
            <a:r>
              <a:rPr lang="en-US"/>
              <a:t>àà¯]</a:t>
            </a:r>
            <a:r>
              <a:rPr lang="ar-IQ"/>
              <a:t>ٹ</a:t>
            </a:r>
            <a:r>
              <a:rPr lang="en-US"/>
              <a:t>p×On".</a:t>
            </a:r>
            <a:r>
              <a:rPr lang="ar-IQ"/>
              <a:t>ي8</a:t>
            </a:r>
            <a:r>
              <a:rPr lang="en-US"/>
              <a:t>kz
</a:t>
            </a:r>
            <a:r>
              <a:rPr lang="ar-IQ"/>
              <a:t>ں</a:t>
            </a:r>
            <a:r>
              <a:rPr lang="en-US"/>
              <a:t>îî</a:t>
            </a:r>
            <a:r>
              <a:rPr lang="ar-IQ"/>
              <a:t>يک¦</a:t>
            </a:r>
            <a:r>
              <a:rPr lang="en-US"/>
              <a:t>p</a:t>
            </a:r>
            <a:r>
              <a:rPr lang="ar-IQ"/>
              <a:t>ء@آ</a:t>
            </a:r>
            <a:r>
              <a:rPr lang="en-US"/>
              <a:t>g</a:t>
            </a:r>
            <a:r>
              <a:rPr lang="ar-IQ"/>
              <a:t>ذ</a:t>
            </a:r>
            <a:r>
              <a:rPr lang="en-US"/>
              <a:t>B!</a:t>
            </a:r>
            <a:r>
              <a:rPr lang="ar-IQ"/>
              <a:t>أ
ِ3</a:t>
            </a:r>
            <a:r>
              <a:rPr lang="en-US"/>
              <a:t>l&amp;™ô´A›a</a:t>
            </a:r>
            <a:r>
              <a:rPr lang="ar-IQ"/>
              <a:t>چˆ‹</a:t>
            </a:r>
            <a:r>
              <a:rPr lang="en-US"/>
              <a:t>B#</a:t>
            </a:r>
            <a:r>
              <a:rPr lang="ar-IQ"/>
              <a:t>س#†</a:t>
            </a:r>
            <a:r>
              <a:rPr lang="en-US"/>
              <a:t>p„3</a:t>
            </a:r>
            <a:r>
              <a:rPr lang="ar-IQ"/>
              <a:t>پک؛</a:t>
            </a:r>
            <a:r>
              <a:rPr lang="en-US"/>
              <a:t>B#</a:t>
            </a:r>
            <a:r>
              <a:rPr lang="ar-IQ"/>
              <a:t>ل</a:t>
            </a:r>
            <a:r>
              <a:rPr lang="en-US"/>
              <a:t>è"‡h0ƒ	¦°qh0„a^!„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4233466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3fˆ</a:t>
            </a:r>
            <a:r>
              <a:rPr lang="ar-IQ"/>
              <a:t>چ€</a:t>
            </a:r>
            <a:r>
              <a:rPr lang="en-US"/>
              <a:t>P</a:t>
            </a:r>
            <a:r>
              <a:rPr lang="ar-IQ"/>
              <a:t>ژ"</a:t>
            </a:r>
            <a:r>
              <a:rPr lang="en-US"/>
              <a:t>B"¸ˆ</a:t>
            </a:r>
            <a:r>
              <a:rPr lang="ar-IQ"/>
              <a:t>نء©ب</a:t>
            </a:r>
            <a:r>
              <a:rPr lang="en-US"/>
              <a:t>d'œA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595966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92119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ar-IQ"/>
              <a:t>ب#ˆژ#</a:t>
            </a:r>
            <a:r>
              <a:rPr lang="en-US"/>
              <a:t>B7ùƒ</a:t>
            </a:r>
            <a:r>
              <a:rPr lang="ar-IQ"/>
              <a:t>ڈ‏×باٹ</a:t>
            </a:r>
            <a:r>
              <a:rPr lang="en-US"/>
              <a:t>î¦</a:t>
            </a:r>
            <a:r>
              <a:rPr lang="ar-IQ"/>
              <a:t>آ</a:t>
            </a:r>
            <a:r>
              <a:rPr lang="en-US"/>
              <a:t>k</a:t>
            </a:r>
            <a:r>
              <a:rPr lang="ar-IQ"/>
              <a:t>ف­ؤ</a:t>
            </a:r>
            <a:r>
              <a:rPr lang="en-US"/>
              <a:t>q</a:t>
            </a:r>
            <a:r>
              <a:rPr lang="ar-IQ"/>
              <a:t>ےے!’</a:t>
            </a:r>
            <a:r>
              <a:rPr lang="en-US"/>
              <a:t>VC 0</a:t>
            </a:r>
            <a:r>
              <a:rPr lang="ar-IQ"/>
              <a:t>نپ°3ظ€غ² §</a:t>
            </a:r>
            <a:r>
              <a:rPr lang="en-US"/>
              <a:t>y€Q3</a:t>
            </a:r>
            <a:r>
              <a:rPr lang="ar-IQ"/>
              <a:t>ع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L</a:t>
            </a:r>
            <a:r>
              <a:rPr lang="ar-IQ"/>
              <a:t>پلم ة„2ˆ#„</a:t>
            </a:r>
            <a:r>
              <a:rPr lang="en-US"/>
              <a:t>ô× x</a:t>
            </a:r>
            <a:r>
              <a:rPr lang="ar-IQ"/>
              <a:t>ك</a:t>
            </a:r>
            <a:r>
              <a:rPr lang="en-US"/>
              <a:t>dC m4ïM7</a:t>
            </a:r>
            <a:r>
              <a:rPr lang="ar-IQ"/>
              <a:t>ے</a:t>
            </a:r>
            <a:r>
              <a:rPr lang="en-US"/>
              <a:t>V©Wْ</a:t>
            </a:r>
            <a:r>
              <a:rPr lang="ar-IQ"/>
              <a:t>ے</a:t>
            </a:r>
            <a:r>
              <a:rPr lang="en-US"/>
              <a:t>w¯œWi'÷qxC»</a:t>
            </a:r>
            <a:br>
              <a:rPr lang="en-US"/>
            </a:br>
            <a:r>
              <a:rPr lang="ar-IQ"/>
              <a:t>كےےاے </a:t>
            </a:r>
            <a:r>
              <a:rPr lang="en-US"/>
              <a:t>xk&gt;A]ٍ</a:t>
            </a:r>
            <a:r>
              <a:rPr lang="ar-IQ"/>
              <a:t>ڈ]ے‎:؛؛§ر</a:t>
            </a:r>
            <a:r>
              <a:rPr lang="en-US"/>
              <a:t>n!&amp;A»</a:t>
            </a:r>
            <a:r>
              <a:rPr lang="ar-IQ"/>
              <a:t>گ"ب</a:t>
            </a:r>
            <a:r>
              <a:rPr lang="en-US"/>
              <a:t>g‚+ْ</a:t>
            </a:r>
            <a:r>
              <a:rPr lang="ar-IQ"/>
              <a:t>گگ@ا£–</a:t>
            </a:r>
            <a:r>
              <a:rPr lang="en-US"/>
              <a:t>ù</a:t>
            </a:r>
            <a:r>
              <a:rPr lang="ar-IQ"/>
              <a:t>أ3ˆ'</a:t>
            </a:r>
            <a:r>
              <a:rPr lang="en-US"/>
              <a:t>k›8</a:t>
            </a:r>
            <a:r>
              <a:rPr lang="ar-IQ"/>
              <a:t>ه</a:t>
            </a:r>
            <a:r>
              <a:rPr lang="en-US"/>
              <a:t>f¤2û </a:t>
            </a:r>
            <a:r>
              <a:rPr lang="ar-IQ"/>
              <a:t>رت</a:t>
            </a:r>
            <a:r>
              <a:rPr lang="en-US"/>
              <a:t>CR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7571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6530149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</a:t>
            </a:r>
            <a:r>
              <a:rPr lang="ar-IQ"/>
              <a:t>ش</a:t>
            </a:r>
            <a:r>
              <a:rPr lang="en-US"/>
              <a:t>ƒd</a:t>
            </a:r>
            <a:r>
              <a:rPr lang="ar-IQ"/>
              <a:t>ب</a:t>
            </a:r>
            <a:r>
              <a:rPr lang="en-US"/>
              <a:t>mCfù,%2ْ</a:t>
            </a:r>
            <a:r>
              <a:rPr lang="ar-IQ"/>
              <a:t>بِ™1ة</a:t>
            </a:r>
            <a:r>
              <a:rPr lang="en-US"/>
              <a:t>y,7„</a:t>
            </a:r>
            <a:r>
              <a:rPr lang="ar-IQ"/>
              <a:t>ٹ¦™ب™ْ</a:t>
            </a:r>
            <a:r>
              <a:rPr lang="en-US"/>
              <a:t>a„2=0ƒ2-‘</a:t>
            </a:r>
            <a:r>
              <a:rPr lang="ar-IQ"/>
              <a:t>ق</a:t>
            </a:r>
            <a:r>
              <a:rPr lang="en-US"/>
              <a:t>C‍ </a:t>
            </a:r>
            <a:r>
              <a:rPr lang="ar-IQ"/>
              <a:t>آ</a:t>
            </a:r>
            <a:r>
              <a:rPr lang="en-US"/>
              <a:t>AS</a:t>
            </a:r>
            <a:r>
              <a:rPr lang="ar-IQ"/>
              <a:t>ب\</a:t>
            </a:r>
            <a:r>
              <a:rPr lang="en-US"/>
              <a:t>R</a:t>
            </a:r>
            <a:r>
              <a:rPr lang="ar-IQ"/>
              <a:t>ط</a:t>
            </a:r>
            <a:r>
              <a:rPr lang="en-US"/>
              <a:t>Ck54</a:t>
            </a:r>
            <a:r>
              <a:rPr lang="ar-IQ"/>
              <a:t>ب~!ظ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11624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C8</a:t>
            </a:r>
            <a:r>
              <a:rPr lang="ar-IQ"/>
              <a:t>ن‌</a:t>
            </a:r>
            <a:r>
              <a:rPr lang="en-US"/>
              <a:t>Hf؛d&gt;&amp;Lr, </a:t>
            </a:r>
            <a:r>
              <a:rPr lang="ar-IQ"/>
              <a:t>بى </a:t>
            </a:r>
            <a:r>
              <a:rPr lang="en-US"/>
              <a:t>ü8l!—</a:t>
            </a:r>
            <a:r>
              <a:rPr lang="ar-IQ"/>
              <a:t>پگ¸</a:t>
            </a:r>
            <a:r>
              <a:rPr lang="en-US"/>
              <a:t>B9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090843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­"‏ة</a:t>
            </a:r>
            <a:r>
              <a:rPr lang="en-US"/>
              <a:t>b75</a:t>
            </a:r>
            <a:r>
              <a:rPr lang="ar-IQ"/>
              <a:t>ر|7</a:t>
            </a:r>
            <a:r>
              <a:rPr lang="en-US"/>
              <a:t>P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ے</a:t>
            </a:r>
            <a:r>
              <a:rPr lang="en-US"/>
              <a:t>hـ</a:t>
            </a:r>
            <a:r>
              <a:rPr lang="ar-IQ"/>
              <a:t>ص=ڑ</a:t>
            </a:r>
            <a:r>
              <a:rPr lang="en-US"/>
              <a:t>i§‚ِC@ِd</a:t>
            </a:r>
            <a:r>
              <a:rPr lang="ar-IQ"/>
              <a:t>ن6</a:t>
            </a:r>
            <a:r>
              <a:rPr lang="en-US"/>
              <a:t>Y-5é¦Cœ</a:t>
            </a:r>
            <a:r>
              <a:rPr lang="ar-IQ"/>
              <a:t>گ</a:t>
            </a:r>
            <a:r>
              <a:rPr lang="en-US"/>
              <a:t>èـًƒ
،E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ر</a:t>
            </a:r>
            <a:r>
              <a:rPr lang="en-US"/>
              <a:t>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4042901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B‍!é½i</a:t>
            </a:r>
            <a:r>
              <a:rPr lang="ar-IQ"/>
              <a:t>ن4</a:t>
            </a:r>
            <a:r>
              <a:rPr lang="en-US"/>
              <a:t>hE‍h e‡oA</a:t>
            </a:r>
            <a:r>
              <a:rPr lang="ar-IQ"/>
              <a:t>ق•¨</a:t>
            </a:r>
            <a:r>
              <a:rPr lang="en-US"/>
              <a:t>G^</a:t>
            </a:r>
            <a:r>
              <a:rPr lang="ar-IQ"/>
              <a:t>ك</a:t>
            </a:r>
            <a:r>
              <a:rPr lang="en-US"/>
              <a:t>O‎+F</a:t>
            </a:r>
            <a:r>
              <a:rPr lang="ar-IQ"/>
              <a:t>غ</a:t>
            </a:r>
            <a:r>
              <a:rPr lang="en-US"/>
              <a:t>ô­n‎[	„&lt;</a:t>
            </a:r>
            <a:r>
              <a:rPr lang="ar-IQ"/>
              <a:t>قسس </a:t>
            </a:r>
            <a:r>
              <a:rPr lang="en-US"/>
              <a:t>F'‘،l </a:t>
            </a:r>
            <a:r>
              <a:rPr lang="ar-IQ"/>
              <a:t>ة</a:t>
            </a:r>
            <a:r>
              <a:rPr lang="en-US"/>
              <a:t>âW§؛</a:t>
            </a:r>
            <a:r>
              <a:rPr lang="ar-IQ"/>
              <a:t>ء</a:t>
            </a:r>
            <a:r>
              <a:rPr lang="en-US"/>
              <a:t>B‍z~ـ</a:t>
            </a:r>
            <a:r>
              <a:rPr lang="ar-IQ"/>
              <a:t>گ؛0</a:t>
            </a:r>
            <a:r>
              <a:rPr lang="en-US"/>
              <a:t>mô‘¶é0ƒ'‰^‍·؟‡</a:t>
            </a:r>
            <a:r>
              <a:rPr lang="ar-IQ"/>
              <a:t>صوہإًضْ0</a:t>
            </a:r>
            <a:r>
              <a:rPr lang="en-US"/>
              <a:t>o‎_vg½]&amp;</a:t>
            </a:r>
            <a:r>
              <a:rPr lang="ar-IQ"/>
              <a:t>ع}ڈ</a:t>
            </a:r>
            <a:r>
              <a:rPr lang="en-US"/>
              <a:t>îlûxt`</a:t>
            </a:r>
            <a:r>
              <a:rPr lang="ar-IQ"/>
              <a:t>ع8¼دَ?ھ</a:t>
            </a:r>
            <a:r>
              <a:rPr lang="en-US"/>
              <a:t>M£‹¶¯£mï9</a:t>
            </a:r>
            <a:r>
              <a:rPr lang="ar-IQ"/>
              <a:t>ش#چ£‹¶ئ</a:t>
            </a:r>
            <a:r>
              <a:rPr lang="en-US"/>
              <a:t>ô`ـ</a:t>
            </a:r>
            <a:r>
              <a:rPr lang="ar-IQ"/>
              <a:t>غ؟</a:t>
            </a:r>
            <a:r>
              <a:rPr lang="en-US"/>
              <a:t>O_</a:t>
            </a:r>
            <a:r>
              <a:rPr lang="ar-IQ"/>
              <a:t>شہ</a:t>
            </a:r>
            <a:r>
              <a:rPr lang="en-US"/>
              <a:t>e&amp;</a:t>
            </a:r>
            <a:r>
              <a:rPr lang="ar-IQ"/>
              <a:t>ق</a:t>
            </a:r>
            <a:r>
              <a:rPr lang="en-US"/>
              <a:t>gِ</a:t>
            </a:r>
            <a:r>
              <a:rPr lang="ar-IQ"/>
              <a:t>ص</a:t>
            </a:r>
            <a:r>
              <a:rPr lang="en-US"/>
              <a:t>ô`</a:t>
            </a:r>
            <a:r>
              <a:rPr lang="ar-IQ"/>
              <a:t>ط</a:t>
            </a:r>
            <a:r>
              <a:rPr lang="en-US"/>
              <a:t>Gûê©ê¾ٌ}¯‏</a:t>
            </a:r>
            <a:r>
              <a:rPr lang="ar-IQ"/>
              <a:t>ھ¾	ْ­ك÷„كھ</a:t>
            </a:r>
            <a:r>
              <a:rPr lang="en-US"/>
              <a:t>ô8v</a:t>
            </a:r>
            <a:r>
              <a:rPr lang="ar-IQ"/>
              <a:t>ى'¯</a:t>
            </a:r>
            <a:r>
              <a:rPr lang="en-US"/>
              <a:t>t;ُT“lüGoI</a:t>
            </a:r>
            <a:r>
              <a:rPr lang="ar-IQ"/>
              <a:t>عف‏ُ</a:t>
            </a:r>
            <a:r>
              <a:rPr lang="en-US"/>
              <a:t>ëî</a:t>
            </a:r>
            <a:r>
              <a:rPr lang="ar-IQ"/>
              <a:t>ح„</a:t>
            </a:r>
            <a:r>
              <a:rPr lang="en-US"/>
              <a:t>ë·W¾</a:t>
            </a:r>
            <a:r>
              <a:rPr lang="ar-IQ"/>
              <a:t>آ</a:t>
            </a:r>
            <a:r>
              <a:rPr lang="en-US"/>
              <a:t>wê؟</a:t>
            </a:r>
            <a:r>
              <a:rPr lang="ar-IQ"/>
              <a:t>ق</a:t>
            </a:r>
            <a:r>
              <a:rPr lang="en-US"/>
              <a:t>y&amp;pœ</a:t>
            </a:r>
            <a:r>
              <a:rPr lang="ar-IQ"/>
              <a:t>ظ[«†</a:t>
            </a:r>
            <a:r>
              <a:rPr lang="en-US"/>
              <a:t>ë·؛_ْ،k،Iï</a:t>
            </a:r>
            <a:r>
              <a:rPr lang="ar-IQ"/>
              <a:t>ز÷</a:t>
            </a:r>
            <a:r>
              <a:rPr lang="en-US"/>
              <a:t>C</a:t>
            </a:r>
            <a:r>
              <a:rPr lang="ar-IQ"/>
              <a:t>قإ}‎ك</a:t>
            </a:r>
            <a:r>
              <a:rPr lang="en-US"/>
              <a:t>z‍I'</a:t>
            </a:r>
            <a:r>
              <a:rPr lang="ar-IQ"/>
              <a:t>ك</a:t>
            </a:r>
            <a:r>
              <a:rPr lang="en-US"/>
              <a:t>z</a:t>
            </a:r>
            <a:r>
              <a:rPr lang="ar-IQ"/>
              <a:t>ق¸ص</a:t>
            </a:r>
            <a:r>
              <a:rPr lang="en-US"/>
              <a:t>O{ï</a:t>
            </a:r>
            <a:r>
              <a:rPr lang="ar-IQ"/>
              <a:t>ف.ط‏ك®“</a:t>
            </a:r>
            <a:r>
              <a:rPr lang="en-US"/>
              <a:t>ûïC¯</a:t>
            </a:r>
            <a:r>
              <a:rPr lang="ar-IQ"/>
              <a:t>غژے­</a:t>
            </a:r>
            <a:r>
              <a:rPr lang="en-US"/>
              <a:t>ëb؟‹</a:t>
            </a:r>
            <a:r>
              <a:rPr lang="ar-IQ"/>
              <a:t>ے</a:t>
            </a:r>
            <a:r>
              <a:rPr lang="en-US"/>
              <a:t>Q^µî؟</a:t>
            </a:r>
            <a:r>
              <a:rPr lang="ar-IQ"/>
              <a:t>ے</a:t>
            </a:r>
            <a:r>
              <a:rPr lang="en-US"/>
              <a:t>û‹Kzْ</a:t>
            </a:r>
            <a:r>
              <a:rPr lang="ar-IQ"/>
              <a:t>يا´؟[</a:t>
            </a:r>
            <a:r>
              <a:rPr lang="en-US"/>
              <a:t>I</a:t>
            </a:r>
            <a:r>
              <a:rPr lang="ar-IQ"/>
              <a:t>ے</a:t>
            </a:r>
            <a:r>
              <a:rPr lang="en-US"/>
              <a:t>v«Kْî.</a:t>
            </a:r>
            <a:r>
              <a:rPr lang="ar-IQ"/>
              <a:t>ے</a:t>
            </a:r>
            <a:r>
              <a:rPr lang="en-US"/>
              <a:t>ô›</a:t>
            </a:r>
            <a:r>
              <a:rPr lang="ar-IQ"/>
              <a:t>ل÷×</a:t>
            </a:r>
            <a:r>
              <a:rPr lang="en-US"/>
              <a:t>ë</a:t>
            </a:r>
            <a:r>
              <a:rPr lang="ar-IQ"/>
              <a:t>إ×_يً</a:t>
            </a:r>
            <a:r>
              <a:rPr lang="en-US"/>
              <a:t>ï°ˆë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8790468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سزےء</a:t>
            </a:r>
            <a:r>
              <a:rPr lang="en-US"/>
              <a:t>v</a:t>
            </a:r>
            <a:r>
              <a:rPr lang="ar-IQ"/>
              <a:t>ےے</a:t>
            </a:r>
            <a:r>
              <a:rPr lang="en-US"/>
              <a:t>y ً</a:t>
            </a:r>
            <a:r>
              <a:rPr lang="ar-IQ"/>
              <a:t>ز‏‏‏·ے‏ف»ٌ</a:t>
            </a:r>
            <a:br>
              <a:rPr lang="ar-IQ"/>
            </a:br>
            <a:r>
              <a:rPr lang="ar-IQ"/>
              <a:t>‏!</a:t>
            </a:r>
            <a:r>
              <a:rPr lang="en-US"/>
              <a:t>t¯ِ</a:t>
            </a:r>
            <a:r>
              <a:rPr lang="ar-IQ"/>
              <a:t>ز‍%ً÷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ے‏ك°آُ‍%ے…××ك_</a:t>
            </a:r>
            <a:r>
              <a:rPr lang="en-US"/>
              <a:t>çE</a:t>
            </a:r>
            <a:r>
              <a:rPr lang="ar-IQ"/>
              <a:t>يدْ</a:t>
            </a:r>
            <a:r>
              <a:rPr lang="en-US"/>
              <a:t>ûْ×</a:t>
            </a:r>
            <a:r>
              <a:rPr lang="ar-IQ"/>
              <a:t>ے</a:t>
            </a:r>
            <a:r>
              <a:rPr lang="en-US"/>
              <a:t>ë×</a:t>
            </a:r>
            <a:r>
              <a:rPr lang="ar-IQ"/>
              <a:t>ژ؟لض§‰</a:t>
            </a:r>
            <a:r>
              <a:rPr lang="en-US"/>
              <a:t>C</a:t>
            </a:r>
            <a:r>
              <a:rPr lang="ar-IQ"/>
              <a:t>ے¨</a:t>
            </a:r>
            <a:r>
              <a:rPr lang="en-US"/>
              <a:t>Bê</a:t>
            </a:r>
            <a:r>
              <a:rPr lang="ar-IQ"/>
              <a:t>عےےدژ½?؛أ®÷»ل‏دےْے</a:t>
            </a:r>
            <a:r>
              <a:rPr lang="en-US"/>
              <a:t>ô#ً</a:t>
            </a:r>
            <a:r>
              <a:rPr lang="ar-IQ"/>
              <a:t>ل
ے‏ے¯</a:t>
            </a:r>
            <a:r>
              <a:rPr lang="en-US"/>
              <a:t>û¯</a:t>
            </a:r>
            <a:r>
              <a:rPr lang="ar-IQ"/>
              <a:t>فّ</a:t>
            </a:r>
            <a:r>
              <a:rPr lang="en-US"/>
              <a:t>C_</a:t>
            </a:r>
            <a:r>
              <a:rPr lang="ar-IQ"/>
              <a:t>آآے؟؛</a:t>
            </a:r>
            <a:r>
              <a:rPr lang="en-US"/>
              <a:t>o</a:t>
            </a:r>
            <a:r>
              <a:rPr lang="ar-IQ"/>
              <a:t>ےے„!ے؛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81089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ّl</a:t>
            </a:r>
            <a:r>
              <a:rPr lang="ar-IQ"/>
              <a:t>ا†ـ¾اےذ</a:t>
            </a:r>
            <a:r>
              <a:rPr lang="en-US"/>
              <a:t>O</a:t>
            </a:r>
            <a:r>
              <a:rPr lang="ar-IQ"/>
              <a:t>ےےے‏ے®«؟ے</a:t>
            </a:r>
            <a:r>
              <a:rPr lang="en-US"/>
              <a:t>û‎²‡t؟</a:t>
            </a:r>
            <a:r>
              <a:rPr lang="ar-IQ"/>
              <a:t>ے½؟ط­ٹ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355848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ے_ے‎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Xm,?W</a:t>
            </a:r>
            <a:r>
              <a:rPr lang="ar-IQ"/>
              <a:t>ےكے</a:t>
            </a:r>
            <a:r>
              <a:rPr lang="en-US"/>
              <a:t>zï</a:t>
            </a:r>
            <a:r>
              <a:rPr lang="ar-IQ"/>
              <a:t>ے‏ك‎‎</a:t>
            </a:r>
            <a:r>
              <a:rPr lang="en-US"/>
              <a:t>ëë</a:t>
            </a:r>
            <a:r>
              <a:rPr lang="ar-IQ"/>
              <a:t>ے</a:t>
            </a:r>
            <a:r>
              <a:rPr lang="en-US"/>
              <a:t>küqà</a:t>
            </a:r>
            <a:r>
              <a:rPr lang="ar-IQ"/>
              <a:t>ژ?ّ#ژ¸</a:t>
            </a:r>
            <a:r>
              <a:rPr lang="en-US"/>
              <a:t>o‏ًْ÷‎ّ#</a:t>
            </a:r>
            <a:r>
              <a:rPr lang="ar-IQ"/>
              <a:t>ڈُّ</a:t>
            </a:r>
            <a:r>
              <a:rPr lang="en-US"/>
              <a:t>Xm¾</a:t>
            </a:r>
            <a:r>
              <a:rPr lang="ar-IQ"/>
              <a:t>ے</a:t>
            </a:r>
            <a:r>
              <a:rPr lang="en-US"/>
              <a:t>ô؟‏µ</a:t>
            </a:r>
            <a:r>
              <a:rPr lang="ar-IQ"/>
              <a:t>ے[ً÷÷]</a:t>
            </a:r>
            <a:r>
              <a:rPr lang="en-US"/>
              <a:t>W‎‏»°´؟ô¾</a:t>
            </a:r>
            <a:r>
              <a:rPr lang="ar-IQ"/>
              <a:t>ك÷فْ</a:t>
            </a:r>
            <a:r>
              <a:rPr lang="en-US"/>
              <a:t>ë</a:t>
            </a:r>
            <a:r>
              <a:rPr lang="ar-IQ"/>
              <a:t>ے´¾‎في²7&amp;;¯</a:t>
            </a:r>
            <a:r>
              <a:rPr lang="en-US"/>
              <a:t>ï</a:t>
            </a:r>
            <a:r>
              <a:rPr lang="ar-IQ"/>
              <a:t>ے¶</a:t>
            </a:r>
            <a:r>
              <a:rPr lang="en-US"/>
              <a:t>F</a:t>
            </a:r>
            <a:r>
              <a:rPr lang="ar-IQ"/>
              <a:t>ے</a:t>
            </a:r>
            <a:r>
              <a:rPr lang="en-US"/>
              <a:t>ûdn</a:t>
            </a:r>
            <a:r>
              <a:rPr lang="ar-IQ"/>
              <a:t>ك</a:t>
            </a:r>
            <a:r>
              <a:rPr lang="en-US"/>
              <a:t>û‎C÷</a:t>
            </a:r>
            <a:r>
              <a:rPr lang="ar-IQ"/>
              <a:t>ے؟؟غےغ#¥وءُے×ن8ع</a:t>
            </a:r>
            <a:r>
              <a:rPr lang="en-US"/>
              <a:t>l”S·÷ûdoُْëDnëao</a:t>
            </a:r>
            <a:r>
              <a:rPr lang="ar-IQ"/>
              <a:t>آ–;</a:t>
            </a:r>
            <a:r>
              <a:rPr lang="en-US"/>
              <a:t>ûd£‏</a:t>
            </a:r>
            <a:r>
              <a:rPr lang="ar-IQ"/>
              <a:t>آط</a:t>
            </a:r>
            <a:r>
              <a:rPr lang="en-US"/>
              <a:t>Uû</a:t>
            </a:r>
            <a:br>
              <a:rPr lang="en-US"/>
            </a:br>
            <a:r>
              <a:rPr lang="en-US"/>
              <a:t>¥</a:t>
            </a:r>
            <a:r>
              <a:rPr lang="ar-IQ"/>
              <a:t>صثڈ#</a:t>
            </a:r>
            <a:r>
              <a:rPr lang="en-US"/>
              <a:t>wl”?_ْO‎…</a:t>
            </a:r>
            <a:r>
              <a:rPr lang="ar-IQ"/>
              <a:t>غف‎</a:t>
            </a:r>
            <a:r>
              <a:rPr lang="en-US"/>
              <a:t>w‎}²Q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360876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ُûW"</a:t>
            </a:r>
            <a:r>
              <a:rPr lang="ar-IQ"/>
              <a:t>أ</a:t>
            </a:r>
            <a:r>
              <a:rPr lang="en-US"/>
              <a:t>é/‎…</a:t>
            </a:r>
            <a:r>
              <a:rPr lang="ar-IQ"/>
              <a:t>غ%</a:t>
            </a:r>
            <a:br>
              <a:rPr lang="ar-IQ"/>
            </a:br>
            <a:r>
              <a:rPr lang="ar-IQ"/>
              <a:t>ے</a:t>
            </a:r>
            <a:r>
              <a:rPr lang="en-US"/>
              <a:t>î</a:t>
            </a:r>
            <a:r>
              <a:rPr lang="ar-IQ"/>
              <a:t>ں</a:t>
            </a:r>
            <a:r>
              <a:rPr lang="en-US"/>
              <a:t>lh&gt;</a:t>
            </a:r>
            <a:r>
              <a:rPr lang="ar-IQ"/>
              <a:t>ي&gt;ھ×بكط</a:t>
            </a:r>
            <a:r>
              <a:rPr lang="en-US"/>
              <a:t>âû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3704985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lj</a:t>
            </a:r>
            <a:r>
              <a:rPr lang="ar-IQ"/>
              <a:t>ع}</a:t>
            </a:r>
            <a:r>
              <a:rPr lang="en-US"/>
              <a:t>Eê</a:t>
            </a:r>
            <a:r>
              <a:rPr lang="ar-IQ"/>
              <a:t>ں</a:t>
            </a:r>
            <a:r>
              <a:rPr lang="en-US"/>
              <a:t>k¾×؟a¬?V?I]Mk…‡ë…</a:t>
            </a:r>
            <a:r>
              <a:rPr lang="ar-IQ"/>
              <a:t>ي</a:t>
            </a:r>
            <a:r>
              <a:rPr lang="en-US"/>
              <a:t>mXa4ِ=°</a:t>
            </a:r>
            <a:r>
              <a:rPr lang="ar-IQ"/>
              <a:t>ص&gt;ُ</a:t>
            </a:r>
            <a:r>
              <a:rPr lang="en-US"/>
              <a:t>c[\/¥im_tî</a:t>
            </a:r>
            <a:r>
              <a:rPr lang="ar-IQ"/>
              <a:t>ئ«</a:t>
            </a:r>
            <a:r>
              <a:rPr lang="en-US"/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3165008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¨´س</a:t>
            </a:r>
            <a:r>
              <a:rPr lang="en-US"/>
              <a:t>a(î-</a:t>
            </a:r>
            <a:r>
              <a:rPr lang="ar-IQ"/>
              <a:t>ٹط</a:t>
            </a:r>
            <a:r>
              <a:rPr lang="en-US"/>
              <a:t>a;I</a:t>
            </a:r>
            <a:r>
              <a:rPr lang="ar-IQ"/>
              <a:t>چ´ص4ي4</a:t>
            </a:r>
            <a:r>
              <a:rPr lang="en-US"/>
              <a:t>àِ</a:t>
            </a:r>
            <a:r>
              <a:rPr lang="ar-IQ"/>
              <a:t>آ</a:t>
            </a:r>
            <a:r>
              <a:rPr lang="en-US"/>
              <a:t>M¦</a:t>
            </a:r>
            <a:r>
              <a:rPr lang="ar-IQ"/>
              <a:t>أ	µأ</a:t>
            </a:r>
            <a:r>
              <a:rPr lang="en-US"/>
              <a:t>Uâv</a:t>
            </a:r>
            <a:r>
              <a:rPr lang="ar-IQ"/>
              <a:t>ع</a:t>
            </a:r>
            <a:r>
              <a:rPr lang="en-US"/>
              <a:t>l0‌ـٌj</a:t>
            </a:r>
            <a:r>
              <a:rPr lang="ar-IQ"/>
              <a:t>آ®ِآ</a:t>
            </a:r>
            <a:r>
              <a:rPr lang="en-US"/>
              <a:t>Zi°</a:t>
            </a:r>
            <a:r>
              <a:rPr lang="ar-IQ"/>
              <a:t>آ</a:t>
            </a:r>
            <a:r>
              <a:rPr lang="en-US"/>
              <a:t>m[</a:t>
            </a:r>
            <a:r>
              <a:rPr lang="ar-IQ"/>
              <a:t>فإ&amp;¼</a:t>
            </a:r>
            <a:r>
              <a:rPr lang="en-US"/>
              <a:t>v</a:t>
            </a:r>
            <a:r>
              <a:rPr lang="ar-IQ"/>
              <a:t>آٹ</a:t>
            </a:r>
            <a:r>
              <a:rPr lang="en-US"/>
              <a:t>ck«»N</a:t>
            </a:r>
            <a:r>
              <a:rPr lang="ar-IQ"/>
              <a:t>ط</a:t>
            </a:r>
            <a:r>
              <a:rPr lang="en-US"/>
              <a:t>O</a:t>
            </a:r>
            <a:r>
              <a:rPr lang="ar-IQ"/>
              <a:t>ى&amp;)ًي\</a:t>
            </a:r>
            <a:r>
              <a:rPr lang="en-US"/>
              <a:t>uëë</a:t>
            </a:r>
            <a:r>
              <a:rPr lang="ar-IQ"/>
              <a:t>غآغ	</a:t>
            </a:r>
            <a:r>
              <a:rPr lang="en-US"/>
              <a:t>uwâââQ^!</a:t>
            </a:r>
            <a:r>
              <a:rPr lang="ar-IQ"/>
              <a:t>ھ</a:t>
            </a:r>
            <a:r>
              <a:rPr lang="en-US"/>
              <a:t>n</a:t>
            </a:r>
            <a:r>
              <a:rPr lang="ar-IQ"/>
              <a:t>ک¯</a:t>
            </a:r>
            <a:r>
              <a:rPr lang="en-US"/>
              <a:t>X¶Q/Ma¨A›g „C_[†</a:t>
            </a:r>
            <a:r>
              <a:rPr lang="ar-IQ"/>
              <a:t>پ—</a:t>
            </a:r>
            <a:r>
              <a:rPr lang="en-US"/>
              <a:t>ô,4L‏´L- </a:t>
            </a:r>
            <a:r>
              <a:rPr lang="ar-IQ"/>
              <a:t>ذ</a:t>
            </a:r>
            <a:r>
              <a:rPr lang="en-US"/>
              <a:t>t÷»… ّi</a:t>
            </a:r>
            <a:r>
              <a:rPr lang="ar-IQ"/>
              <a:t>ط­‎أ</a:t>
            </a:r>
            <a:r>
              <a:rPr lang="en-US"/>
              <a:t>î</a:t>
            </a:r>
            <a:r>
              <a:rPr lang="ar-IQ"/>
              <a:t>ل­ں</a:t>
            </a:r>
            <a:r>
              <a:rPr lang="en-US"/>
              <a:t>A0·</a:t>
            </a:r>
            <a:r>
              <a:rPr lang="ar-IQ"/>
              <a:t>آ­ًس†›„‏ذˆ3¨†½</a:t>
            </a:r>
            <a:br>
              <a:rPr lang="ar-IQ"/>
            </a:br>
            <a:r>
              <a:rPr lang="en-US"/>
              <a:t>B"#</a:t>
            </a:r>
            <a:r>
              <a:rPr lang="ar-IQ"/>
              <a:t>گب!ؤ</a:t>
            </a:r>
            <a:r>
              <a:rPr lang="en-US"/>
              <a:t>DE</a:t>
            </a:r>
            <a:r>
              <a:rPr lang="ar-IQ"/>
              <a:t>ں</a:t>
            </a:r>
            <a:r>
              <a:rPr lang="en-US"/>
              <a:t>A4Mb8‹V-3è!h0،Pf</a:t>
            </a:r>
            <a:r>
              <a:rPr lang="ar-IQ"/>
              <a:t>ط</a:t>
            </a:r>
            <a:r>
              <a:rPr lang="en-US"/>
              <a:t>M3è </a:t>
            </a:r>
            <a:r>
              <a:rPr lang="ar-IQ"/>
              <a:t>ح°ڑ&amp;</a:t>
            </a:r>
            <a:r>
              <a:rPr lang="en-US"/>
              <a:t>DG}"A›g</a:t>
            </a:r>
            <a:r>
              <a:rPr lang="ar-IQ"/>
              <a:t>پ¤</a:t>
            </a:r>
            <a:r>
              <a:rPr lang="en-US"/>
              <a:t>â	</a:t>
            </a:r>
            <a:r>
              <a:rPr lang="ar-IQ"/>
              <a:t>ھب‘¬پ´</a:t>
            </a:r>
            <a:r>
              <a:rPr lang="en-US"/>
              <a:t>WG{BB"!„@’*</a:t>
            </a:r>
            <a:r>
              <a:rPr lang="ar-IQ"/>
              <a:t>´گ@آاے–ب</a:t>
            </a:r>
            <a:r>
              <a:rPr lang="en-US"/>
              <a:t>Tٍr!¥Lƒ]0”0Z؛</a:t>
            </a:r>
            <a:r>
              <a:rPr lang="ar-IQ"/>
              <a:t>ل</a:t>
            </a:r>
            <a:r>
              <a:rPr lang="en-US"/>
              <a:t>F</a:t>
            </a:r>
            <a:r>
              <a:rPr lang="ar-IQ"/>
              <a:t>آ</a:t>
            </a:r>
            <a:r>
              <a:rPr lang="en-US"/>
              <a:t>M…‎u</a:t>
            </a:r>
            <a:r>
              <a:rPr lang="ar-IQ"/>
              <a:t>س.8´8ے‏@¦
—گ4+!گ
</a:t>
            </a:r>
            <a:r>
              <a:rPr lang="en-US"/>
              <a:t>î@</a:t>
            </a:r>
            <a:r>
              <a:rPr lang="ar-IQ"/>
              <a:t>ط#گب</a:t>
            </a:r>
            <a:r>
              <a:rPr lang="en-US"/>
              <a:t>g né</a:t>
            </a:r>
            <a:r>
              <a:rPr lang="ar-IQ"/>
              <a:t>نِ@ً8²</a:t>
            </a:r>
            <a:r>
              <a:rPr lang="en-US"/>
              <a:t>ƒK</a:t>
            </a:r>
            <a:r>
              <a:rPr lang="ar-IQ"/>
              <a:t>گ^)@</a:t>
            </a:r>
            <a:r>
              <a:rPr lang="en-US"/>
              <a:t>RX@ٌ²†³„</a:t>
            </a:r>
            <a:r>
              <a:rPr lang="ar-IQ"/>
              <a:t>بآ</a:t>
            </a:r>
            <a:r>
              <a:rPr lang="en-US"/>
              <a:t>wé</a:t>
            </a:r>
            <a:r>
              <a:rPr lang="ar-IQ"/>
              <a:t>ھ`ˆ</a:t>
            </a:r>
            <a:r>
              <a:rPr lang="en-US"/>
              <a:t>è0</a:t>
            </a:r>
            <a:r>
              <a:rPr lang="ar-IQ"/>
              <a:t>ڑ</a:t>
            </a:r>
            <a:r>
              <a:rPr lang="en-US"/>
              <a:t>jwd2C/•{</a:t>
            </a:r>
            <a:r>
              <a:rPr lang="ar-IQ"/>
              <a:t>ےآص¤</a:t>
            </a:r>
            <a:r>
              <a:rPr lang="en-US"/>
              <a:t>V©‎?»JïُI£jïO؟</a:t>
            </a:r>
            <a:r>
              <a:rPr lang="ar-IQ"/>
              <a:t>حڑ</a:t>
            </a:r>
            <a:r>
              <a:rPr lang="en-US"/>
              <a:t>wF</a:t>
            </a:r>
            <a:r>
              <a:rPr lang="ar-IQ"/>
              <a:t>نم</a:t>
            </a:r>
            <a:r>
              <a:rPr lang="en-US"/>
              <a:t>Rْ</a:t>
            </a:r>
            <a:r>
              <a:rPr lang="ar-IQ"/>
              <a:t>عٌب6¾ّ</a:t>
            </a:r>
            <a:r>
              <a:rPr lang="en-US"/>
              <a:t>ïô8</a:t>
            </a:r>
            <a:r>
              <a:rPr lang="ar-IQ"/>
              <a:t>ل</a:t>
            </a:r>
            <a:r>
              <a:rPr lang="en-US"/>
              <a:t>è_z|</a:t>
            </a:r>
            <a:r>
              <a:rPr lang="ar-IQ"/>
              <a:t>پک</a:t>
            </a:r>
            <a:r>
              <a:rPr lang="en-US"/>
              <a:t>W</a:t>
            </a:r>
            <a:r>
              <a:rPr lang="ar-IQ"/>
              <a:t>ا~—ُُصح‰</a:t>
            </a:r>
            <a:r>
              <a:rPr lang="en-US"/>
              <a:t>ô«­</a:t>
            </a:r>
            <a:r>
              <a:rPr lang="ar-IQ"/>
              <a:t>ن</a:t>
            </a:r>
            <a:r>
              <a:rPr lang="en-US"/>
              <a:t>ùl†`ù~R~ ‘›Q</a:t>
            </a:r>
            <a:r>
              <a:rPr lang="ar-IQ"/>
              <a:t>ب</a:t>
            </a:r>
            <a:r>
              <a:rPr lang="en-US"/>
              <a:t>G%ٌEَa</a:t>
            </a:r>
            <a:r>
              <a:rPr lang="ar-IQ"/>
              <a:t>آ
س!</a:t>
            </a:r>
            <a:r>
              <a:rPr lang="en-US"/>
              <a:t>p†CG‘èA§”</a:t>
            </a:r>
            <a:r>
              <a:rPr lang="ar-IQ"/>
              <a:t>چب~ </a:t>
            </a:r>
            <a:r>
              <a:rPr lang="en-US"/>
              <a:t>ùêA;6|–</a:t>
            </a:r>
            <a:r>
              <a:rPr lang="ar-IQ"/>
              <a:t>آ†@</a:t>
            </a:r>
            <a:r>
              <a:rPr lang="en-US"/>
              <a:t>o</a:t>
            </a:r>
            <a:r>
              <a:rPr lang="ar-IQ"/>
              <a:t>نا ¾„#¦@ا&amp;</a:t>
            </a:r>
            <a:r>
              <a:rPr lang="en-US"/>
              <a:t>CE1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آ+گسى†~!ا2</a:t>
            </a:r>
            <a:r>
              <a:rPr lang="en-US"/>
              <a:t>pƒ$A­CF‘`</a:t>
            </a:r>
            <a:r>
              <a:rPr lang="ar-IQ"/>
              <a:t>پ§</a:t>
            </a:r>
            <a:r>
              <a:rPr lang="en-US"/>
              <a:t>dً„9:aO&gt; </a:t>
            </a:r>
            <a:r>
              <a:rPr lang="ar-IQ"/>
              <a:t>آ†ءس0[</a:t>
            </a:r>
            <a:r>
              <a:rPr lang="en-US"/>
              <a:t>L‡</a:t>
            </a:r>
            <a:r>
              <a:rPr lang="ar-IQ"/>
              <a:t>ہ</a:t>
            </a:r>
            <a:r>
              <a:rPr lang="en-US"/>
              <a:t>ƒ‹0Aْ </a:t>
            </a:r>
            <a:r>
              <a:rPr lang="ar-IQ"/>
              <a:t>ب5</a:t>
            </a:r>
            <a:r>
              <a:rPr lang="en-US"/>
              <a:t>éi‎“</a:t>
            </a:r>
            <a:r>
              <a:rPr lang="ar-IQ"/>
              <a:t>ؤ</a:t>
            </a:r>
            <a:r>
              <a:rPr lang="en-US"/>
              <a:t>ndü</a:t>
            </a:r>
            <a:r>
              <a:rPr lang="ar-IQ"/>
              <a:t>پ#گأگ</a:t>
            </a:r>
            <a:r>
              <a:rPr lang="en-US"/>
              <a:t>N²(F„</a:t>
            </a:r>
            <a:r>
              <a:rPr lang="ar-IQ"/>
              <a:t>ر@</a:t>
            </a:r>
            <a:r>
              <a:rPr lang="en-US"/>
              <a:t>l„4</a:t>
            </a:r>
            <a:r>
              <a:rPr lang="ar-IQ"/>
              <a:t>ب</a:t>
            </a:r>
            <a:r>
              <a:rPr lang="en-US"/>
              <a:t>g،</a:t>
            </a:r>
            <a:r>
              <a:rPr lang="ar-IQ"/>
              <a:t>ن3ظ</a:t>
            </a:r>
            <a:r>
              <a:rPr lang="en-US"/>
              <a:t>A‘</a:t>
            </a:r>
            <a:r>
              <a:rPr lang="ar-IQ"/>
              <a:t>ط</a:t>
            </a:r>
            <a:r>
              <a:rPr lang="en-US"/>
              <a:t>A d¬ </a:t>
            </a:r>
            <a:r>
              <a:rPr lang="ar-IQ"/>
              <a:t>ذ</a:t>
            </a:r>
            <a:r>
              <a:rPr lang="en-US"/>
              <a:t>h¨‚¦‹N×</a:t>
            </a:r>
            <a:r>
              <a:rPr lang="ar-IQ"/>
              <a:t>قص</a:t>
            </a:r>
            <a:r>
              <a:rPr lang="en-US"/>
              <a:t>S½؟</a:t>
            </a:r>
            <a:r>
              <a:rPr lang="ar-IQ"/>
              <a:t>س2</a:t>
            </a:r>
            <a:r>
              <a:rPr lang="en-US"/>
              <a:t>x</a:t>
            </a:r>
            <a:r>
              <a:rPr lang="ar-IQ"/>
              <a:t>چشرإقى ر¹—ڑ75‎24'</a:t>
            </a:r>
            <a:r>
              <a:rPr lang="en-US"/>
              <a:t>ô½é]</a:t>
            </a:r>
            <a:r>
              <a:rPr lang="ar-IQ"/>
              <a:t>گت²</a:t>
            </a:r>
            <a:r>
              <a:rPr lang="en-US"/>
              <a:t>X</a:t>
            </a:r>
            <a:r>
              <a:rPr lang="ar-IQ"/>
              <a:t>ٹ	„ع}ن</a:t>
            </a:r>
            <a:r>
              <a:rPr lang="en-US"/>
              <a:t>h</a:t>
            </a:r>
            <a:r>
              <a:rPr lang="ar-IQ"/>
              <a:t>س¤</a:t>
            </a:r>
            <a:r>
              <a:rPr lang="en-US"/>
              <a:t>rvdٌO</a:t>
            </a:r>
            <a:r>
              <a:rPr lang="ar-IQ"/>
              <a:t>س</a:t>
            </a:r>
            <a:r>
              <a:rPr lang="en-US"/>
              <a:t>ôm´qQƒ}</a:t>
            </a:r>
            <a:r>
              <a:rPr lang="ar-IQ"/>
              <a:t>ط</a:t>
            </a:r>
            <a:r>
              <a:rPr lang="en-US"/>
              <a:t>i¬;£</a:t>
            </a:r>
            <a:r>
              <a:rPr lang="ar-IQ"/>
              <a:t>و</a:t>
            </a:r>
            <a:r>
              <a:rPr lang="en-US"/>
              <a:t>H‏</a:t>
            </a:r>
            <a:r>
              <a:rPr lang="ar-IQ"/>
              <a:t>ك®ر</a:t>
            </a:r>
            <a:r>
              <a:rPr lang="en-US"/>
              <a:t>ƒ{{£</a:t>
            </a:r>
            <a:r>
              <a:rPr lang="ar-IQ"/>
              <a:t>ذ@ّ}4¯</a:t>
            </a:r>
            <a:r>
              <a:rPr lang="en-US"/>
              <a:t>g
•£“</a:t>
            </a:r>
            <a:r>
              <a:rPr lang="ar-IQ"/>
              <a:t>ى‍م	</a:t>
            </a:r>
            <a:r>
              <a:rPr lang="en-US"/>
              <a:t>mo«„od</a:t>
            </a:r>
            <a:r>
              <a:rPr lang="ar-IQ"/>
              <a:t>ذ </a:t>
            </a:r>
            <a:r>
              <a:rPr lang="en-US"/>
              <a:t>ûMpè</a:t>
            </a:r>
            <a:r>
              <a:rPr lang="ar-IQ"/>
              <a:t>غج&gt;ئ×</a:t>
            </a:r>
            <a:r>
              <a:rPr lang="en-US"/>
              <a:t>F</a:t>
            </a:r>
            <a:r>
              <a:rPr lang="ar-IQ"/>
              <a:t>غ…</a:t>
            </a:r>
            <a:r>
              <a:rPr lang="en-US"/>
              <a:t>O.</a:t>
            </a:r>
            <a:r>
              <a:rPr lang="ar-IQ"/>
              <a:t>ضـگ؛0</a:t>
            </a:r>
            <a:r>
              <a:rPr lang="en-US"/>
              <a:t>m</a:t>
            </a:r>
            <a:r>
              <a:rPr lang="ar-IQ"/>
              <a:t>ف</a:t>
            </a:r>
            <a:r>
              <a:rPr lang="en-US"/>
              <a:t>m…&lt;‰ْM </a:t>
            </a:r>
            <a:r>
              <a:rPr lang="ar-IQ"/>
              <a:t>پ‎ںٌ&gt;</a:t>
            </a:r>
            <a:r>
              <a:rPr lang="en-US"/>
              <a:t>q</a:t>
            </a:r>
            <a:r>
              <a:rPr lang="ar-IQ"/>
              <a:t>كھ</a:t>
            </a:r>
            <a:r>
              <a:rPr lang="en-US"/>
              <a:t>u|a</a:t>
            </a:r>
            <a:r>
              <a:rPr lang="ar-IQ"/>
              <a:t>ق</a:t>
            </a:r>
            <a:r>
              <a:rPr lang="en-US"/>
              <a:t>´~‎5û</a:t>
            </a:r>
            <a:r>
              <a:rPr lang="ar-IQ"/>
              <a:t>ص3„ر</a:t>
            </a:r>
            <a:r>
              <a:rPr lang="en-US"/>
              <a:t>ƒjûêُô‍</a:t>
            </a:r>
            <a:r>
              <a:rPr lang="ar-IQ"/>
              <a:t>ز</a:t>
            </a:r>
            <a:r>
              <a:rPr lang="en-US"/>
              <a:t>Mü</a:t>
            </a:r>
            <a:r>
              <a:rPr lang="ar-IQ"/>
              <a:t>مُ</a:t>
            </a:r>
            <a:r>
              <a:rPr lang="en-US"/>
              <a:t>TُXt0</a:t>
            </a:r>
            <a:r>
              <a:rPr lang="ar-IQ"/>
              <a:t>ژ7£</a:t>
            </a:r>
            <a:r>
              <a:rPr lang="en-US"/>
              <a:t>mُI{L</a:t>
            </a:r>
            <a:r>
              <a:rPr lang="ar-IQ"/>
              <a:t>ل=ْ</a:t>
            </a:r>
            <a:r>
              <a:rPr lang="en-US"/>
              <a:t>I؛ُwéëْI½</a:t>
            </a:r>
            <a:r>
              <a:rPr lang="ar-IQ"/>
              <a:t>ء¦÷ف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g	</a:t>
            </a:r>
            <a:r>
              <a:rPr lang="ar-IQ"/>
              <a:t>سك</a:t>
            </a:r>
            <a:r>
              <a:rPr lang="en-US"/>
              <a:t>c</a:t>
            </a:r>
            <a:r>
              <a:rPr lang="ar-IQ"/>
              <a:t>س</a:t>
            </a:r>
            <a:r>
              <a:rPr lang="en-US"/>
              <a:t>K؟</a:t>
            </a:r>
            <a:r>
              <a:rPr lang="ar-IQ"/>
              <a:t>ك:</a:t>
            </a:r>
            <a:r>
              <a:rPr lang="en-US"/>
              <a:t>û</a:t>
            </a:r>
            <a:r>
              <a:rPr lang="ar-IQ"/>
              <a:t>ط®—</a:t>
            </a:r>
            <a:r>
              <a:rPr lang="en-US"/>
              <a:t>c؟</a:t>
            </a:r>
            <a:r>
              <a:rPr lang="ar-IQ"/>
              <a:t>ص?ص+</a:t>
            </a:r>
            <a:r>
              <a:rPr lang="en-US"/>
              <a:t>ûU{</a:t>
            </a:r>
            <a:r>
              <a:rPr lang="ar-IQ"/>
              <a:t>د$خ§</a:t>
            </a:r>
            <a:r>
              <a:rPr lang="en-US"/>
              <a:t>n¬z©</a:t>
            </a:r>
            <a:r>
              <a:rPr lang="ar-IQ"/>
              <a:t>ںفز</a:t>
            </a:r>
            <a:r>
              <a:rPr lang="en-US"/>
              <a:t>ny+Lwîy*</a:t>
            </a:r>
            <a:r>
              <a:rPr lang="ar-IQ"/>
              <a:t>ك­1ف›	×~«</a:t>
            </a:r>
            <a:r>
              <a:rPr lang="en-US"/>
              <a:t>I</a:t>
            </a:r>
            <a:r>
              <a:rPr lang="ar-IQ"/>
              <a:t>ز</a:t>
            </a:r>
            <a:r>
              <a:rPr lang="en-US"/>
              <a:t>â</a:t>
            </a:r>
            <a:r>
              <a:rPr lang="ar-IQ"/>
              <a:t>ےك</a:t>
            </a:r>
            <a:r>
              <a:rPr lang="en-US"/>
              <a:t>v</a:t>
            </a:r>
            <a:r>
              <a:rPr lang="ar-IQ"/>
              <a:t>ض</a:t>
            </a:r>
            <a:r>
              <a:rPr lang="en-US"/>
              <a:t>ü[</a:t>
            </a:r>
            <a:r>
              <a:rPr lang="ar-IQ"/>
              <a:t>ے‎</a:t>
            </a:r>
            <a:r>
              <a:rPr lang="en-US"/>
              <a:t>â‏â‏‎z‍</a:t>
            </a:r>
            <a:r>
              <a:rPr lang="ar-IQ"/>
              <a:t>…ے</a:t>
            </a:r>
            <a:r>
              <a:rPr lang="en-US"/>
              <a:t>ëIـwï[</a:t>
            </a:r>
            <a:r>
              <a:rPr lang="ar-IQ"/>
              <a:t>ضإ„د·ك»چµ·ُ¸ع</a:t>
            </a:r>
            <a:r>
              <a:rPr lang="en-US"/>
              <a:t>O</a:t>
            </a:r>
            <a:r>
              <a:rPr lang="ar-IQ"/>
              <a:t>ٹ·</a:t>
            </a:r>
            <a:r>
              <a:rPr lang="en-US"/>
              <a:t>û|]؛Oï÷éْ؛Pُ½‏؟K</a:t>
            </a:r>
            <a:r>
              <a:rPr lang="ar-IQ"/>
              <a:t>ل¥ً‏-</a:t>
            </a:r>
            <a:r>
              <a:rPr lang="en-US"/>
              <a:t>Q_î؟</a:t>
            </a:r>
            <a:r>
              <a:rPr lang="ar-IQ"/>
              <a:t>غلك{</a:t>
            </a:r>
            <a:br>
              <a:rPr lang="ar-IQ"/>
            </a:br>
            <a:r>
              <a:rPr lang="ar-IQ"/>
              <a:t>¯</a:t>
            </a:r>
            <a:r>
              <a:rPr lang="en-US"/>
              <a:t>Iê…؟µ÷…؟‎+^é×</a:t>
            </a:r>
            <a:r>
              <a:rPr lang="ar-IQ"/>
              <a:t>ك</a:t>
            </a:r>
            <a:r>
              <a:rPr lang="en-US"/>
              <a:t>ç‰u‏‎7</a:t>
            </a:r>
            <a:r>
              <a:rPr lang="ar-IQ"/>
              <a:t>ش?÷÷‍%ى9</a:t>
            </a:r>
            <a:r>
              <a:rPr lang="en-US"/>
              <a:t>âK·N—…</a:t>
            </a:r>
            <a:r>
              <a:rPr lang="ar-IQ"/>
              <a:t>قز÷ے¯</a:t>
            </a:r>
            <a:r>
              <a:rPr lang="en-US"/>
              <a:t>o</a:t>
            </a:r>
            <a:r>
              <a:rPr lang="ar-IQ"/>
              <a:t>ل</a:t>
            </a:r>
            <a:r>
              <a:rPr lang="en-US"/>
              <a:t>ûˆ[ïo‡Nz</a:t>
            </a:r>
            <a:r>
              <a:rPr lang="ar-IQ"/>
              <a:t>فآأ‎´§‰8</a:t>
            </a:r>
            <a:r>
              <a:rPr lang="en-US"/>
              <a:t>ïîë¯§</a:t>
            </a:r>
            <a:r>
              <a:rPr lang="ar-IQ"/>
              <a:t>ص¾·ےآ</a:t>
            </a:r>
            <a:r>
              <a:rPr lang="en-US"/>
              <a:t>nü?‍%÷x/؟¯</a:t>
            </a:r>
            <a:r>
              <a:rPr lang="ar-IQ"/>
              <a:t>س</a:t>
            </a:r>
            <a:r>
              <a:rPr lang="en-US"/>
              <a:t>û¬:</a:t>
            </a:r>
            <a:r>
              <a:rPr lang="ar-IQ"/>
              <a:t>غ¯ژ¾</a:t>
            </a:r>
            <a:r>
              <a:rPr lang="en-US"/>
              <a:t>ü2</a:t>
            </a:r>
            <a:r>
              <a:rPr lang="ar-IQ"/>
              <a:t>ك„=×آ8،‡ے</a:t>
            </a:r>
            <a:r>
              <a:rPr lang="en-US"/>
              <a:t>P…×؟_</a:t>
            </a:r>
            <a:r>
              <a:rPr lang="ar-IQ"/>
              <a:t>ےےكأ}°ے×ےغ</a:t>
            </a:r>
            <a:r>
              <a:rPr lang="en-US"/>
              <a:t>ü7ـ!ëôq~</a:t>
            </a:r>
            <a:r>
              <a:rPr lang="ar-IQ"/>
              <a:t>ےے</a:t>
            </a:r>
            <a:r>
              <a:rPr lang="en-US"/>
              <a:t>û </a:t>
            </a:r>
            <a:r>
              <a:rPr lang="ar-IQ"/>
              <a:t>كأ</a:t>
            </a:r>
            <a:r>
              <a:rPr lang="en-US"/>
              <a:t>ü!ë</a:t>
            </a:r>
            <a:r>
              <a:rPr lang="ar-IQ"/>
              <a:t>ل½‡كك</a:t>
            </a:r>
            <a:r>
              <a:rPr lang="en-US"/>
              <a:t>è'</a:t>
            </a:r>
            <a:r>
              <a:rPr lang="ar-IQ"/>
              <a:t>ے؟؟ےےے</a:t>
            </a:r>
            <a:r>
              <a:rPr lang="en-US"/>
              <a:t>ï</a:t>
            </a:r>
            <a:r>
              <a:rPr lang="ar-IQ"/>
              <a:t>ليّ</a:t>
            </a:r>
            <a:r>
              <a:rPr lang="en-US"/>
              <a:t>o</a:t>
            </a:r>
            <a:r>
              <a:rPr lang="ar-IQ"/>
              <a:t>ےےِے</a:t>
            </a:r>
            <a:r>
              <a:rPr lang="en-US"/>
              <a:t>o¯</a:t>
            </a:r>
            <a:r>
              <a:rPr lang="ar-IQ"/>
              <a:t>ے	¥ےك±</a:t>
            </a:r>
            <a:r>
              <a:rPr lang="en-US"/>
              <a:t>M</a:t>
            </a:r>
            <a:r>
              <a:rPr lang="ar-IQ"/>
              <a:t>ص†ےےغءأ}8ْ‏–ِ+`ے××</a:t>
            </a:r>
            <a:r>
              <a:rPr lang="en-US"/>
              <a:t>ï؟­X û‡×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ق</a:t>
            </a:r>
            <a:r>
              <a:rPr lang="en-US"/>
              <a:t>ü=‎×ـ'</a:t>
            </a:r>
            <a:r>
              <a:rPr lang="ar-IQ"/>
              <a:t>ص</a:t>
            </a:r>
            <a:r>
              <a:rPr lang="en-US"/>
              <a:t>ë×ëً‏</a:t>
            </a:r>
            <a:r>
              <a:rPr lang="ar-IQ"/>
              <a:t>ك¨#ڈ‏</a:t>
            </a:r>
            <a:r>
              <a:rPr lang="en-US"/>
              <a:t>mïK‎t°</a:t>
            </a:r>
            <a:r>
              <a:rPr lang="ar-IQ"/>
              <a:t>ك‎¾؟‎‎‏</a:t>
            </a:r>
            <a:r>
              <a:rPr lang="en-US"/>
              <a:t>ï</a:t>
            </a:r>
            <a:r>
              <a:rPr lang="ar-IQ"/>
              <a:t>غ}</a:t>
            </a:r>
            <a:r>
              <a:rPr lang="en-US"/>
              <a:t>ëّo}ُ؟ë_¸‏»ûw¶</a:t>
            </a:r>
            <a:r>
              <a:rPr lang="ar-IQ"/>
              <a:t>بـ?؛_®‎ض؟</a:t>
            </a:r>
            <a:r>
              <a:rPr lang="en-US"/>
              <a:t>ë÷‎</a:t>
            </a:r>
            <a:r>
              <a:rPr lang="ar-IQ"/>
              <a:t>ے­7</a:t>
            </a:r>
            <a:r>
              <a:rPr lang="en-US"/>
              <a:t>v÷</a:t>
            </a:r>
            <a:r>
              <a:rPr lang="ar-IQ"/>
              <a:t>غ%</a:t>
            </a:r>
            <a:r>
              <a:rPr lang="en-US"/>
              <a:t>ëù؟d+¾؛</a:t>
            </a:r>
            <a:r>
              <a:rPr lang="ar-IQ"/>
              <a:t>ے</a:t>
            </a:r>
            <a:r>
              <a:rPr lang="en-US"/>
              <a:t>M’</a:t>
            </a:r>
            <a:r>
              <a:rPr lang="ar-IQ"/>
              <a:t>ڈ'</a:t>
            </a:r>
            <a:r>
              <a:rPr lang="en-US"/>
              <a:t>n</a:t>
            </a:r>
            <a:r>
              <a:rPr lang="ar-IQ"/>
              <a:t>ظ(‡گ!كِبقص6بك^‌[‎</a:t>
            </a:r>
            <a:r>
              <a:rPr lang="en-US"/>
              <a:t>z¢7u°¯‎Y</a:t>
            </a:r>
            <a:r>
              <a:rPr lang="ar-IQ"/>
              <a:t>ك²ف‎</a:t>
            </a:r>
            <a:r>
              <a:rPr lang="en-US"/>
              <a:t>oô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ےع</a:t>
            </a:r>
            <a:r>
              <a:rPr lang="en-US"/>
              <a:t>l”mû‏”&gt;×ï‎¤ُ†{؛.:a„à‎mu·µm4‎&amp;</a:t>
            </a:r>
            <a:r>
              <a:rPr lang="ar-IQ"/>
              <a:t>ة</a:t>
            </a:r>
            <a:r>
              <a:rPr lang="en-US"/>
              <a:t>E…_°½÷¾—ën</a:t>
            </a:r>
            <a:r>
              <a:rPr lang="ar-IQ"/>
              <a:t>ں</a:t>
            </a:r>
            <a:r>
              <a:rPr lang="en-US"/>
              <a:t>lfwُ_o</a:t>
            </a:r>
            <a:r>
              <a:rPr lang="ar-IQ"/>
              <a:t>سص</a:t>
            </a:r>
            <a:r>
              <a:rPr lang="en-US"/>
              <a:t>o</a:t>
            </a:r>
            <a:r>
              <a:rPr lang="ar-IQ"/>
              <a:t>زآ‏—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635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6985638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;ُûV´µUa«i±</a:t>
            </a:r>
            <a:r>
              <a:rPr lang="ar-IQ"/>
              <a:t>عْ</a:t>
            </a:r>
            <a:r>
              <a:rPr lang="en-US"/>
              <a:t>I</a:t>
            </a:r>
            <a:r>
              <a:rPr lang="ar-IQ"/>
              <a:t>ك</a:t>
            </a:r>
            <a:r>
              <a:rPr lang="en-US"/>
              <a:t>iq</a:t>
            </a:r>
            <a:r>
              <a:rPr lang="ar-IQ"/>
              <a:t>ع¦إ</a:t>
            </a:r>
            <a:r>
              <a:rPr lang="en-US"/>
              <a:t>E</a:t>
            </a:r>
            <a:r>
              <a:rPr lang="ar-IQ"/>
              <a:t>ے</a:t>
            </a:r>
            <a:r>
              <a:rPr lang="en-US"/>
              <a:t>Ll0</a:t>
            </a:r>
            <a:r>
              <a:rPr lang="ar-IQ"/>
              <a:t>ں</a:t>
            </a:r>
            <a:r>
              <a:rPr lang="en-US"/>
              <a:t>Lqv”U«ِ</a:t>
            </a:r>
            <a:r>
              <a:rPr lang="ar-IQ"/>
              <a:t>ا©´¬5</a:t>
            </a:r>
            <a:r>
              <a:rPr lang="en-US"/>
              <a:t>ô­{Ki?</a:t>
            </a:r>
            <a:r>
              <a:rPr lang="ar-IQ"/>
              <a:t>ك</a:t>
            </a:r>
            <a:br>
              <a:rPr lang="ar-IQ"/>
            </a:br>
            <a:r>
              <a:rPr lang="en-US"/>
              <a:t>év•­</a:t>
            </a:r>
            <a:r>
              <a:rPr lang="ar-IQ"/>
              <a:t>ش</a:t>
            </a:r>
            <a:r>
              <a:rPr lang="en-US"/>
              <a:t>U</a:t>
            </a:r>
            <a:r>
              <a:rPr lang="ar-IQ"/>
              <a:t>كأ</a:t>
            </a:r>
            <a:r>
              <a:rPr lang="en-US"/>
              <a:t>Tâïa„</a:t>
            </a:r>
            <a:r>
              <a:rPr lang="ar-IQ"/>
              <a:t>سطف†ھں¶‹¥ّ¯م</a:t>
            </a:r>
            <a:r>
              <a:rPr lang="en-US"/>
              <a:t>Aµµ¾</a:t>
            </a:r>
            <a:r>
              <a:rPr lang="ar-IQ"/>
              <a:t>إ</a:t>
            </a:r>
            <a:r>
              <a:rPr lang="en-US"/>
              <a:t>T[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213621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ھ1µ¦</a:t>
            </a:r>
            <a:r>
              <a:rPr lang="en-US"/>
              <a:t>mEôm„®+¾;aZW­</a:t>
            </a:r>
            <a:r>
              <a:rPr lang="ar-IQ"/>
              <a:t>قأ[ژ"*¢ي„“</a:t>
            </a:r>
            <a:r>
              <a:rPr lang="en-US"/>
              <a:t>x¨µaV</a:t>
            </a:r>
            <a:r>
              <a:rPr lang="ar-IQ"/>
              <a:t>ط</a:t>
            </a:r>
            <a:r>
              <a:rPr lang="en-US"/>
              <a:t>H ûM</a:t>
            </a:r>
            <a:r>
              <a:rPr lang="ar-IQ"/>
              <a:t>ٹ</a:t>
            </a:r>
            <a:r>
              <a:rPr lang="en-US"/>
              <a:t>M5­]­</a:t>
            </a:r>
            <a:r>
              <a:rPr lang="ar-IQ"/>
              <a:t>ھأ	ں</a:t>
            </a:r>
            <a:r>
              <a:rPr lang="en-US"/>
              <a:t>A5´</a:t>
            </a:r>
            <a:r>
              <a:rPr lang="ar-IQ"/>
              <a:t>أ</a:t>
            </a:r>
            <a:r>
              <a:rPr lang="en-US"/>
              <a:t>CM5
</a:t>
            </a:r>
            <a:r>
              <a:rPr lang="ar-IQ"/>
              <a:t>ک</a:t>
            </a:r>
            <a:r>
              <a:rPr lang="en-US"/>
              <a:t>W</a:t>
            </a:r>
            <a:r>
              <a:rPr lang="ar-IQ"/>
              <a:t>ى+</a:t>
            </a:r>
            <a:r>
              <a:rPr lang="en-US"/>
              <a:t>Mِ(-/Ma¨</a:t>
            </a:r>
            <a:r>
              <a:rPr lang="ar-IQ"/>
              <a:t>ص;ˆ{</a:t>
            </a:r>
            <a:r>
              <a:rPr lang="en-US"/>
              <a:t>a ­p</a:t>
            </a:r>
            <a:r>
              <a:rPr lang="ar-IQ"/>
              <a:t>کفٹ</a:t>
            </a:r>
            <a:r>
              <a:rPr lang="en-US"/>
              <a:t>vl</a:t>
            </a:r>
            <a:r>
              <a:rPr lang="ar-IQ"/>
              <a:t>آ¯س±</a:t>
            </a:r>
            <a:r>
              <a:rPr lang="en-US"/>
              <a:t>N6</a:t>
            </a:r>
            <a:r>
              <a:rPr lang="ar-IQ"/>
              <a:t>ل„ذ</a:t>
            </a:r>
            <a:r>
              <a:rPr lang="en-US"/>
              <a:t>aSMB</a:t>
            </a:r>
            <a:r>
              <a:rPr lang="ar-IQ"/>
              <a:t>أ¤رپ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1733254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a„Lْ	</a:t>
            </a:r>
            <a:r>
              <a:rPr lang="ar-IQ"/>
              <a:t>أ</a:t>
            </a:r>
            <a:r>
              <a:rPr lang="en-US"/>
              <a:t>ZœAƒXˆh3</a:t>
            </a:r>
            <a:r>
              <a:rPr lang="ar-IQ"/>
              <a:t>ظُ</a:t>
            </a:r>
            <a:r>
              <a:rPr lang="en-US"/>
              <a:t>a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579233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&gt;ذ‹</a:t>
            </a:r>
            <a:r>
              <a:rPr lang="en-US"/>
              <a:t>V</a:t>
            </a:r>
            <a:r>
              <a:rPr lang="ar-IQ"/>
              <a:t>ھ</a:t>
            </a:r>
            <a:r>
              <a:rPr lang="en-US"/>
              <a:t>ûm</a:t>
            </a:r>
            <a:r>
              <a:rPr lang="ar-IQ"/>
              <a:t>طن</a:t>
            </a:r>
            <a:r>
              <a:rPr lang="en-US"/>
              <a:t>nKçA›g¶</a:t>
            </a:r>
            <a:r>
              <a:rPr lang="ar-IQ"/>
              <a:t>ذ</a:t>
            </a:r>
            <a:r>
              <a:rPr lang="en-US"/>
              <a:t>a4",ْ0A…†²</a:t>
            </a:r>
            <a:r>
              <a:rPr lang="ar-IQ"/>
              <a:t>ل </a:t>
            </a:r>
            <a:r>
              <a:rPr lang="en-US"/>
              <a:t>x)aV#C</a:t>
            </a:r>
            <a:r>
              <a:rPr lang="ar-IQ"/>
              <a:t>گة‹آ </a:t>
            </a:r>
            <a:r>
              <a:rPr lang="en-US"/>
              <a:t>x3</a:t>
            </a:r>
            <a:r>
              <a:rPr lang="ar-IQ"/>
              <a:t>ژ"3ˆ!</a:t>
            </a:r>
            <a:r>
              <a:rPr lang="en-US"/>
              <a:t>Zü3l*"„„C†HDh´)†4!…ˆâë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ےآ</a:t>
            </a:r>
            <a:r>
              <a:rPr lang="en-US"/>
              <a:t>U¾—k</a:t>
            </a:r>
            <a:r>
              <a:rPr lang="ar-IQ"/>
              <a:t>گض¥ظگ</a:t>
            </a:r>
            <a:r>
              <a:rPr lang="en-US"/>
              <a:t>U±²”</a:t>
            </a:r>
            <a:r>
              <a:rPr lang="ar-IQ"/>
              <a:t>س!گ</a:t>
            </a:r>
            <a:br>
              <a:rPr lang="ar-IQ"/>
            </a:br>
            <a:r>
              <a:rPr lang="ar-IQ"/>
              <a:t>خ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àµ”</a:t>
            </a:r>
            <a:r>
              <a:rPr lang="ar-IQ"/>
              <a:t>ڑ‌~›
+ِ</a:t>
            </a:r>
            <a:r>
              <a:rPr lang="en-US"/>
              <a:t>`2J</a:t>
            </a:r>
            <a:r>
              <a:rPr lang="ar-IQ"/>
              <a:t>ل…س»مˆ¸آ</a:t>
            </a:r>
            <a:r>
              <a:rPr lang="en-US"/>
              <a:t>G</a:t>
            </a:r>
            <a:r>
              <a:rPr lang="ar-IQ"/>
              <a:t>ے</a:t>
            </a:r>
            <a:r>
              <a:rPr lang="en-US"/>
              <a:t>ü†H+</a:t>
            </a:r>
            <a:r>
              <a:rPr lang="ar-IQ"/>
              <a:t>ء</a:t>
            </a:r>
            <a:r>
              <a:rPr lang="en-US"/>
              <a:t>h69</a:t>
            </a:r>
            <a:r>
              <a:rPr lang="ar-IQ"/>
              <a:t>غ!’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9950563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n@ً1€</a:t>
            </a:r>
            <a:r>
              <a:rPr lang="ar-IQ"/>
              <a:t>ظب</a:t>
            </a:r>
            <a:r>
              <a:rPr lang="en-US"/>
              <a:t>lr </a:t>
            </a:r>
            <a:r>
              <a:rPr lang="ar-IQ"/>
              <a:t>ذن2©ب</a:t>
            </a:r>
            <a:r>
              <a:rPr lang="en-US"/>
              <a:t>Oatô</a:t>
            </a:r>
            <a:r>
              <a:rPr lang="ar-IQ"/>
              <a:t>ب</a:t>
            </a:r>
            <a:r>
              <a:rPr lang="en-US"/>
              <a:t>g·	</a:t>
            </a:r>
            <a:r>
              <a:rPr lang="ar-IQ"/>
              <a:t>ظأ</a:t>
            </a:r>
            <a:r>
              <a:rPr lang="en-US"/>
              <a:t>Z,'i¦¾¤2‡…</a:t>
            </a:r>
            <a:r>
              <a:rPr lang="ar-IQ"/>
              <a:t>ع</a:t>
            </a:r>
            <a:r>
              <a:rPr lang="en-US"/>
              <a:t>v¦؟|(ُ×N</a:t>
            </a:r>
            <a:r>
              <a:rPr lang="ar-IQ"/>
              <a:t>س</a:t>
            </a:r>
            <a:r>
              <a:rPr lang="en-US"/>
              <a:t>û«</a:t>
            </a:r>
            <a:r>
              <a:rPr lang="ar-IQ"/>
              <a:t>سز7،</a:t>
            </a:r>
            <a:r>
              <a:rPr lang="en-US"/>
              <a:t>r,</a:t>
            </a:r>
            <a:br>
              <a:rPr lang="en-US"/>
            </a:br>
            <a:r>
              <a:rPr lang="ar-IQ"/>
              <a:t>گ</a:t>
            </a:r>
            <a:r>
              <a:rPr lang="en-US"/>
              <a:t>W×qٍ Nْ</a:t>
            </a:r>
            <a:r>
              <a:rPr lang="ar-IQ"/>
              <a:t>ے</a:t>
            </a:r>
            <a:r>
              <a:rPr lang="en-US"/>
              <a:t>D</a:t>
            </a:r>
            <a:r>
              <a:rPr lang="ar-IQ"/>
              <a:t>ك!’</a:t>
            </a:r>
            <a:br>
              <a:rPr lang="ar-IQ"/>
            </a:br>
            <a:r>
              <a:rPr lang="en-US"/>
              <a:t>Oû®¾é.¹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6451074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·û]&lt;</a:t>
            </a:r>
            <a:r>
              <a:rPr lang="ar-IQ"/>
              <a:t>پل—ؤ½</a:t>
            </a:r>
            <a:r>
              <a:rPr lang="en-US"/>
              <a:t>H4</a:t>
            </a:r>
            <a:r>
              <a:rPr lang="ar-IQ"/>
              <a:t>آ</a:t>
            </a:r>
            <a:r>
              <a:rPr lang="en-US"/>
              <a:t>ë­&lt;$</a:t>
            </a:r>
            <a:r>
              <a:rPr lang="ar-IQ"/>
              <a:t>ز</a:t>
            </a:r>
            <a:r>
              <a:rPr lang="en-US"/>
              <a:t>r:</a:t>
            </a:r>
            <a:r>
              <a:rPr lang="ar-IQ"/>
              <a:t>نظ</a:t>
            </a:r>
            <a:r>
              <a:rPr lang="en-US"/>
              <a:t>x!•2ƒf&amp;Aq</a:t>
            </a:r>
            <a:r>
              <a:rPr lang="ar-IQ"/>
              <a:t>ش</a:t>
            </a:r>
            <a:r>
              <a:rPr lang="en-US"/>
              <a:t>ƒGd6ـ„r8‚q
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5737923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*i„Aë‘,”e</a:t>
            </a:r>
            <a:r>
              <a:rPr lang="ar-IQ"/>
              <a:t>ع</a:t>
            </a:r>
            <a:r>
              <a:rPr lang="en-US"/>
              <a:t>y°†[</a:t>
            </a:r>
            <a:r>
              <a:rPr lang="ar-IQ"/>
              <a:t>گ</a:t>
            </a:r>
            <a:r>
              <a:rPr lang="en-US"/>
              <a:t>o„2œƒèAKˆ</a:t>
            </a:r>
            <a:r>
              <a:rPr lang="ar-IQ"/>
              <a:t>ڑ]ب0</a:t>
            </a:r>
            <a:r>
              <a:rPr lang="en-US"/>
              <a:t>é</a:t>
            </a:r>
            <a:r>
              <a:rPr lang="ar-IQ"/>
              <a:t>گ¸</a:t>
            </a:r>
            <a:r>
              <a:rPr lang="en-US"/>
              <a:t>AG</a:t>
            </a:r>
            <a:r>
              <a:rPr lang="ar-IQ"/>
              <a:t>گ¹گح… ­–</a:t>
            </a:r>
            <a:r>
              <a:rPr lang="en-US"/>
              <a:t>C6</a:t>
            </a:r>
            <a:r>
              <a:rPr lang="ar-IQ"/>
              <a:t>ة</a:t>
            </a:r>
            <a:r>
              <a:rPr lang="en-US"/>
              <a:t>aL…</a:t>
            </a:r>
            <a:r>
              <a:rPr lang="ar-IQ"/>
              <a:t>آه؛(+</a:t>
            </a:r>
            <a:r>
              <a:rPr lang="en-US"/>
              <a:t>jS</a:t>
            </a:r>
            <a:r>
              <a:rPr lang="ar-IQ"/>
              <a:t>گک</a:t>
            </a:r>
            <a:r>
              <a:rPr lang="en-US"/>
              <a:t>A@ِ™d6[</a:t>
            </a:r>
            <a:r>
              <a:rPr lang="ar-IQ"/>
              <a:t>گ</a:t>
            </a:r>
            <a:r>
              <a:rPr lang="en-US"/>
              <a:t>S</a:t>
            </a:r>
            <a:r>
              <a:rPr lang="ar-IQ"/>
              <a:t>س'،#گڑژ</a:t>
            </a:r>
            <a:r>
              <a:rPr lang="en-US"/>
              <a:t>y</a:t>
            </a:r>
            <a:r>
              <a:rPr lang="ar-IQ"/>
              <a:t>ہ</a:t>
            </a:r>
            <a:r>
              <a:rPr lang="en-US"/>
              <a:t>ƒ°ƒ0ƒ'„hµ</a:t>
            </a:r>
            <a:r>
              <a:rPr lang="ar-IQ"/>
              <a:t>ر¹¦</a:t>
            </a:r>
            <a:r>
              <a:rPr lang="en-US"/>
              <a:t>D ‡ L </a:t>
            </a:r>
            <a:r>
              <a:rPr lang="ar-IQ"/>
              <a:t>ش</a:t>
            </a:r>
            <a:r>
              <a:rPr lang="en-US"/>
              <a:t>â</a:t>
            </a:r>
            <a:r>
              <a:rPr lang="ar-IQ"/>
              <a:t>ر@أ</a:t>
            </a:r>
            <a:r>
              <a:rPr lang="en-US"/>
              <a:t>E</a:t>
            </a:r>
            <a:r>
              <a:rPr lang="ar-IQ"/>
              <a:t>ب</a:t>
            </a:r>
            <a:r>
              <a:rPr lang="en-US"/>
              <a:t>ô4</a:t>
            </a:r>
            <a:r>
              <a:rPr lang="ar-IQ"/>
              <a:t>ب§-ر</a:t>
            </a:r>
            <a:r>
              <a:rPr lang="en-US"/>
              <a:t>AB</a:t>
            </a:r>
            <a:r>
              <a:rPr lang="ar-IQ"/>
              <a:t>آ!&lt;4ب(</a:t>
            </a:r>
            <a:r>
              <a:rPr lang="en-US"/>
              <a:t>â&amp;„pL†</a:t>
            </a:r>
            <a:r>
              <a:rPr lang="ar-IQ"/>
              <a:t>چ‹</a:t>
            </a:r>
            <a:r>
              <a:rPr lang="en-US"/>
              <a:t>K0B</a:t>
            </a:r>
            <a:r>
              <a:rPr lang="ar-IQ"/>
              <a:t>ے@¬ ة</a:t>
            </a:r>
            <a:r>
              <a:rPr lang="en-US"/>
              <a:t>YA‘</a:t>
            </a:r>
            <a:r>
              <a:rPr lang="ar-IQ"/>
              <a:t>ط"ّ</a:t>
            </a:r>
            <a:r>
              <a:rPr lang="en-US"/>
              <a:t>i¦„2=1‰ْ2x</a:t>
            </a:r>
            <a:r>
              <a:rPr lang="ar-IQ"/>
              <a:t>چد2</a:t>
            </a:r>
            <a:r>
              <a:rPr lang="en-US"/>
              <a:t>E</a:t>
            </a:r>
            <a:r>
              <a:rPr lang="ar-IQ"/>
              <a:t>يڑ{</a:t>
            </a:r>
            <a:r>
              <a:rPr lang="en-US"/>
              <a:t>k.</a:t>
            </a:r>
            <a:r>
              <a:rPr lang="ar-IQ"/>
              <a:t>ر½+</a:t>
            </a:r>
            <a:r>
              <a:rPr lang="en-US"/>
              <a:t>F</a:t>
            </a:r>
            <a:r>
              <a:rPr lang="ar-IQ"/>
              <a:t>غ2</a:t>
            </a:r>
            <a:r>
              <a:rPr lang="en-US"/>
              <a:t>y‚</a:t>
            </a:r>
            <a:r>
              <a:rPr lang="ar-IQ"/>
              <a:t>ے‎</a:t>
            </a:r>
            <a:r>
              <a:rPr lang="en-US"/>
              <a:t>éِ™	</a:t>
            </a:r>
            <a:r>
              <a:rPr lang="ar-IQ"/>
              <a:t>ط!~ک</a:t>
            </a:r>
            <a:r>
              <a:rPr lang="en-US"/>
              <a:t>Fِ‍	</a:t>
            </a:r>
            <a:r>
              <a:rPr lang="ar-IQ"/>
              <a:t>لک</a:t>
            </a:r>
            <a:r>
              <a:rPr lang="en-US"/>
              <a:t>Aèié</a:t>
            </a:r>
            <a:r>
              <a:rPr lang="ar-IQ"/>
              <a:t>ط</a:t>
            </a:r>
            <a:r>
              <a:rPr lang="en-US"/>
              <a:t>G</a:t>
            </a:r>
            <a:r>
              <a:rPr lang="ar-IQ"/>
              <a:t>ف</a:t>
            </a:r>
            <a:r>
              <a:rPr lang="en-US"/>
              <a:t>m4?m</a:t>
            </a:r>
            <a:r>
              <a:rPr lang="ar-IQ"/>
              <a:t>ڑ7</a:t>
            </a:r>
            <a:r>
              <a:rPr lang="en-US"/>
              <a:t>U&gt;gًè</a:t>
            </a:r>
            <a:r>
              <a:rPr lang="ar-IQ"/>
              <a:t>م</a:t>
            </a:r>
            <a:r>
              <a:rPr lang="en-US"/>
              <a:t>h</a:t>
            </a:r>
            <a:r>
              <a:rPr lang="ar-IQ"/>
              <a:t>ظِز؛</a:t>
            </a:r>
            <a:r>
              <a:rPr lang="en-US"/>
              <a:t>NC´•£m؟«’</a:t>
            </a:r>
            <a:r>
              <a:rPr lang="ar-IQ"/>
              <a:t>ڈ</a:t>
            </a:r>
            <a:r>
              <a:rPr lang="en-US"/>
              <a:t>WI½½U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2377161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5‡ى#چجّ</a:t>
            </a:r>
            <a:r>
              <a:rPr lang="en-US"/>
              <a:t>G</a:t>
            </a:r>
            <a:r>
              <a:rPr lang="ar-IQ"/>
              <a:t>ي</a:t>
            </a:r>
            <a:r>
              <a:rPr lang="en-US"/>
              <a:t>Q¶û</a:t>
            </a:r>
            <a:r>
              <a:rPr lang="ar-IQ"/>
              <a:t>م</a:t>
            </a:r>
            <a:r>
              <a:rPr lang="en-US"/>
              <a:t>z0oŒ</a:t>
            </a:r>
            <a:r>
              <a:rPr lang="ar-IQ"/>
              <a:t>س</a:t>
            </a:r>
            <a:r>
              <a:rPr lang="en-US"/>
              <a:t>G.K™ô</a:t>
            </a:r>
            <a:r>
              <a:rPr lang="ar-IQ"/>
              <a:t>ع™</a:t>
            </a:r>
            <a:r>
              <a:rPr lang="en-US"/>
              <a:t>ôrz0l3</a:t>
            </a:r>
            <a:r>
              <a:rPr lang="ar-IQ"/>
              <a:t>ر÷µھ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338666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ة</a:t>
            </a:r>
            <a:br>
              <a:rPr lang="ar-IQ"/>
            </a:br>
            <a:r>
              <a:rPr lang="ar-IQ"/>
              <a:t>¤}´</a:t>
            </a:r>
            <a:r>
              <a:rPr lang="en-US"/>
              <a:t>m؟a=O$“jُzF</a:t>
            </a:r>
            <a:r>
              <a:rPr lang="ar-IQ"/>
              <a:t>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0835027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t®“{</a:t>
            </a:r>
            <a:r>
              <a:rPr lang="ar-IQ"/>
              <a:t>د$ک¦½</a:t>
            </a:r>
            <a:r>
              <a:rPr lang="en-US"/>
              <a:t>Vïè }·®§vî</a:t>
            </a:r>
            <a:r>
              <a:rPr lang="ar-IQ"/>
              <a:t>خ</a:t>
            </a:r>
            <a:r>
              <a:rPr lang="en-US"/>
              <a:t>ô›g	†z#¾ُُ_</a:t>
            </a:r>
            <a:r>
              <a:rPr lang="ar-IQ"/>
              <a:t>حح+</a:t>
            </a:r>
            <a:r>
              <a:rPr lang="en-US"/>
              <a:t>ôm¶£m»	</a:t>
            </a:r>
            <a:r>
              <a:rPr lang="ar-IQ"/>
              <a:t>ں</a:t>
            </a:r>
            <a:r>
              <a:rPr lang="en-US"/>
              <a:t>n‍¾†»¦ْْz[ُ</a:t>
            </a:r>
            <a:r>
              <a:rPr lang="ar-IQ"/>
              <a:t>ظ‍ك</a:t>
            </a:r>
            <a:r>
              <a:rPr lang="en-US"/>
              <a:t>z،§¯z«I¹àŒj·÷</a:t>
            </a:r>
            <a:r>
              <a:rPr lang="ar-IQ"/>
              <a:t>ض؛ں</a:t>
            </a:r>
            <a:r>
              <a:rPr lang="en-US"/>
              <a:t>z</a:t>
            </a:r>
            <a:r>
              <a:rPr lang="ar-IQ"/>
              <a:t>غق©</a:t>
            </a:r>
            <a:r>
              <a:rPr lang="en-US"/>
              <a:t>û</a:t>
            </a:r>
            <a:r>
              <a:rPr lang="ar-IQ"/>
              <a:t>ك½ظآ</a:t>
            </a:r>
            <a:r>
              <a:rPr lang="en-US"/>
              <a:t>s</a:t>
            </a:r>
            <a:r>
              <a:rPr lang="ar-IQ"/>
              <a:t>ة</a:t>
            </a:r>
            <a:r>
              <a:rPr lang="en-US"/>
              <a:t>o½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5999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689039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wK</a:t>
            </a:r>
            <a:r>
              <a:rPr lang="ar-IQ"/>
              <a:t>ط¯¤</a:t>
            </a:r>
            <a:r>
              <a:rPr lang="en-US"/>
              <a:t>ôُ¤</a:t>
            </a:r>
            <a:r>
              <a:rPr lang="ar-IQ"/>
              <a:t>ق</a:t>
            </a:r>
            <a:r>
              <a:rPr lang="en-US"/>
              <a:t>é7</a:t>
            </a:r>
            <a:r>
              <a:rPr lang="ar-IQ"/>
              <a:t>ى/</a:t>
            </a:r>
            <a:r>
              <a:rPr lang="en-US"/>
              <a:t>ézëû</a:t>
            </a:r>
            <a:r>
              <a:rPr lang="ar-IQ"/>
              <a:t>ظ°‍6ے‎</a:t>
            </a:r>
            <a:r>
              <a:rPr lang="en-US"/>
              <a:t>vêë‎½t)?</a:t>
            </a:r>
            <a:r>
              <a:rPr lang="ar-IQ"/>
              <a:t>صا¯¥«}</a:t>
            </a:r>
            <a:r>
              <a:rPr lang="en-US"/>
              <a:t>w½u×û¸¤</a:t>
            </a:r>
            <a:r>
              <a:rPr lang="ar-IQ"/>
              <a:t>ے]</a:t>
            </a:r>
            <a:r>
              <a:rPr lang="en-US"/>
              <a:t>wqz</a:t>
            </a:r>
            <a:r>
              <a:rPr lang="ar-IQ"/>
              <a:t>قص&gt;ُ</a:t>
            </a:r>
            <a:r>
              <a:rPr lang="en-US"/>
              <a:t>ï^ٌُ{ˆ_¸½½Gm­‏</a:t>
            </a:r>
            <a:r>
              <a:rPr lang="ar-IQ"/>
              <a:t>ے¯‎</a:t>
            </a:r>
            <a:r>
              <a:rPr lang="en-US"/>
              <a:t>i'</a:t>
            </a:r>
            <a:r>
              <a:rPr lang="ar-IQ"/>
              <a:t>ي{‏~ےےھ×¨…¼</a:t>
            </a:r>
            <a:r>
              <a:rPr lang="en-US"/>
              <a:t>B</a:t>
            </a:r>
            <a:r>
              <a:rPr lang="ar-IQ"/>
              <a:t>ے×¸…ز†—£</a:t>
            </a:r>
            <a:r>
              <a:rPr lang="en-US"/>
              <a:t>zOzO×</a:t>
            </a:r>
            <a:r>
              <a:rPr lang="ar-IQ"/>
              <a:t>ٹ</a:t>
            </a:r>
            <a:r>
              <a:rPr lang="en-US"/>
              <a:t>éxDuî_</a:t>
            </a:r>
            <a:r>
              <a:rPr lang="ar-IQ"/>
              <a:t>ذ.+ص‎}ے</a:t>
            </a:r>
            <a:r>
              <a:rPr lang="en-US"/>
              <a:t>ï</a:t>
            </a:r>
            <a:r>
              <a:rPr lang="ar-IQ"/>
              <a:t>ك</a:t>
            </a:r>
            <a:r>
              <a:rPr lang="en-US"/>
              <a:t>f</a:t>
            </a:r>
            <a:r>
              <a:rPr lang="ar-IQ"/>
              <a:t>أ</a:t>
            </a:r>
            <a:r>
              <a:rPr lang="en-US"/>
              <a:t>l</a:t>
            </a:r>
            <a:br>
              <a:rPr lang="en-US"/>
            </a:br>
            <a:r>
              <a:rPr lang="en-US"/>
              <a:t>ُ</a:t>
            </a:r>
            <a:r>
              <a:rPr lang="ar-IQ"/>
              <a:t>ےے؛</a:t>
            </a:r>
            <a:r>
              <a:rPr lang="en-US"/>
              <a:t>ëpˆë</a:t>
            </a:r>
            <a:r>
              <a:rPr lang="ar-IQ"/>
              <a:t>لضں‎</a:t>
            </a:r>
            <a:r>
              <a:rPr lang="en-US"/>
              <a:t>éü":</a:t>
            </a:r>
            <a:r>
              <a:rPr lang="ar-IQ"/>
              <a:t>شٌ&amp;</a:t>
            </a:r>
            <a:r>
              <a:rPr lang="en-US"/>
              <a:t>ç‰‎</a:t>
            </a:r>
            <a:r>
              <a:rPr lang="ar-IQ"/>
              <a:t>ےل</a:t>
            </a:r>
            <a:r>
              <a:rPr lang="en-US"/>
              <a:t>yâ^</a:t>
            </a:r>
            <a:r>
              <a:rPr lang="ar-IQ"/>
              <a:t>ك</a:t>
            </a:r>
            <a:r>
              <a:rPr lang="en-US"/>
              <a:t>a</a:t>
            </a:r>
            <a:r>
              <a:rPr lang="ar-IQ"/>
              <a:t>دغ</a:t>
            </a:r>
            <a:r>
              <a:rPr lang="en-US"/>
              <a:t>Jll.</a:t>
            </a:r>
            <a:r>
              <a:rPr lang="ar-IQ"/>
              <a:t>ك</a:t>
            </a:r>
            <a:r>
              <a:rPr lang="en-US"/>
              <a:t>ï¬W‎ïA‎÷</a:t>
            </a:r>
            <a:r>
              <a:rPr lang="ar-IQ"/>
              <a:t>ے‎}</a:t>
            </a:r>
            <a:r>
              <a:rPr lang="en-US"/>
              <a:t>ï</a:t>
            </a:r>
            <a:r>
              <a:rPr lang="ar-IQ"/>
              <a:t>ك</a:t>
            </a:r>
            <a:r>
              <a:rPr lang="en-US"/>
              <a:t>P‡</a:t>
            </a:r>
            <a:r>
              <a:rPr lang="ar-IQ"/>
              <a:t>ل</a:t>
            </a:r>
            <a:r>
              <a:rPr lang="en-US"/>
              <a:t>éُ</a:t>
            </a:r>
            <a:r>
              <a:rPr lang="ar-IQ"/>
              <a:t>ےآآ</a:t>
            </a:r>
            <a:r>
              <a:rPr lang="en-US"/>
              <a:t>p‡“¥U{‏</a:t>
            </a:r>
            <a:r>
              <a:rPr lang="ar-IQ"/>
              <a:t>ےل</a:t>
            </a:r>
            <a:r>
              <a:rPr lang="en-US"/>
              <a:t>xC</a:t>
            </a:r>
            <a:r>
              <a:rPr lang="ar-IQ"/>
              <a:t>ے‡„?</a:t>
            </a:r>
            <a:r>
              <a:rPr lang="en-US"/>
              <a:t>M{</a:t>
            </a:r>
            <a:r>
              <a:rPr lang="ar-IQ"/>
              <a:t>ط]</a:t>
            </a:r>
            <a:r>
              <a:rPr lang="en-US"/>
              <a:t>j»O</a:t>
            </a:r>
            <a:r>
              <a:rPr lang="ar-IQ"/>
              <a:t>ےص</a:t>
            </a:r>
            <a:r>
              <a:rPr lang="en-US"/>
              <a:t>w</a:t>
            </a:r>
            <a:r>
              <a:rPr lang="ar-IQ"/>
              <a:t>ےےںےے¶÷</a:t>
            </a:r>
            <a:r>
              <a:rPr lang="en-US"/>
              <a:t>ëû</a:t>
            </a:r>
            <a:r>
              <a:rPr lang="ar-IQ"/>
              <a:t>ے</a:t>
            </a:r>
            <a:r>
              <a:rPr lang="en-US"/>
              <a:t>û‏ً</a:t>
            </a:r>
            <a:r>
              <a:rPr lang="ar-IQ"/>
              <a:t>كح‡¾½</a:t>
            </a:r>
            <a:r>
              <a:rPr lang="en-US"/>
              <a:t>k‏،_</a:t>
            </a:r>
            <a:r>
              <a:rPr lang="ar-IQ"/>
              <a:t>شاًكك °ط</a:t>
            </a:r>
            <a:r>
              <a:rPr lang="en-US"/>
              <a:t>G?÷¯</a:t>
            </a:r>
            <a:r>
              <a:rPr lang="ar-IQ"/>
              <a:t>خ{ے‏ےّ</a:t>
            </a:r>
            <a:r>
              <a:rPr lang="en-US"/>
              <a:t>mû×</a:t>
            </a:r>
            <a:r>
              <a:rPr lang="ar-IQ"/>
              <a:t>ےو{({_</a:t>
            </a:r>
            <a:r>
              <a:rPr lang="en-US"/>
              <a:t>qïqْï‏µq×oû؛û</a:t>
            </a:r>
            <a:r>
              <a:rPr lang="ar-IQ"/>
              <a:t>ے÷</a:t>
            </a:r>
            <a:r>
              <a:rPr lang="en-US"/>
              <a:t>A?ْ_Mû©m </a:t>
            </a:r>
            <a:r>
              <a:rPr lang="ar-IQ"/>
              <a:t>ں</a:t>
            </a:r>
            <a:r>
              <a:rPr lang="en-US"/>
              <a:t>ê؟‏</a:t>
            </a:r>
            <a:r>
              <a:rPr lang="ar-IQ"/>
              <a:t>ے</a:t>
            </a:r>
            <a:r>
              <a:rPr lang="en-US"/>
              <a:t>Mï_</a:t>
            </a:r>
            <a:r>
              <a:rPr lang="ar-IQ"/>
              <a:t>ك‏؟÷«‎</a:t>
            </a:r>
            <a:r>
              <a:rPr lang="en-US"/>
              <a:t>RëK؟¯[‎/°÷ْ</a:t>
            </a:r>
            <a:r>
              <a:rPr lang="ar-IQ"/>
              <a:t>ے_ے¥÷ُ®ف‎</a:t>
            </a:r>
            <a:r>
              <a:rPr lang="en-US"/>
              <a:t>û‎ûWُ</a:t>
            </a:r>
            <a:r>
              <a:rPr lang="ar-IQ"/>
              <a:t>ے®أْ</a:t>
            </a:r>
            <a:r>
              <a:rPr lang="en-US"/>
              <a:t>üˆ</a:t>
            </a:r>
            <a:r>
              <a:rPr lang="ar-IQ"/>
              <a:t>ے¶</a:t>
            </a:r>
            <a:r>
              <a:rPr lang="en-US"/>
              <a:t>F</a:t>
            </a:r>
            <a:r>
              <a:rPr lang="ar-IQ"/>
              <a:t>يےےµ_×}</a:t>
            </a:r>
            <a:r>
              <a:rPr lang="en-US"/>
              <a:t>z</a:t>
            </a:r>
            <a:r>
              <a:rPr lang="ar-IQ"/>
              <a:t>كُ¯×</a:t>
            </a:r>
            <a:r>
              <a:rPr lang="en-US"/>
              <a:t>ï÷</a:t>
            </a:r>
            <a:r>
              <a:rPr lang="ar-IQ"/>
              <a:t>گ</a:t>
            </a:r>
            <a:r>
              <a:rPr lang="en-US"/>
              <a:t>ƒُ­ْ‏©؛÷</a:t>
            </a:r>
            <a:r>
              <a:rPr lang="ar-IQ"/>
              <a:t>گ`</a:t>
            </a:r>
            <a:r>
              <a:rPr lang="en-US"/>
              <a:t>w</a:t>
            </a:r>
            <a:r>
              <a:rPr lang="ar-IQ"/>
              <a:t>÷؟—÷ے</a:t>
            </a:r>
            <a:r>
              <a:rPr lang="en-US"/>
              <a:t>i]ûdoُ</a:t>
            </a:r>
            <a:r>
              <a:rPr lang="ar-IQ"/>
              <a:t>س</a:t>
            </a:r>
            <a:r>
              <a:rPr lang="en-US"/>
              <a:t>dn</a:t>
            </a:r>
            <a:r>
              <a:rPr lang="ar-IQ"/>
              <a:t>ك¯}ِ</a:t>
            </a:r>
            <a:r>
              <a:rPr lang="en-US"/>
              <a:t>K÷÷ïُ‎×o‎×</a:t>
            </a:r>
            <a:r>
              <a:rPr lang="ar-IQ"/>
              <a:t>غ%</a:t>
            </a:r>
            <a:r>
              <a:rPr lang="en-US"/>
              <a:t>wl”{`؟×ُ~</a:t>
            </a:r>
            <a:r>
              <a:rPr lang="ar-IQ"/>
              <a:t>ے¶</a:t>
            </a:r>
            <a:r>
              <a:rPr lang="en-US"/>
              <a:t>J5</a:t>
            </a:r>
            <a:r>
              <a:rPr lang="ar-IQ"/>
              <a:t>آزقظ(ع|&amp;</a:t>
            </a:r>
            <a:r>
              <a:rPr lang="en-US"/>
              <a:t>hُïْ‡ëa`</a:t>
            </a:r>
            <a:r>
              <a:rPr lang="ar-IQ"/>
              <a:t>غ‏آ</a:t>
            </a:r>
            <a:r>
              <a:rPr lang="en-US"/>
              <a:t>é0</a:t>
            </a:r>
            <a:r>
              <a:rPr lang="ar-IQ"/>
              <a:t>آ}ًتچچ†؛¬&gt;</a:t>
            </a:r>
            <a:r>
              <a:rPr lang="en-US"/>
              <a:t>ë_ً½</a:t>
            </a:r>
            <a:r>
              <a:rPr lang="ar-IQ"/>
              <a:t>ل</a:t>
            </a:r>
            <a:r>
              <a:rPr lang="en-US"/>
              <a:t>t؟</a:t>
            </a:r>
            <a:r>
              <a:rPr lang="ar-IQ"/>
              <a:t>زز×</a:t>
            </a:r>
            <a:br>
              <a:rPr lang="ar-IQ"/>
            </a:br>
            <a:r>
              <a:rPr lang="ar-IQ"/>
              <a:t>ع§عِ</a:t>
            </a:r>
            <a:r>
              <a:rPr lang="en-US"/>
              <a:t>J</a:t>
            </a:r>
            <a:r>
              <a:rPr lang="ar-IQ"/>
              <a:t>ل‎·ِك</a:t>
            </a:r>
            <a:r>
              <a:rPr lang="en-US"/>
              <a:t>W®</a:t>
            </a:r>
            <a:r>
              <a:rPr lang="ar-IQ"/>
              <a:t>ں</a:t>
            </a:r>
            <a:r>
              <a:rPr lang="en-US"/>
              <a:t>kwwn</a:t>
            </a:r>
            <a:r>
              <a:rPr lang="ar-IQ"/>
              <a:t>ں</a:t>
            </a:r>
            <a:r>
              <a:rPr lang="en-US"/>
              <a:t>kٍ@!</a:t>
            </a:r>
            <a:r>
              <a:rPr lang="ar-IQ"/>
              <a:t>ك</a:t>
            </a:r>
            <a:r>
              <a:rPr lang="en-US"/>
              <a:t>aW´</a:t>
            </a:r>
            <a:r>
              <a:rPr lang="ar-IQ"/>
              <a:t>س</a:t>
            </a:r>
            <a:r>
              <a:rPr lang="en-US"/>
              <a:t>ƒV</a:t>
            </a:r>
            <a:r>
              <a:rPr lang="ar-IQ"/>
              <a:t>ص°›&amp;ا</a:t>
            </a:r>
            <a:r>
              <a:rPr lang="en-US"/>
              <a:t>én</a:t>
            </a:r>
            <a:r>
              <a:rPr lang="ar-IQ"/>
              <a:t>ئأ</a:t>
            </a:r>
            <a:r>
              <a:rPr lang="en-US"/>
              <a:t>X»</a:t>
            </a:r>
            <a:r>
              <a:rPr lang="ar-IQ"/>
              <a:t>ٹ</a:t>
            </a:r>
            <a:r>
              <a:rPr lang="en-US"/>
              <a:t>b</a:t>
            </a:r>
            <a:r>
              <a:rPr lang="ar-IQ"/>
              <a:t>س</a:t>
            </a:r>
            <a:r>
              <a:rPr lang="en-US"/>
              <a:t>a&amp;N</a:t>
            </a:r>
            <a:r>
              <a:rPr lang="ar-IQ"/>
              <a:t>غ</a:t>
            </a:r>
            <a:r>
              <a:rPr lang="en-US"/>
              <a:t>M</a:t>
            </a:r>
            <a:r>
              <a:rPr lang="ar-IQ"/>
              <a:t>فّ4</a:t>
            </a:r>
            <a:r>
              <a:rPr lang="en-US"/>
              <a:t>î</a:t>
            </a:r>
            <a:r>
              <a:rPr lang="ar-IQ"/>
              <a:t>ي4</a:t>
            </a:r>
            <a:r>
              <a:rPr lang="en-US"/>
              <a:t>îâ´¶</a:t>
            </a:r>
            <a:r>
              <a:rPr lang="ar-IQ"/>
              <a:t>إ]فء±ع</a:t>
            </a:r>
            <a:r>
              <a:rPr lang="en-US"/>
              <a:t>Lj</a:t>
            </a:r>
            <a:r>
              <a:rPr lang="ar-IQ"/>
              <a:t>عا®’</a:t>
            </a:r>
            <a:r>
              <a:rPr lang="en-US"/>
              <a:t>iéZ§p</a:t>
            </a:r>
            <a:r>
              <a:rPr lang="ar-IQ"/>
              <a:t>س†ئڑؤ</a:t>
            </a:r>
            <a:r>
              <a:rPr lang="en-US"/>
              <a:t>ZZ±§»K</a:t>
            </a:r>
            <a:r>
              <a:rPr lang="ar-IQ"/>
              <a:t>ؤ;‎</a:t>
            </a:r>
            <a:r>
              <a:rPr lang="en-US"/>
              <a:t>p›[N</a:t>
            </a:r>
            <a:r>
              <a:rPr lang="ar-IQ"/>
              <a:t>أ_</a:t>
            </a:r>
            <a:r>
              <a:rPr lang="en-US"/>
              <a:t>i°–½„</a:t>
            </a:r>
            <a:r>
              <a:rPr lang="ar-IQ"/>
              <a:t>إ</a:t>
            </a:r>
            <a:r>
              <a:rPr lang="en-US"/>
              <a:t>Eٌv</a:t>
            </a:r>
            <a:r>
              <a:rPr lang="ar-IQ"/>
              <a:t>ذ ےˆ</a:t>
            </a:r>
            <a:r>
              <a:rPr lang="en-US"/>
              <a:t>z</a:t>
            </a:r>
            <a:r>
              <a:rPr lang="ar-IQ"/>
              <a:t>ؤ:ٹ¶آ</a:t>
            </a:r>
            <a:r>
              <a:rPr lang="en-US"/>
              <a:t>T</a:t>
            </a:r>
            <a:r>
              <a:rPr lang="ar-IQ"/>
              <a:t>ڑؤ&gt;£«ٹ</a:t>
            </a:r>
            <a:r>
              <a:rPr lang="en-US"/>
              <a:t>j</a:t>
            </a:r>
            <a:r>
              <a:rPr lang="ar-IQ"/>
              <a:t>ط</a:t>
            </a:r>
            <a:r>
              <a:rPr lang="en-US"/>
              <a:t>k«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160842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SµX»</a:t>
            </a:r>
            <a:r>
              <a:rPr lang="ar-IQ"/>
              <a:t>ھف</a:t>
            </a:r>
            <a:r>
              <a:rPr lang="en-US"/>
              <a:t>X</a:t>
            </a:r>
            <a:r>
              <a:rPr lang="ar-IQ"/>
              <a:t>ھ</a:t>
            </a:r>
            <a:r>
              <a:rPr lang="en-US"/>
              <a:t>Vv”Z÷}„a4</a:t>
            </a:r>
            <a:r>
              <a:rPr lang="ar-IQ"/>
              <a:t>ط</a:t>
            </a:r>
            <a:r>
              <a:rPr lang="en-US"/>
              <a:t>H'L&amp;)</a:t>
            </a:r>
            <a:r>
              <a:rPr lang="ar-IQ"/>
              <a:t>ں</a:t>
            </a:r>
            <a:r>
              <a:rPr lang="en-US"/>
              <a:t>AY</a:t>
            </a:r>
            <a:r>
              <a:rPr lang="ar-IQ"/>
              <a:t>ثأ</a:t>
            </a:r>
            <a:r>
              <a:rPr lang="en-US"/>
              <a:t>A…¸|w</a:t>
            </a:r>
            <a:r>
              <a:rPr lang="ar-IQ"/>
              <a:t>ص÷</a:t>
            </a:r>
            <a:r>
              <a:rPr lang="en-US"/>
              <a:t>xT</a:t>
            </a:r>
            <a:r>
              <a:rPr lang="ar-IQ"/>
              <a:t>ٹ…[¸</a:t>
            </a:r>
            <a:r>
              <a:rPr lang="en-US"/>
              <a:t>i </a:t>
            </a:r>
            <a:r>
              <a:rPr lang="ar-IQ"/>
              <a:t>ضس</a:t>
            </a:r>
            <a:br>
              <a:rPr lang="ar-IQ"/>
            </a:br>
            <a:r>
              <a:rPr lang="ar-IQ"/>
              <a:t>غ	</a:t>
            </a:r>
            <a:r>
              <a:rPr lang="en-US"/>
              <a:t>n</a:t>
            </a:r>
            <a:r>
              <a:rPr lang="ar-IQ"/>
              <a:t>ط</a:t>
            </a:r>
            <a:r>
              <a:rPr lang="en-US"/>
              <a:t>Iw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8079559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;†m‍Oa±²	</a:t>
            </a:r>
            <a:r>
              <a:rPr lang="ar-IQ"/>
              <a:t>ٹ</a:t>
            </a:r>
            <a:r>
              <a:rPr lang="en-US"/>
              <a:t>h†`çœ28Cè </a:t>
            </a:r>
            <a:r>
              <a:rPr lang="ar-IQ"/>
              <a:t>ذ±]</a:t>
            </a:r>
            <a:r>
              <a:rPr lang="en-US"/>
              <a:t>ƒDGg</a:t>
            </a:r>
            <a:r>
              <a:rPr lang="ar-IQ"/>
              <a:t>ذ</a:t>
            </a:r>
            <a:r>
              <a:rPr lang="en-US"/>
              <a:t>B</a:t>
            </a:r>
            <a:r>
              <a:rPr lang="ar-IQ"/>
              <a:t>س‹</a:t>
            </a:r>
            <a:r>
              <a:rPr lang="en-US"/>
              <a:t>Xp</a:t>
            </a:r>
            <a:r>
              <a:rPr lang="ar-IQ"/>
              <a:t>ح°„</a:t>
            </a:r>
            <a:r>
              <a:rPr lang="en-US"/>
              <a:t>C6</a:t>
            </a:r>
            <a:r>
              <a:rPr lang="ar-IQ"/>
              <a:t>آ</a:t>
            </a:r>
            <a:r>
              <a:rPr lang="en-US"/>
              <a:t>œAB°</a:t>
            </a:r>
            <a:r>
              <a:rPr lang="ar-IQ"/>
              <a:t>آ</a:t>
            </a:r>
            <a:r>
              <a:rPr lang="en-US"/>
              <a:t>œA;†m„</a:t>
            </a:r>
            <a:r>
              <a:rPr lang="ar-IQ"/>
              <a:t>ذ</a:t>
            </a:r>
            <a:r>
              <a:rPr lang="en-US"/>
              <a:t>a4N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0585856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=±B,P0„0</a:t>
            </a:r>
            <a:r>
              <a:rPr lang="ar-IQ"/>
              <a:t>پ¦</a:t>
            </a:r>
            <a:r>
              <a:rPr lang="en-US"/>
              <a:t>l</a:t>
            </a:r>
            <a:r>
              <a:rPr lang="ar-IQ"/>
              <a:t>آ</a:t>
            </a:r>
            <a:r>
              <a:rPr lang="en-US"/>
              <a:t>h0„D0†„0ƒ!</a:t>
            </a:r>
            <a:r>
              <a:rPr lang="ar-IQ"/>
              <a:t>ذ2ل‚&gt;پ„</a:t>
            </a:r>
            <a:r>
              <a:rPr lang="en-US"/>
              <a:t>C &lt;X</a:t>
            </a:r>
            <a:r>
              <a:rPr lang="ar-IQ"/>
              <a:t>ژ".""</a:t>
            </a:r>
            <a:r>
              <a:rPr lang="en-US"/>
              <a:t>BT3ˆ!!`…¬0ƒ†@+¹@.‏#</a:t>
            </a:r>
            <a:r>
              <a:rPr lang="ar-IQ"/>
              <a:t>ذن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8227860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254978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498195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122 0 obj&lt;&lt;/Subtype/Image/Length 3129/Filter/CCITTFaxDecode/ImageMask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2668192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x,Cˆ</a:t>
            </a:r>
            <a:r>
              <a:rPr lang="ar-IQ"/>
              <a:t>طب</a:t>
            </a:r>
            <a:r>
              <a:rPr lang="en-US"/>
              <a:t>b“†s</a:t>
            </a:r>
            <a:r>
              <a:rPr lang="ar-IQ"/>
              <a:t>ىح</a:t>
            </a:r>
            <a:r>
              <a:rPr lang="en-US"/>
              <a:t>œ\6</a:t>
            </a:r>
            <a:r>
              <a:rPr lang="ar-IQ"/>
              <a:t>چ</a:t>
            </a:r>
            <a:r>
              <a:rPr lang="en-US"/>
              <a:t>a</a:t>
            </a:r>
            <a:r>
              <a:rPr lang="ar-IQ"/>
              <a:t>ک2</a:t>
            </a:r>
            <a:r>
              <a:rPr lang="en-US"/>
              <a:t>œcà</a:t>
            </a:r>
            <a:r>
              <a:rPr lang="ar-IQ"/>
              <a:t>ط\&gt;</a:t>
            </a:r>
            <a:r>
              <a:rPr lang="en-US"/>
              <a:t>C#èà¦bfdPG</a:t>
            </a:r>
            <a:r>
              <a:rPr lang="ar-IQ"/>
              <a:t>ظً </a:t>
            </a:r>
            <a:r>
              <a:rPr lang="en-US"/>
              <a:t>à</a:t>
            </a:r>
            <a:r>
              <a:rPr lang="ar-IQ"/>
              <a:t>ت</a:t>
            </a:r>
            <a:r>
              <a:rPr lang="en-US"/>
              <a:t>‹A„"</a:t>
            </a:r>
            <a:r>
              <a:rPr lang="ar-IQ"/>
              <a:t>آؤژء†
ˆ</a:t>
            </a:r>
            <a:br>
              <a:rPr lang="ar-IQ"/>
            </a:br>
            <a:r>
              <a:rPr lang="ar-IQ"/>
              <a:t>¸2</a:t>
            </a:r>
            <a:r>
              <a:rPr lang="en-US"/>
              <a:t>àx</a:t>
            </a:r>
            <a:r>
              <a:rPr lang="ar-IQ"/>
              <a:t>ک</a:t>
            </a:r>
            <a:r>
              <a:rPr lang="en-US"/>
              <a:t>P</a:t>
            </a:r>
            <a:r>
              <a:rPr lang="ar-IQ"/>
              <a:t>پ©ؤ</a:t>
            </a:r>
            <a:r>
              <a:rPr lang="en-US"/>
              <a:t>H!</a:t>
            </a:r>
            <a:r>
              <a:rPr lang="ar-IQ"/>
              <a:t>مش</a:t>
            </a:r>
            <a:r>
              <a:rPr lang="en-US"/>
              <a:t>r</a:t>
            </a:r>
            <a:r>
              <a:rPr lang="ar-IQ"/>
              <a:t>ہ</a:t>
            </a:r>
            <a:r>
              <a:rPr lang="en-US"/>
              <a:t>W±ˆbDTF„G</a:t>
            </a:r>
            <a:r>
              <a:rPr lang="ar-IQ"/>
              <a:t>ف|</a:t>
            </a:r>
            <a:r>
              <a:rPr lang="en-US"/>
              <a:t>W‎,%‎©</a:t>
            </a:r>
            <a:r>
              <a:rPr lang="ar-IQ"/>
              <a:t>أگص£!¢8,</a:t>
            </a:r>
            <a:r>
              <a:rPr lang="en-US"/>
              <a:t>ôً·X</a:t>
            </a:r>
            <a:r>
              <a:rPr lang="ar-IQ"/>
              <a:t>كْ</a:t>
            </a:r>
            <a:r>
              <a:rPr lang="en-US"/>
              <a:t>l'O|0؛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068473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</a:t>
            </a:r>
            <a:r>
              <a:rPr lang="ar-IQ"/>
              <a:t>ذ¸‹</a:t>
            </a:r>
            <a:r>
              <a:rPr lang="en-US"/>
              <a:t>â#</a:t>
            </a:r>
            <a:r>
              <a:rPr lang="ar-IQ"/>
              <a:t>ے‏</a:t>
            </a:r>
            <a:r>
              <a:rPr lang="en-US"/>
              <a:t>C |</a:t>
            </a:r>
            <a:r>
              <a:rPr lang="ar-IQ"/>
              <a:t>پل•</a:t>
            </a:r>
            <a:r>
              <a:rPr lang="en-US"/>
              <a:t>v@ًSr</a:t>
            </a:r>
            <a:br>
              <a:rPr lang="en-US"/>
            </a:br>
            <a:r>
              <a:rPr lang="en-US"/>
              <a:t>a§X"Al3‚</a:t>
            </a:r>
            <a:r>
              <a:rPr lang="ar-IQ"/>
              <a:t>ط;گ&lt;4</a:t>
            </a:r>
            <a:r>
              <a:rPr lang="en-US"/>
              <a:t>œ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بْ</a:t>
            </a:r>
            <a:r>
              <a:rPr lang="en-US"/>
              <a:t>v@ْ xmYî@ًT²-4</a:t>
            </a:r>
            <a:r>
              <a:rPr lang="ar-IQ"/>
              <a:t>س!‘=گ&lt;</a:t>
            </a:r>
            <a:r>
              <a:rPr lang="en-US"/>
              <a:t>v@‡²‹;ْOT</a:t>
            </a:r>
            <a:r>
              <a:rPr lang="ar-IQ"/>
              <a:t>ص;</a:t>
            </a:r>
            <a:r>
              <a:rPr lang="en-US"/>
              <a:t>MH
</a:t>
            </a:r>
            <a:r>
              <a:rPr lang="ar-IQ"/>
              <a:t>ض‌÷</a:t>
            </a:r>
            <a:r>
              <a:rPr lang="en-US"/>
              <a:t>iِCN‏±</a:t>
            </a:r>
            <a:r>
              <a:rPr lang="ar-IQ"/>
              <a:t>ے‎</a:t>
            </a:r>
            <a:r>
              <a:rPr lang="en-US"/>
              <a:t>zî¾—qw</a:t>
            </a:r>
            <a:r>
              <a:rPr lang="ar-IQ"/>
              <a:t>إ،ع®©ق½ے</a:t>
            </a:r>
            <a:r>
              <a:rPr lang="en-US"/>
              <a:t>wq،ٌ z</a:t>
            </a:r>
            <a:r>
              <a:rPr lang="ar-IQ"/>
              <a:t>كب</a:t>
            </a:r>
            <a:r>
              <a:rPr lang="en-US"/>
              <a:t>d†</a:t>
            </a:r>
            <a:r>
              <a:rPr lang="ar-IQ"/>
              <a:t>سم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4541602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ڈ</a:t>
            </a:r>
            <a:r>
              <a:rPr lang="en-US"/>
              <a:t>ë</a:t>
            </a:r>
            <a:r>
              <a:rPr lang="ar-IQ"/>
              <a:t>گ(</a:t>
            </a:r>
            <a:r>
              <a:rPr lang="en-US"/>
              <a:t>w </a:t>
            </a:r>
            <a:r>
              <a:rPr lang="ar-IQ"/>
              <a:t>ش</a:t>
            </a:r>
            <a:r>
              <a:rPr lang="en-US"/>
              <a:t>ï¹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0606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0217504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¯ن</a:t>
            </a:r>
            <a:r>
              <a:rPr lang="en-US"/>
              <a:t>ï¯K©ëê®؟«¯›HL†¸</a:t>
            </a:r>
            <a:r>
              <a:rPr lang="ar-IQ"/>
              <a:t>ه¾ھھµ®</a:t>
            </a:r>
            <a:r>
              <a:rPr lang="en-US"/>
              <a:t>C 4</a:t>
            </a:r>
            <a:r>
              <a:rPr lang="ar-IQ"/>
              <a:t>ف?ح„	ا]2ّ</a:t>
            </a:r>
            <a:r>
              <a:rPr lang="en-US"/>
              <a:t>ƒLˆù</a:t>
            </a:r>
            <a:br>
              <a:rPr lang="en-US"/>
            </a:br>
            <a:r>
              <a:rPr lang="en-US"/>
              <a:t>'"9c¦EŒ†P</a:t>
            </a:r>
            <a:r>
              <a:rPr lang="ar-IQ"/>
              <a:t>نآ:</a:t>
            </a:r>
            <a:r>
              <a:rPr lang="en-US"/>
              <a:t>d‰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خ</a:t>
            </a:r>
            <a:r>
              <a:rPr lang="en-US"/>
              <a:t>D|</a:t>
            </a:r>
            <a:r>
              <a:rPr lang="ar-IQ"/>
              <a:t>ط</a:t>
            </a:r>
            <a:r>
              <a:rPr lang="en-US"/>
              <a:t>BC‘</a:t>
            </a:r>
            <a:r>
              <a:rPr lang="ar-IQ"/>
              <a:t>آ</a:t>
            </a:r>
            <a:r>
              <a:rPr lang="en-US"/>
              <a:t>d،H1l</a:t>
            </a:r>
            <a:r>
              <a:rPr lang="ar-IQ"/>
              <a:t>ذ†^</a:t>
            </a:r>
            <a:r>
              <a:rPr lang="en-US"/>
              <a:t>jr</a:t>
            </a:r>
            <a:br>
              <a:rPr lang="en-US"/>
            </a:br>
            <a:r>
              <a:rPr lang="en-US"/>
              <a:t>œ·!Œ!\ù</a:t>
            </a:r>
            <a:r>
              <a:rPr lang="ar-IQ"/>
              <a:t>هظ6لآ8"¹ب/#‘</a:t>
            </a:r>
            <a:r>
              <a:rPr lang="en-US"/>
              <a:t>p„âüƒ~ </a:t>
            </a:r>
            <a:r>
              <a:rPr lang="ar-IQ"/>
              <a:t>ئ</a:t>
            </a:r>
            <a:r>
              <a:rPr lang="en-US"/>
              <a:t>qd2 …r+</a:t>
            </a:r>
            <a:r>
              <a:rPr lang="ar-IQ"/>
              <a:t>ع</a:t>
            </a:r>
            <a:r>
              <a:rPr lang="en-US"/>
              <a:t>d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إس</a:t>
            </a:r>
            <a:r>
              <a:rPr lang="en-US"/>
              <a:t>ûL‚ù¨&amp;©é</a:t>
            </a:r>
            <a:r>
              <a:rPr lang="ar-IQ"/>
              <a:t>ء‘</a:t>
            </a:r>
            <a:r>
              <a:rPr lang="en-US"/>
              <a:t>Q§</a:t>
            </a:r>
            <a:r>
              <a:rPr lang="ar-IQ"/>
              <a:t>گد</a:t>
            </a:r>
            <a:r>
              <a:rPr lang="en-US"/>
              <a:t>B&amp;€¹9ç´</a:t>
            </a:r>
            <a:r>
              <a:rPr lang="ar-IQ"/>
              <a:t>ء0</a:t>
            </a:r>
            <a:r>
              <a:rPr lang="en-US"/>
              <a:t>TP1؛zdG!–</a:t>
            </a:r>
            <a:r>
              <a:rPr lang="ar-IQ"/>
              <a:t>نل:‘</a:t>
            </a:r>
            <a:r>
              <a:rPr lang="en-US"/>
              <a:t>è™‍ˆ </a:t>
            </a:r>
            <a:r>
              <a:rPr lang="ar-IQ"/>
              <a:t>إ‘</a:t>
            </a:r>
            <a:r>
              <a:rPr lang="en-US"/>
              <a:t>è¾</a:t>
            </a:r>
            <a:r>
              <a:rPr lang="ar-IQ"/>
              <a:t>آ</a:t>
            </a:r>
            <a:r>
              <a:rPr lang="en-US"/>
              <a:t>jDƒ¹44</a:t>
            </a:r>
            <a:r>
              <a:rPr lang="ar-IQ"/>
              <a:t>س´ش ء</a:t>
            </a:r>
            <a:r>
              <a:rPr lang="en-US"/>
              <a:t>l </a:t>
            </a:r>
            <a:r>
              <a:rPr lang="ar-IQ"/>
              <a:t>ب؛</a:t>
            </a:r>
            <a:r>
              <a:rPr lang="en-US"/>
              <a:t>vDsâj…</a:t>
            </a:r>
            <a:r>
              <a:rPr lang="ar-IQ"/>
              <a:t>ن</a:t>
            </a:r>
            <a:r>
              <a:rPr lang="en-US"/>
              <a:t>g6
}{</a:t>
            </a:r>
            <a:r>
              <a:rPr lang="ar-IQ"/>
              <a:t>ے</a:t>
            </a:r>
            <a:r>
              <a:rPr lang="en-US"/>
              <a:t>I</a:t>
            </a:r>
            <a:r>
              <a:rPr lang="ar-IQ"/>
              <a:t>ز</a:t>
            </a:r>
            <a:r>
              <a:rPr lang="en-US"/>
              <a:t>oV</a:t>
            </a:r>
            <a:r>
              <a:rPr lang="ar-IQ"/>
              <a:t>ش</a:t>
            </a:r>
            <a:r>
              <a:rPr lang="en-US"/>
              <a:t>ù¾</a:t>
            </a:r>
            <a:r>
              <a:rPr lang="ar-IQ"/>
              <a:t>ڑ</a:t>
            </a:r>
            <a:r>
              <a:rPr lang="en-US"/>
              <a:t>hâ</a:t>
            </a:r>
            <a:r>
              <a:rPr lang="ar-IQ"/>
              <a:t>گ</a:t>
            </a:r>
            <a:r>
              <a:rPr lang="en-US"/>
              <a:t>c4‰</a:t>
            </a:r>
            <a:r>
              <a:rPr lang="ar-IQ"/>
              <a:t>ژک6‌£‹ِ،{´</a:t>
            </a:r>
            <a:r>
              <a:rPr lang="en-US"/>
              <a:t>P0</a:t>
            </a:r>
            <a:r>
              <a:rPr lang="ar-IQ"/>
              <a:t>ء</a:t>
            </a:r>
            <a:r>
              <a:rPr lang="en-US"/>
              <a:t>m;T</a:t>
            </a:r>
            <a:r>
              <a:rPr lang="ar-IQ"/>
              <a:t>سي?‹´-4ف</a:t>
            </a:r>
            <a:r>
              <a:rPr lang="en-US"/>
              <a:t>n</a:t>
            </a:r>
            <a:r>
              <a:rPr lang="ar-IQ"/>
              <a:t>ص&lt;#{/</a:t>
            </a:r>
            <a:r>
              <a:rPr lang="en-US"/>
              <a:t>Oµ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192537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؛„ôô</a:t>
            </a:r>
            <a:r>
              <a:rPr lang="ar-IQ"/>
              <a:t>ء</a:t>
            </a:r>
            <a:r>
              <a:rPr lang="en-US"/>
              <a:t>t´a</a:t>
            </a:r>
            <a:r>
              <a:rPr lang="ar-IQ"/>
              <a:t>ع</a:t>
            </a:r>
            <a:r>
              <a:rPr lang="en-US"/>
              <a:t>ê…/</a:t>
            </a:r>
            <a:r>
              <a:rPr lang="ar-IQ"/>
              <a:t>ے</a:t>
            </a:r>
            <a:r>
              <a:rPr lang="en-US"/>
              <a:t>ïG'3è 	</a:t>
            </a:r>
            <a:r>
              <a:rPr lang="ar-IQ"/>
              <a:t>ژ\ًع#چكقڑ8¼دْ0</a:t>
            </a:r>
            <a:r>
              <a:rPr lang="en-US"/>
              <a:t>n</a:t>
            </a:r>
            <a:r>
              <a:rPr lang="ar-IQ"/>
              <a:t>آ8ط</a:t>
            </a:r>
            <a:r>
              <a:rPr lang="en-US"/>
              <a:t>g¢;</a:t>
            </a:r>
            <a:r>
              <a:rPr lang="ar-IQ"/>
              <a:t>ج</a:t>
            </a:r>
            <a:r>
              <a:rPr lang="en-US"/>
              <a:t>ü</a:t>
            </a:r>
            <a:r>
              <a:rPr lang="ar-IQ"/>
              <a:t>ء</a:t>
            </a:r>
            <a:r>
              <a:rPr lang="en-US"/>
              <a:t>k</a:t>
            </a:r>
            <a:r>
              <a:rPr lang="ar-IQ"/>
              <a:t>ض</a:t>
            </a:r>
            <a:r>
              <a:rPr lang="en-US"/>
              <a:t>g</a:t>
            </a:r>
            <a:r>
              <a:rPr lang="ar-IQ"/>
              <a:t>ر</a:t>
            </a:r>
            <a:r>
              <a:rPr lang="en-US"/>
              <a:t>ƒvôْ0o</a:t>
            </a:r>
            <a:r>
              <a:rPr lang="ar-IQ"/>
              <a:t>أ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s?</a:t>
            </a:r>
            <a:r>
              <a:rPr lang="ar-IQ"/>
              <a:t>خ:]</a:t>
            </a:r>
            <a:r>
              <a:rPr lang="en-US"/>
              <a:t>è</a:t>
            </a:r>
            <a:r>
              <a:rPr lang="ar-IQ"/>
              <a:t>ء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2465140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£‹H</a:t>
            </a:r>
            <a:r>
              <a:rPr lang="ar-IQ"/>
              <a:t>طآ</a:t>
            </a:r>
            <a:r>
              <a:rPr lang="en-US"/>
              <a:t>ï]5×&lt;—X</a:t>
            </a:r>
            <a:r>
              <a:rPr lang="ar-IQ"/>
              <a:t>س°ں~ھ’÷ك</a:t>
            </a:r>
            <a:r>
              <a:rPr lang="en-US"/>
              <a:t>to‡ ô</a:t>
            </a:r>
            <a:r>
              <a:rPr lang="ar-IQ"/>
              <a:t>ئو}ى'</a:t>
            </a:r>
            <a:r>
              <a:rPr lang="en-US"/>
              <a:t>g	</a:t>
            </a:r>
            <a:r>
              <a:rPr lang="ar-IQ"/>
              <a:t>د%‏</a:t>
            </a:r>
            <a:r>
              <a:rPr lang="en-US"/>
              <a:t>ô4</a:t>
            </a:r>
            <a:r>
              <a:rPr lang="ar-IQ"/>
              <a:t>آ©³¼ہ	ے</a:t>
            </a:r>
            <a:r>
              <a:rPr lang="en-US"/>
              <a:t>z</a:t>
            </a:r>
            <a:r>
              <a:rPr lang="ar-IQ"/>
              <a:t>كوُ</a:t>
            </a:r>
            <a:r>
              <a:rPr lang="en-US"/>
              <a:t>U¤</a:t>
            </a:r>
            <a:r>
              <a:rPr lang="ar-IQ"/>
              <a:t>غ	ْ</a:t>
            </a:r>
            <a:r>
              <a:rPr lang="en-US"/>
              <a:t>z</a:t>
            </a:r>
            <a:r>
              <a:rPr lang="ar-IQ"/>
              <a:t>ے؛§</a:t>
            </a:r>
            <a:r>
              <a:rPr lang="en-US"/>
              <a:t>ô=W»cـ&lt;zـ^</a:t>
            </a:r>
            <a:r>
              <a:rPr lang="ar-IQ"/>
              <a:t>ں÷</a:t>
            </a:r>
            <a:r>
              <a:rPr lang="en-US"/>
              <a:t>KzMœ=­/¸A</a:t>
            </a:r>
            <a:r>
              <a:rPr lang="ar-IQ"/>
              <a:t>ے®·</a:t>
            </a:r>
            <a:r>
              <a:rPr lang="en-US"/>
              <a:t>a&gt;‏û¸®</a:t>
            </a:r>
            <a:r>
              <a:rPr lang="ar-IQ"/>
              <a:t>خ</a:t>
            </a:r>
            <a:r>
              <a:rPr lang="en-US"/>
              <a:t>î½‏é؟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إز]ئإ÷كق÷­</a:t>
            </a:r>
            <a:r>
              <a:rPr lang="en-US"/>
              <a:t>iœ¾ِ؟</a:t>
            </a:r>
            <a:r>
              <a:rPr lang="ar-IQ"/>
              <a:t>كعي</a:t>
            </a:r>
            <a:r>
              <a:rPr lang="en-US"/>
              <a:t>u</a:t>
            </a:r>
            <a:r>
              <a:rPr lang="ar-IQ"/>
              <a:t>غ‘ڈ]غ</a:t>
            </a:r>
            <a:r>
              <a:rPr lang="en-US"/>
              <a:t>u?×؟ِ</a:t>
            </a:r>
            <a:r>
              <a:rPr lang="ar-IQ"/>
              <a:t>ط÷؛__ش^ُ</a:t>
            </a:r>
            <a:r>
              <a:rPr lang="en-US"/>
              <a:t>ï^</a:t>
            </a:r>
            <a:r>
              <a:rPr lang="ar-IQ"/>
              <a:t>ے÷\[كإ÷¤ُْض</a:t>
            </a:r>
            <a:r>
              <a:rPr lang="en-US"/>
              <a:t>ô¥</a:t>
            </a:r>
            <a:r>
              <a:rPr lang="ar-IQ"/>
              <a:t>ف</a:t>
            </a:r>
            <a:r>
              <a:rPr lang="en-US"/>
              <a:t>qi}{½×Yِ</a:t>
            </a:r>
            <a:r>
              <a:rPr lang="ar-IQ"/>
              <a:t>گ­ے</a:t>
            </a:r>
            <a:r>
              <a:rPr lang="en-US"/>
              <a:t>û¢„	|B</a:t>
            </a:r>
            <a:r>
              <a:rPr lang="ar-IQ"/>
              <a:t>ے؟</a:t>
            </a:r>
            <a:r>
              <a:rPr lang="en-US"/>
              <a:t>u×‎</a:t>
            </a:r>
            <a:r>
              <a:rPr lang="ar-IQ"/>
              <a:t>ے¥</a:t>
            </a:r>
            <a:r>
              <a:rPr lang="en-US"/>
              <a:t>âïµ¯</a:t>
            </a:r>
            <a:r>
              <a:rPr lang="ar-IQ"/>
              <a:t>لق•نف؛</a:t>
            </a:r>
            <a:r>
              <a:rPr lang="en-US"/>
              <a:t>K‡÷¸­ٌ½¥ُ</a:t>
            </a:r>
            <a:r>
              <a:rPr lang="ar-IQ"/>
              <a:t>ے</a:t>
            </a:r>
            <a:r>
              <a:rPr lang="en-US"/>
              <a:t>î</a:t>
            </a:r>
            <a:r>
              <a:rPr lang="ar-IQ"/>
              <a:t>أے</a:t>
            </a:r>
            <a:r>
              <a:rPr lang="en-US"/>
              <a:t>îœBْ÷L&gt;l4W</a:t>
            </a:r>
            <a:r>
              <a:rPr lang="ar-IQ"/>
              <a:t>ژ»</a:t>
            </a:r>
            <a:r>
              <a:rPr lang="en-US"/>
              <a:t>ô´â</a:t>
            </a:r>
            <a:r>
              <a:rPr lang="ar-IQ"/>
              <a:t>ے‏ں‍%ل×ے</a:t>
            </a:r>
            <a:r>
              <a:rPr lang="en-US"/>
              <a:t>w‏</a:t>
            </a:r>
            <a:r>
              <a:rPr lang="ar-IQ"/>
              <a:t>د</a:t>
            </a:r>
            <a:r>
              <a:rPr lang="en-US"/>
              <a:t>t</a:t>
            </a:r>
            <a:r>
              <a:rPr lang="ar-IQ"/>
              <a:t>ے‍%·{ے¨</a:t>
            </a:r>
            <a:r>
              <a:rPr lang="en-US"/>
              <a:t>Du~m*ùâ^</a:t>
            </a:r>
            <a:r>
              <a:rPr lang="ar-IQ"/>
              <a:t>ےِ</a:t>
            </a:r>
            <a:r>
              <a:rPr lang="en-US"/>
              <a:t>aê</a:t>
            </a:r>
            <a:r>
              <a:rPr lang="ar-IQ"/>
              <a:t>ط~÷°؟</a:t>
            </a:r>
            <a:r>
              <a:rPr lang="en-US"/>
              <a:t>û°‎ü!</a:t>
            </a:r>
            <a:r>
              <a:rPr lang="ar-IQ"/>
              <a:t>ے</a:t>
            </a:r>
            <a:r>
              <a:rPr lang="en-US"/>
              <a:t>ï„G__</a:t>
            </a:r>
            <a:r>
              <a:rPr lang="ar-IQ"/>
              <a:t>ےل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5872460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8C</a:t>
            </a:r>
            <a:r>
              <a:rPr lang="ar-IQ"/>
              <a:t>ے</a:t>
            </a:r>
            <a:r>
              <a:rPr lang="en-US"/>
              <a:t>û‎‏</a:t>
            </a:r>
            <a:r>
              <a:rPr lang="ar-IQ"/>
              <a:t>كعآ؟</a:t>
            </a:r>
            <a:r>
              <a:rPr lang="en-US"/>
              <a:t>û„;ê¯k‏:†ï	}]„qkْ؟</a:t>
            </a:r>
            <a:r>
              <a:rPr lang="ar-IQ"/>
              <a:t>ب/</a:t>
            </a:r>
            <a:r>
              <a:rPr lang="en-US"/>
              <a:t>o</a:t>
            </a:r>
            <a:r>
              <a:rPr lang="ar-IQ"/>
              <a:t>ےِ÷</a:t>
            </a:r>
            <a:r>
              <a:rPr lang="en-US"/>
              <a:t>a</a:t>
            </a:r>
            <a:r>
              <a:rPr lang="ar-IQ"/>
              <a:t>ے¯؟ے</a:t>
            </a:r>
            <a:r>
              <a:rPr lang="en-US"/>
              <a:t>Z</a:t>
            </a:r>
            <a:r>
              <a:rPr lang="ar-IQ"/>
              <a:t>غ*</a:t>
            </a:r>
            <a:r>
              <a:rPr lang="en-US"/>
              <a:t>z</a:t>
            </a:r>
            <a:r>
              <a:rPr lang="ar-IQ"/>
              <a:t>ط</a:t>
            </a:r>
            <a:r>
              <a:rPr lang="en-US"/>
              <a:t>u÷béj¯¯ômo؟‎</a:t>
            </a:r>
            <a:r>
              <a:rPr lang="ar-IQ"/>
              <a:t>ط</a:t>
            </a:r>
            <a:r>
              <a:rPr lang="en-US"/>
              <a:t>u·èْ¶‚{</a:t>
            </a:r>
            <a:r>
              <a:rPr lang="ar-IQ"/>
              <a:t>ے</a:t>
            </a:r>
            <a:r>
              <a:rPr lang="en-US"/>
              <a:t>V×Iü</a:t>
            </a:r>
            <a:r>
              <a:rPr lang="ar-IQ"/>
              <a:t>اے×</a:t>
            </a:r>
            <a:r>
              <a:rPr lang="en-US"/>
              <a:t>ë‏‏؟°Gïc</a:t>
            </a:r>
            <a:r>
              <a:rPr lang="ar-IQ"/>
              <a:t>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1469206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ك·/¸‎؟</a:t>
            </a:r>
            <a:r>
              <a:rPr lang="en-US"/>
              <a:t>ïُAoU¯</a:t>
            </a:r>
            <a:r>
              <a:rPr lang="ar-IQ"/>
              <a:t>ےص؟ظْي.؟¬†!ي/زے‎†مك‎</a:t>
            </a:r>
            <a:r>
              <a:rPr lang="en-US"/>
              <a:t>w÷</a:t>
            </a:r>
            <a:r>
              <a:rPr lang="ar-IQ"/>
              <a:t>ز_×‎</a:t>
            </a:r>
            <a:r>
              <a:rPr lang="en-US"/>
              <a:t>ï]ُutµ¯ً½¾‎‏</a:t>
            </a:r>
            <a:r>
              <a:rPr lang="ar-IQ"/>
              <a:t>ك×</a:t>
            </a:r>
            <a:r>
              <a:rPr lang="en-US"/>
              <a:t>yvµ</a:t>
            </a:r>
            <a:r>
              <a:rPr lang="ar-IQ"/>
              <a:t>زے</a:t>
            </a:r>
            <a:r>
              <a:rPr lang="en-US"/>
              <a:t>t»</a:t>
            </a:r>
            <a:r>
              <a:rPr lang="ar-IQ"/>
              <a:t>كِصب®»ُ</a:t>
            </a:r>
            <a:r>
              <a:rPr lang="en-US"/>
              <a:t>ëë¶—_÷ë÷×½</a:t>
            </a:r>
            <a:r>
              <a:rPr lang="ar-IQ"/>
              <a:t>م‏ف</a:t>
            </a:r>
            <a:r>
              <a:rPr lang="en-US"/>
              <a:t>û{û‎_‎n‍·</a:t>
            </a:r>
            <a:r>
              <a:rPr lang="ar-IQ"/>
              <a:t>ےْ؛</a:t>
            </a:r>
            <a:r>
              <a:rPr lang="en-US"/>
              <a:t>é»</a:t>
            </a:r>
            <a:r>
              <a:rPr lang="ar-IQ"/>
              <a:t>ع÷ےً</a:t>
            </a:r>
            <a:r>
              <a:rPr lang="en-US"/>
              <a:t>û</a:t>
            </a:r>
            <a:r>
              <a:rPr lang="ar-IQ"/>
              <a:t>ب£¯-,=~؟ْ</a:t>
            </a:r>
            <a:r>
              <a:rPr lang="en-US"/>
              <a:t>ï</a:t>
            </a:r>
            <a:r>
              <a:rPr lang="ar-IQ"/>
              <a:t>ےغ%¯¯’؟ٍ</a:t>
            </a:r>
            <a:r>
              <a:rPr lang="en-US"/>
              <a:t>p</a:t>
            </a:r>
            <a:r>
              <a:rPr lang="ar-IQ"/>
              <a:t>‏ظ(ق›%قغے‎</a:t>
            </a:r>
            <a:r>
              <a:rPr lang="en-US"/>
              <a:t>wُl”?</a:t>
            </a:r>
            <a:r>
              <a:rPr lang="ar-IQ"/>
              <a:t>ك×</a:t>
            </a:r>
            <a:r>
              <a:rPr lang="en-US"/>
              <a:t>piْ</a:t>
            </a:r>
            <a:r>
              <a:rPr lang="ar-IQ"/>
              <a:t>ؤ=</a:t>
            </a:r>
            <a:r>
              <a:rPr lang="en-US"/>
              <a:t>O¶</a:t>
            </a:r>
            <a:r>
              <a:rPr lang="ar-IQ"/>
              <a:t>س]6­ژِسآ</a:t>
            </a:r>
            <a:r>
              <a:rPr lang="en-US"/>
              <a:t>ê؟؛</a:t>
            </a:r>
            <a:r>
              <a:rPr lang="ar-IQ"/>
              <a:t>ے^</a:t>
            </a:r>
            <a:r>
              <a:rPr lang="en-US"/>
              <a:t>ô»_</a:t>
            </a:r>
            <a:r>
              <a:rPr lang="ar-IQ"/>
              <a:t>آف÷(</a:t>
            </a:r>
            <a:r>
              <a:rPr lang="en-US"/>
              <a:t>àï[~</a:t>
            </a:r>
            <a:r>
              <a:rPr lang="ar-IQ"/>
              <a:t>ي}ي</a:t>
            </a:r>
            <a:r>
              <a:rPr lang="en-US"/>
              <a:t>m=t»$ê‌éً</a:t>
            </a:r>
            <a:r>
              <a:rPr lang="ar-IQ"/>
              <a:t>ةڈفعأ</a:t>
            </a:r>
            <a:r>
              <a:rPr lang="en-US"/>
              <a:t>à</a:t>
            </a:r>
            <a:r>
              <a:rPr lang="ar-IQ"/>
              <a:t>غط¯ٌ</a:t>
            </a:r>
            <a:r>
              <a:rPr lang="en-US"/>
              <a:t>a]</a:t>
            </a:r>
            <a:r>
              <a:rPr lang="ar-IQ"/>
              <a:t>فءش4س</a:t>
            </a:r>
            <a:r>
              <a:rPr lang="en-US"/>
              <a:t>N.à</a:t>
            </a:r>
            <a:r>
              <a:rPr lang="ar-IQ"/>
              <a:t>سْ‹‹»</a:t>
            </a:r>
            <a:r>
              <a:rPr lang="en-US"/>
              <a:t>ê</a:t>
            </a:r>
            <a:r>
              <a:rPr lang="ar-IQ"/>
              <a:t>س¸&lt;‰^غ</a:t>
            </a:r>
            <a:r>
              <a:rPr lang="en-US"/>
              <a:t>N</a:t>
            </a:r>
            <a:r>
              <a:rPr lang="ar-IQ"/>
              <a:t>س</a:t>
            </a:r>
            <a:r>
              <a:rPr lang="en-US"/>
              <a:t>N*</a:t>
            </a:r>
            <a:r>
              <a:rPr lang="ar-IQ"/>
              <a:t>ط</a:t>
            </a:r>
            <a:r>
              <a:rPr lang="en-US"/>
              <a:t>ô®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س‡­§ز</a:t>
            </a:r>
            <a:r>
              <a:rPr lang="en-US"/>
              <a:t>i±</a:t>
            </a:r>
            <a:r>
              <a:rPr lang="ar-IQ"/>
              <a:t>ص</a:t>
            </a:r>
            <a:r>
              <a:rPr lang="en-US"/>
              <a:t>Si[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0373883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SNï‏،…ƒِ6</a:t>
            </a:r>
            <a:r>
              <a:rPr lang="ar-IQ"/>
              <a:t>سغع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k</a:t>
            </a:r>
            <a:r>
              <a:rPr lang="ar-IQ"/>
              <a:t>آ</a:t>
            </a:r>
            <a:r>
              <a:rPr lang="en-US"/>
              <a:t>û</a:t>
            </a:r>
            <a:r>
              <a:rPr lang="ar-IQ"/>
              <a:t>إ</a:t>
            </a:r>
            <a:r>
              <a:rPr lang="en-US"/>
              <a:t>êـT4</a:t>
            </a:r>
            <a:r>
              <a:rPr lang="ar-IQ"/>
              <a:t>ط</a:t>
            </a:r>
            <a:r>
              <a:rPr lang="en-US"/>
              <a:t>x†</a:t>
            </a:r>
            <a:r>
              <a:rPr lang="ar-IQ"/>
              <a:t>إ'¯ </a:t>
            </a:r>
            <a:r>
              <a:rPr lang="en-US"/>
              <a:t>î</a:t>
            </a:r>
            <a:r>
              <a:rPr lang="ar-IQ"/>
              <a:t>س</a:t>
            </a:r>
            <a:r>
              <a:rPr lang="en-US"/>
              <a:t>N-=h-ED:ُ†ْ</a:t>
            </a:r>
            <a:r>
              <a:rPr lang="ar-IQ"/>
              <a:t>ف¥­;½\{</a:t>
            </a:r>
            <a:r>
              <a:rPr lang="en-US"/>
              <a:t>a-o</a:t>
            </a:r>
            <a:r>
              <a:rPr lang="ar-IQ"/>
              <a:t>ض7</a:t>
            </a:r>
            <a:r>
              <a:rPr lang="en-US"/>
              <a:t>c</a:t>
            </a:r>
            <a:r>
              <a:rPr lang="ar-IQ"/>
              <a:t>ض</a:t>
            </a:r>
            <a:r>
              <a:rPr lang="en-US"/>
              <a:t>ê-</a:t>
            </a:r>
            <a:r>
              <a:rPr lang="ar-IQ"/>
              <a:t>أ4ل„–س</a:t>
            </a:r>
            <a:r>
              <a:rPr lang="en-US"/>
              <a:t>A„ُv</a:t>
            </a:r>
            <a:r>
              <a:rPr lang="ar-IQ"/>
              <a:t>ي&gt;ي[°ِ¶‌­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8048207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ع</a:t>
            </a:r>
            <a:r>
              <a:rPr lang="en-US"/>
              <a:t>â،‎</a:t>
            </a:r>
            <a:r>
              <a:rPr lang="ar-IQ"/>
              <a:t>ل</a:t>
            </a:r>
            <a:r>
              <a:rPr lang="en-US"/>
              <a:t>Xj‌</a:t>
            </a:r>
            <a:r>
              <a:rPr lang="ar-IQ"/>
              <a:t>ك}¯</a:t>
            </a:r>
            <a:r>
              <a:rPr lang="en-US"/>
              <a:t>â·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9482515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5´V­</a:t>
            </a:r>
            <a:r>
              <a:rPr lang="ar-IQ"/>
              <a:t>ٹقں´</a:t>
            </a:r>
            <a:r>
              <a:rPr lang="en-US"/>
              <a:t>ï</a:t>
            </a:r>
            <a:r>
              <a:rPr lang="ar-IQ"/>
              <a:t>ل ي</a:t>
            </a:r>
            <a:r>
              <a:rPr lang="en-US"/>
              <a:t>x†</a:t>
            </a:r>
            <a:r>
              <a:rPr lang="ar-IQ"/>
              <a:t>ؤ</a:t>
            </a:r>
            <a:r>
              <a:rPr lang="en-US"/>
              <a:t>DDp</a:t>
            </a:r>
            <a:r>
              <a:rPr lang="ar-IQ"/>
              <a:t>ح´,ظ„";</a:t>
            </a:r>
            <a:r>
              <a:rPr lang="en-US"/>
              <a:t>N</a:t>
            </a:r>
            <a:r>
              <a:rPr lang="ar-IQ"/>
              <a:t>ء</a:t>
            </a:r>
            <a:r>
              <a:rPr lang="en-US"/>
              <a:t>g$!›aBi&amp;</a:t>
            </a:r>
            <a:r>
              <a:rPr lang="ar-IQ"/>
              <a:t>ں</a:t>
            </a:r>
            <a:r>
              <a:rPr lang="en-US"/>
              <a:t>v¨Fq!…3l!l#Xˆaˆama„#B"²B-0BM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2878293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€»ˆˆ†ـ3l!œAaQ`m</a:t>
            </a:r>
            <a:r>
              <a:rPr lang="ar-IQ"/>
              <a:t>ؤ</a:t>
            </a:r>
            <a:r>
              <a:rPr lang="en-US"/>
              <a:t>DC</a:t>
            </a:r>
            <a:br>
              <a:rPr lang="en-US"/>
            </a:br>
            <a:r>
              <a:rPr lang="en-US"/>
              <a:t>، x¹€Vq</a:t>
            </a:r>
            <a:r>
              <a:rPr lang="ar-IQ"/>
              <a:t>ے </a:t>
            </a:r>
            <a:r>
              <a:rPr lang="en-US"/>
              <a:t>x+</a:t>
            </a:r>
            <a:r>
              <a:rPr lang="ar-IQ"/>
              <a:t>إ‏¤</a:t>
            </a:r>
            <a:r>
              <a:rPr lang="en-US"/>
              <a:t>K</a:t>
            </a:r>
            <a:r>
              <a:rPr lang="ar-IQ"/>
              <a:t>لن2</a:t>
            </a:r>
            <a:r>
              <a:rPr lang="en-US"/>
              <a:t>Zw</a:t>
            </a:r>
            <a:r>
              <a:rPr lang="ar-IQ"/>
              <a:t>أ</a:t>
            </a:r>
            <a:r>
              <a:rPr lang="en-US"/>
              <a:t>Kµ ¶
SN</a:t>
            </a:r>
            <a:r>
              <a:rPr lang="ar-IQ"/>
              <a:t>ط…س6</a:t>
            </a:r>
            <a:br>
              <a:rPr lang="ar-IQ"/>
            </a:br>
            <a:r>
              <a:rPr lang="ar-IQ"/>
              <a:t>`</a:t>
            </a:r>
            <a:r>
              <a:rPr lang="en-US"/>
              <a:t>p´</a:t>
            </a:r>
            <a:r>
              <a:rPr lang="ar-IQ"/>
              <a:t>عا§ا¾#ے‏@</a:t>
            </a:r>
            <a:r>
              <a:rPr lang="en-US"/>
              <a:t>ï¾@</a:t>
            </a:r>
            <a:r>
              <a:rPr lang="ar-IQ"/>
              <a:t>ط</a:t>
            </a:r>
            <a:r>
              <a:rPr lang="en-US"/>
              <a:t>îAn{</a:t>
            </a:r>
            <a:r>
              <a:rPr lang="ar-IQ"/>
              <a:t>ب-“گ&lt; †@+</a:t>
            </a:r>
            <a:r>
              <a:rPr lang="en-US"/>
              <a:t>d8L†@5</a:t>
            </a:r>
            <a:r>
              <a:rPr lang="ar-IQ"/>
              <a:t>ژ@ٌ8ن3</a:t>
            </a:r>
            <a:r>
              <a:rPr lang="en-US"/>
              <a:t>n</a:t>
            </a:r>
            <a:r>
              <a:rPr lang="ar-IQ"/>
              <a:t>ب</a:t>
            </a:r>
            <a:r>
              <a:rPr lang="en-US"/>
              <a:t>d¼&amp;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O0…ُ</a:t>
            </a:r>
            <a:r>
              <a:rPr lang="ar-IQ"/>
              <a:t>ے×</a:t>
            </a:r>
            <a:r>
              <a:rPr lang="en-US"/>
              <a:t>ë×ï</a:t>
            </a:r>
            <a:r>
              <a:rPr lang="ar-IQ"/>
              <a:t>ض</a:t>
            </a:r>
            <a:r>
              <a:rPr lang="en-US"/>
              <a:t>û1ٌ}÷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ے </a:t>
            </a:r>
            <a:r>
              <a:rPr lang="en-US"/>
              <a:t>x5؟</a:t>
            </a:r>
            <a:r>
              <a:rPr lang="ar-IQ"/>
              <a:t>گة·ب؟</a:t>
            </a:r>
            <a:r>
              <a:rPr lang="en-US"/>
              <a:t>D</a:t>
            </a:r>
            <a:br>
              <a:rPr lang="en-US"/>
            </a:br>
            <a:r>
              <a:rPr lang="en-US"/>
              <a:t>؟</a:t>
            </a:r>
            <a:r>
              <a:rPr lang="ar-IQ"/>
              <a:t>ن2</a:t>
            </a:r>
            <a:r>
              <a:rPr lang="en-US"/>
              <a:t>Ad_]H?¯</a:t>
            </a:r>
            <a:r>
              <a:rPr lang="ar-IQ"/>
              <a:t>ل</a:t>
            </a:r>
            <a:r>
              <a:rPr lang="en-US"/>
              <a:t>ëë</a:t>
            </a:r>
            <a:r>
              <a:rPr lang="ar-IQ"/>
              <a:t>ھْ‏</a:t>
            </a:r>
            <a:r>
              <a:rPr lang="en-US"/>
              <a:t>C!</a:t>
            </a:r>
            <a:r>
              <a:rPr lang="ar-IQ"/>
              <a:t>ل</a:t>
            </a:r>
            <a:br>
              <a:rPr lang="ar-IQ"/>
            </a:br>
            <a:r>
              <a:rPr lang="ar-IQ"/>
              <a:t>ن1</a:t>
            </a:r>
            <a:r>
              <a:rPr lang="en-US"/>
              <a:t>d/</a:t>
            </a:r>
            <a:r>
              <a:rPr lang="ar-IQ"/>
              <a:t>گک@ُ‰گ—گ</a:t>
            </a:r>
            <a:r>
              <a:rPr lang="en-US"/>
              <a:t>h</a:t>
            </a:r>
            <a:r>
              <a:rPr lang="ar-IQ"/>
              <a:t>ى†@</a:t>
            </a:r>
            <a:r>
              <a:rPr lang="en-US"/>
              <a:t>Zy°ƒo¦Aـ‰‹</a:t>
            </a:r>
            <a:r>
              <a:rPr lang="ar-IQ"/>
              <a:t>ھ</a:t>
            </a:r>
            <a:r>
              <a:rPr lang="en-US"/>
              <a:t>yMeaN xeُ’¼</a:t>
            </a:r>
            <a:r>
              <a:rPr lang="ar-IQ"/>
              <a:t>پل• </a:t>
            </a:r>
            <a:r>
              <a:rPr lang="en-US"/>
              <a:t>Aـ5.H</a:t>
            </a:r>
            <a:r>
              <a:rPr lang="ar-IQ"/>
              <a:t>وآآ	</a:t>
            </a:r>
            <a:r>
              <a:rPr lang="en-US"/>
              <a:t>d&gt;</a:t>
            </a:r>
            <a:r>
              <a:rPr lang="ar-IQ"/>
              <a:t>تج ب</a:t>
            </a:r>
            <a:r>
              <a:rPr lang="en-US"/>
              <a:t>b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آ.ک</a:t>
            </a:r>
            <a:r>
              <a:rPr lang="en-US"/>
              <a:t>L†l‚ ù° َa</a:t>
            </a:r>
            <a:r>
              <a:rPr lang="ar-IQ"/>
              <a:t>ء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od°ƒٌ0 ّ²ï#8A</a:t>
            </a:r>
            <a:r>
              <a:rPr lang="ar-IQ"/>
              <a:t>گ|!ا</a:t>
            </a:r>
            <a:r>
              <a:rPr lang="en-US"/>
              <a:t>O6</a:t>
            </a:r>
            <a:r>
              <a:rPr lang="ar-IQ"/>
              <a:t>ع</a:t>
            </a:r>
            <a:r>
              <a:rPr lang="en-US"/>
              <a:t>àƒٍ</a:t>
            </a:r>
            <a:r>
              <a:rPr lang="ar-IQ"/>
              <a:t>ى‰4آ–لً ب£گ</a:t>
            </a:r>
            <a:r>
              <a:rPr lang="en-US"/>
              <a:t>W‚PD ُ</a:t>
            </a:r>
            <a:r>
              <a:rPr lang="ar-IQ"/>
              <a:t>س"،0چى</a:t>
            </a:r>
            <a:r>
              <a:rPr lang="en-US"/>
              <a:t>y“.</a:t>
            </a:r>
            <a:r>
              <a:rPr lang="ar-IQ"/>
              <a:t>ک</a:t>
            </a:r>
            <a:r>
              <a:rPr lang="en-US"/>
              <a:t>V</a:t>
            </a:r>
            <a:r>
              <a:rPr lang="ar-IQ"/>
              <a:t>أإ„</a:t>
            </a:r>
            <a:r>
              <a:rPr lang="en-US"/>
              <a:t>L </a:t>
            </a:r>
            <a:r>
              <a:rPr lang="ar-IQ"/>
              <a:t>آ</a:t>
            </a:r>
            <a:r>
              <a:rPr lang="en-US"/>
              <a:t>L–</a:t>
            </a:r>
            <a:r>
              <a:rPr lang="ar-IQ"/>
              <a:t>پ</a:t>
            </a:r>
            <a:r>
              <a:rPr lang="en-US"/>
              <a:t>iٍ;i </a:t>
            </a:r>
            <a:r>
              <a:rPr lang="ar-IQ"/>
              <a:t>آ</a:t>
            </a:r>
            <a:r>
              <a:rPr lang="en-US"/>
              <a:t>v™#s‹ ¢„h#</a:t>
            </a:r>
            <a:r>
              <a:rPr lang="ar-IQ"/>
              <a:t>ؤ</a:t>
            </a:r>
            <a:r>
              <a:rPr lang="en-US"/>
              <a:t>PA„A’¨# »</a:t>
            </a:r>
            <a:r>
              <a:rPr lang="ar-IQ"/>
              <a:t>ق</a:t>
            </a:r>
            <a:r>
              <a:rPr lang="en-US"/>
              <a:t>ô</a:t>
            </a:r>
            <a:r>
              <a:rPr lang="ar-IQ"/>
              <a:t>س%¤</a:t>
            </a:r>
            <a:r>
              <a:rPr lang="en-US"/>
              <a:t>Cِ™
 ‏</a:t>
            </a:r>
            <a:r>
              <a:rPr lang="ar-IQ"/>
              <a:t>آ}’</a:t>
            </a:r>
            <a:r>
              <a:rPr lang="en-US"/>
              <a:t>BiْaO´ML’*jŒ</a:t>
            </a:r>
            <a:r>
              <a:rPr lang="ar-IQ"/>
              <a:t>أ…¶ُ</a:t>
            </a:r>
            <a:r>
              <a:rPr lang="en-US"/>
              <a:t>o´</a:t>
            </a:r>
            <a:r>
              <a:rPr lang="ar-IQ"/>
              <a:t>ن</a:t>
            </a:r>
            <a:r>
              <a:rPr lang="en-US"/>
              <a:t>v</a:t>
            </a:r>
            <a:r>
              <a:rPr lang="ar-IQ"/>
              <a:t>س</a:t>
            </a:r>
            <a:r>
              <a:rPr lang="en-US"/>
              <a:t>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1827526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،§3ْےإھ</a:t>
            </a:r>
            <a:r>
              <a:rPr lang="en-US"/>
              <a:t>Wk„†</a:t>
            </a:r>
            <a:r>
              <a:rPr lang="ar-IQ"/>
              <a:t>ڑ‎</a:t>
            </a:r>
            <a:r>
              <a:rPr lang="en-US"/>
              <a:t>ƒxF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9925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6143841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¦èٌu¦\[/=QƒmV</a:t>
            </a:r>
            <a:r>
              <a:rPr lang="ar-IQ"/>
              <a:t>چ·¶ں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kk</a:t>
            </a:r>
            <a:r>
              <a:rPr lang="ar-IQ"/>
              <a:t>ےص ›™ٹک</a:t>
            </a:r>
            <a:r>
              <a:rPr lang="en-US"/>
              <a:t>Tُh</a:t>
            </a:r>
            <a:r>
              <a:rPr lang="ar-IQ"/>
              <a:t>ءµر</a:t>
            </a:r>
            <a:r>
              <a:rPr lang="en-US"/>
              <a:t>ƒh</a:t>
            </a:r>
            <a:r>
              <a:rPr lang="ar-IQ"/>
              <a:t>ء؟و}6آ</a:t>
            </a:r>
            <a:r>
              <a:rPr lang="en-US"/>
              <a:t>z</a:t>
            </a:r>
            <a:r>
              <a:rPr lang="ar-IQ"/>
              <a:t>أُ</a:t>
            </a:r>
            <a:r>
              <a:rPr lang="en-US"/>
              <a:t>î¯h</a:t>
            </a:r>
            <a:r>
              <a:rPr lang="ar-IQ"/>
              <a:t>غ</a:t>
            </a:r>
            <a:r>
              <a:rPr lang="en-US"/>
              <a:t>t</a:t>
            </a:r>
            <a:r>
              <a:rPr lang="ar-IQ"/>
              <a:t>ک</a:t>
            </a:r>
            <a:r>
              <a:rPr lang="en-US"/>
              <a:t>G™ôm¾l</a:t>
            </a:r>
            <a:r>
              <a:rPr lang="ar-IQ"/>
              <a:t>ص</a:t>
            </a:r>
            <a:r>
              <a:rPr lang="en-US"/>
              <a:t>N9(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3109397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ص</a:t>
            </a:r>
            <a:r>
              <a:rPr lang="en-US"/>
              <a:t>U|</a:t>
            </a:r>
            <a:r>
              <a:rPr lang="ar-IQ"/>
              <a:t>دے
6ك</a:t>
            </a:r>
            <a:r>
              <a:rPr lang="en-US"/>
              <a:t>Yp6</a:t>
            </a:r>
            <a:r>
              <a:rPr lang="ar-IQ"/>
              <a:t>خے§</a:t>
            </a:r>
            <a:r>
              <a:rPr lang="en-US"/>
              <a:t>I·</a:t>
            </a:r>
            <a:r>
              <a:rPr lang="ar-IQ"/>
              <a:t>و]</a:t>
            </a:r>
            <a:r>
              <a:rPr lang="en-US"/>
              <a:t>i7ً¶pœٍK</a:t>
            </a:r>
            <a:r>
              <a:rPr lang="ar-IQ"/>
              <a:t>طقآ</a:t>
            </a:r>
            <a:r>
              <a:rPr lang="en-US"/>
              <a:t>oïœ</a:t>
            </a:r>
            <a:r>
              <a:rPr lang="ar-IQ"/>
              <a:t>أے</a:t>
            </a:r>
            <a:r>
              <a:rPr lang="en-US"/>
              <a:t>ë°™ِ</a:t>
            </a:r>
            <a:r>
              <a:rPr lang="ar-IQ"/>
              <a:t>ے</a:t>
            </a:r>
            <a:r>
              <a:rPr lang="en-US"/>
              <a:t>zQvù</a:t>
            </a:r>
            <a:r>
              <a:rPr lang="ar-IQ"/>
              <a:t>ا</a:t>
            </a:r>
            <a:r>
              <a:rPr lang="en-US"/>
              <a:t>z©</a:t>
            </a:r>
            <a:r>
              <a:rPr lang="ar-IQ"/>
              <a:t>ا‎7»	ں</a:t>
            </a:r>
            <a:r>
              <a:rPr lang="en-US"/>
              <a:t>m&amp;</a:t>
            </a:r>
            <a:r>
              <a:rPr lang="ar-IQ"/>
              <a:t>ظ</a:t>
            </a:r>
            <a:r>
              <a:rPr lang="en-US"/>
              <a:t>œ</a:t>
            </a:r>
            <a:r>
              <a:rPr lang="ar-IQ"/>
              <a:t>ز</a:t>
            </a:r>
            <a:r>
              <a:rPr lang="en-US"/>
              <a:t>ê‌.</a:t>
            </a:r>
            <a:r>
              <a:rPr lang="ar-IQ"/>
              <a:t>ئ™ء{	ر³</a:t>
            </a:r>
            <a:r>
              <a:rPr lang="en-US"/>
              <a:t>U8</a:t>
            </a:r>
            <a:r>
              <a:rPr lang="ar-IQ"/>
              <a:t>ل</a:t>
            </a:r>
            <a:r>
              <a:rPr lang="en-US"/>
              <a:t>ZI¾¦</a:t>
            </a:r>
            <a:r>
              <a:rPr lang="ar-IQ"/>
              <a:t>د</a:t>
            </a:r>
            <a:r>
              <a:rPr lang="en-US"/>
              <a:t>û</a:t>
            </a:r>
            <a:r>
              <a:rPr lang="ar-IQ"/>
              <a:t>د$»‏</a:t>
            </a:r>
            <a:r>
              <a:rPr lang="en-US"/>
              <a:t>ûâ</a:t>
            </a:r>
            <a:r>
              <a:rPr lang="ar-IQ"/>
              <a:t>ي</a:t>
            </a:r>
            <a:r>
              <a:rPr lang="en-US"/>
              <a:t>û</a:t>
            </a:r>
            <a:r>
              <a:rPr lang="ar-IQ"/>
              <a:t>د%ڈ»</a:t>
            </a:r>
            <a:r>
              <a:rPr lang="en-US"/>
              <a:t>Œ]</a:t>
            </a:r>
            <a:r>
              <a:rPr lang="ar-IQ"/>
              <a:t>إ÷،½:</a:t>
            </a:r>
            <a:r>
              <a:rPr lang="en-US"/>
              <a:t>ê+¯</a:t>
            </a:r>
            <a:r>
              <a:rPr lang="ar-IQ"/>
              <a:t>إى-</a:t>
            </a:r>
            <a:r>
              <a:rPr lang="en-US"/>
              <a:t>zî‏©ْ}ç‎</a:t>
            </a:r>
            <a:r>
              <a:rPr lang="ar-IQ"/>
              <a:t>ى/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ïx}</a:t>
            </a:r>
            <a:r>
              <a:rPr lang="ar-IQ"/>
              <a:t>ف</a:t>
            </a:r>
            <a:r>
              <a:rPr lang="en-US"/>
              <a:t>EïُOC؟t</a:t>
            </a:r>
            <a:r>
              <a:rPr lang="ar-IQ"/>
              <a:t>ف¯¸إع</a:t>
            </a:r>
            <a:r>
              <a:rPr lang="en-US"/>
              <a:t>ZOëô“¸</a:t>
            </a:r>
            <a:r>
              <a:rPr lang="ar-IQ"/>
              <a:t>ك</a:t>
            </a:r>
            <a:r>
              <a:rPr lang="en-US"/>
              <a:t>ô”5}/</a:t>
            </a:r>
            <a:r>
              <a:rPr lang="ar-IQ"/>
              <a:t>ق.</a:t>
            </a:r>
            <a:r>
              <a:rPr lang="en-US"/>
              <a:t>ââô½âïî</a:t>
            </a:r>
            <a:r>
              <a:rPr lang="ar-IQ"/>
              <a:t>ق»×¥</a:t>
            </a:r>
            <a:r>
              <a:rPr lang="en-US"/>
              <a:t>ë÷Ië</a:t>
            </a:r>
            <a:r>
              <a:rPr lang="ar-IQ"/>
              <a:t>ے</a:t>
            </a:r>
            <a:r>
              <a:rPr lang="en-US"/>
              <a:t>X¸{¥_</a:t>
            </a:r>
            <a:r>
              <a:rPr lang="ar-IQ"/>
              <a:t>ك</a:t>
            </a:r>
            <a:r>
              <a:rPr lang="en-US"/>
              <a:t>v“</a:t>
            </a:r>
            <a:r>
              <a:rPr lang="ar-IQ"/>
              <a:t>ےا</a:t>
            </a:r>
            <a:r>
              <a:rPr lang="en-US"/>
              <a:t>ô“÷</a:t>
            </a:r>
            <a:r>
              <a:rPr lang="ar-IQ"/>
              <a:t>ك·</a:t>
            </a:r>
            <a:r>
              <a:rPr lang="en-US"/>
              <a:t>o]</a:t>
            </a:r>
            <a:r>
              <a:rPr lang="ar-IQ"/>
              <a:t>ش?</a:t>
            </a:r>
            <a:r>
              <a:rPr lang="en-US"/>
              <a:t>ùâM</a:t>
            </a:r>
            <a:r>
              <a:rPr lang="ar-IQ"/>
              <a:t>خ¯ح†</a:t>
            </a:r>
            <a:r>
              <a:rPr lang="en-US"/>
              <a:t>oT­$¹âUé}7</a:t>
            </a:r>
            <a:r>
              <a:rPr lang="ar-IQ"/>
              <a:t>ھے</a:t>
            </a:r>
            <a:r>
              <a:rPr lang="en-US"/>
              <a:t>ê ›</a:t>
            </a:r>
            <a:r>
              <a:rPr lang="ar-IQ"/>
              <a:t>إˆ</a:t>
            </a:r>
            <a:r>
              <a:rPr lang="en-US"/>
              <a:t>Z‏</a:t>
            </a:r>
            <a:r>
              <a:rPr lang="ar-IQ"/>
              <a:t>ف</a:t>
            </a:r>
            <a:r>
              <a:rPr lang="en-US"/>
              <a:t>ï­</a:t>
            </a:r>
            <a:r>
              <a:rPr lang="ar-IQ"/>
              <a:t>ر</a:t>
            </a:r>
            <a:r>
              <a:rPr lang="en-US"/>
              <a:t>B</a:t>
            </a:r>
            <a:r>
              <a:rPr lang="ar-IQ"/>
              <a:t>ف</a:t>
            </a:r>
            <a:r>
              <a:rPr lang="en-US"/>
              <a:t>s</a:t>
            </a:r>
            <a:r>
              <a:rPr lang="ar-IQ"/>
              <a:t>ؤ¯ے</a:t>
            </a:r>
            <a:r>
              <a:rPr lang="en-US"/>
              <a:t>ï¾¾©ùâWû‎ê»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آ</a:t>
            </a:r>
            <a:r>
              <a:rPr lang="en-US"/>
              <a:t>t4</a:t>
            </a:r>
            <a:r>
              <a:rPr lang="ar-IQ"/>
              <a:t>ع</a:t>
            </a:r>
            <a:r>
              <a:rPr lang="en-US"/>
              <a:t>I{</a:t>
            </a:r>
            <a:r>
              <a:rPr lang="ar-IQ"/>
              <a:t>د</a:t>
            </a:r>
            <a:r>
              <a:rPr lang="en-US"/>
              <a:t>nx”ٌ.</a:t>
            </a:r>
            <a:r>
              <a:rPr lang="ar-IQ"/>
              <a:t>ے&lt;</a:t>
            </a:r>
            <a:r>
              <a:rPr lang="en-US"/>
              <a:t>K</a:t>
            </a:r>
            <a:r>
              <a:rPr lang="ar-IQ"/>
              <a:t>قعُ</a:t>
            </a:r>
            <a:r>
              <a:rPr lang="en-US"/>
              <a:t>û</a:t>
            </a:r>
            <a:r>
              <a:rPr lang="ar-IQ"/>
              <a:t>ضگ</a:t>
            </a:r>
            <a:r>
              <a:rPr lang="en-US"/>
              <a:t>Du</a:t>
            </a:r>
            <a:r>
              <a:rPr lang="ar-IQ"/>
              <a:t>ے}[ك</a:t>
            </a:r>
            <a:r>
              <a:rPr lang="en-US"/>
              <a:t>Y°</a:t>
            </a:r>
            <a:r>
              <a:rPr lang="ar-IQ"/>
              <a:t>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934479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ّC÷×P÷</a:t>
            </a:r>
            <a:r>
              <a:rPr lang="ar-IQ"/>
              <a:t>كو/ً‡</a:t>
            </a:r>
            <a:r>
              <a:rPr lang="en-US"/>
              <a:t>J—ّoj؟</a:t>
            </a:r>
            <a:r>
              <a:rPr lang="ar-IQ"/>
              <a:t>ےل؟؟]</a:t>
            </a:r>
            <a:r>
              <a:rPr lang="en-US"/>
              <a:t>a8CّC]°ï</a:t>
            </a:r>
            <a:r>
              <a:rPr lang="ar-IQ"/>
              <a:t>ےُ¹</a:t>
            </a:r>
            <a:r>
              <a:rPr lang="en-US"/>
              <a:t>âAُ‎¾÷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ےس</a:t>
            </a:r>
            <a:r>
              <a:rPr lang="en-US"/>
              <a:t>ûk÷ُ</a:t>
            </a:r>
            <a:r>
              <a:rPr lang="ar-IQ"/>
              <a:t>ك½يكے</a:t>
            </a:r>
            <a:r>
              <a:rPr lang="en-US"/>
              <a:t>ï</a:t>
            </a:r>
            <a:r>
              <a:rPr lang="ar-IQ"/>
              <a:t>غّ</a:t>
            </a:r>
            <a:r>
              <a:rPr lang="en-US"/>
              <a:t>ï°</a:t>
            </a:r>
            <a:r>
              <a:rPr lang="ar-IQ"/>
              <a:t>ے‎{ص·</a:t>
            </a:r>
            <a:r>
              <a:rPr lang="en-US"/>
              <a:t>B؟÷^‏؟¼R‏</a:t>
            </a:r>
            <a:r>
              <a:rPr lang="ar-IQ"/>
              <a:t>ع¯]­‎‏½__°ف
‏‏»÷ڈ‏ك÷</a:t>
            </a:r>
            <a:r>
              <a:rPr lang="en-US"/>
              <a:t>ï×·‎ّG*à</a:t>
            </a:r>
            <a:r>
              <a:rPr lang="ar-IQ"/>
              <a:t>ژ?؟</a:t>
            </a:r>
            <a:r>
              <a:rPr lang="en-US"/>
              <a:t>û</a:t>
            </a:r>
            <a:br>
              <a:rPr lang="en-US"/>
            </a:br>
            <a:r>
              <a:rPr lang="en-US"/>
              <a:t>×½</a:t>
            </a:r>
            <a:r>
              <a:rPr lang="ar-IQ"/>
              <a:t>كّ</a:t>
            </a:r>
            <a:r>
              <a:rPr lang="en-US"/>
              <a:t>a</a:t>
            </a:r>
            <a:r>
              <a:rPr lang="ar-IQ"/>
              <a:t>ےے</a:t>
            </a:r>
            <a:r>
              <a:rPr lang="en-US"/>
              <a:t>oë</a:t>
            </a:r>
            <a:r>
              <a:rPr lang="ar-IQ"/>
              <a:t>ل¸­؟ق÷</a:t>
            </a:r>
            <a:r>
              <a:rPr lang="en-US"/>
              <a:t>o</a:t>
            </a:r>
            <a:r>
              <a:rPr lang="ar-IQ"/>
              <a:t>ضغ»ے</a:t>
            </a:r>
            <a:r>
              <a:rPr lang="en-US"/>
              <a:t>îü</a:t>
            </a:r>
            <a:r>
              <a:rPr lang="ar-IQ"/>
              <a:t>گلظ</a:t>
            </a:r>
            <a:r>
              <a:rPr lang="en-US"/>
              <a:t>ë</a:t>
            </a:r>
            <a:r>
              <a:rPr lang="ar-IQ"/>
              <a:t>ے­?¥ےھ­</a:t>
            </a:r>
            <a:r>
              <a:rPr lang="en-US"/>
              <a:t>o¯Xa~_ï×ûë</a:t>
            </a:r>
            <a:r>
              <a:rPr lang="ar-IQ"/>
              <a:t>أ³×®</a:t>
            </a:r>
            <a:r>
              <a:rPr lang="en-US"/>
              <a:t>o~»d ›؟]</a:t>
            </a:r>
            <a:r>
              <a:rPr lang="ar-IQ"/>
              <a:t>ےگ</a:t>
            </a:r>
            <a:r>
              <a:rPr lang="en-US"/>
              <a:t>q</a:t>
            </a:r>
            <a:r>
              <a:rPr lang="ar-IQ"/>
              <a:t>أ‏ظ(ُے·‏ِبكزق</a:t>
            </a:r>
            <a:r>
              <a:rPr lang="en-US"/>
              <a:t>ëُë</a:t>
            </a:r>
            <a:r>
              <a:rPr lang="ar-IQ"/>
              <a:t>ر€ج</a:t>
            </a:r>
            <a:r>
              <a:rPr lang="en-US"/>
              <a:t>û‘\ƒ‏</a:t>
            </a:r>
            <a:r>
              <a:rPr lang="ar-IQ"/>
              <a:t>ظ(¾¾غ</a:t>
            </a:r>
            <a:r>
              <a:rPr lang="en-US"/>
              <a:t>ë‏‏</a:t>
            </a:r>
            <a:r>
              <a:rPr lang="ar-IQ"/>
              <a:t>ظ(</a:t>
            </a:r>
            <a:r>
              <a:rPr lang="en-US"/>
              <a:t>i[‎؟o÷</a:t>
            </a:r>
            <a:r>
              <a:rPr lang="ar-IQ"/>
              <a:t>ےµ</a:t>
            </a:r>
            <a:r>
              <a:rPr lang="en-US"/>
              <a:t>O†F=½‏</a:t>
            </a:r>
            <a:r>
              <a:rPr lang="ar-IQ"/>
              <a:t>ظ(·</a:t>
            </a:r>
            <a:r>
              <a:rPr lang="en-US"/>
              <a:t>l”6J;_v</a:t>
            </a:r>
            <a:r>
              <a:rPr lang="ar-IQ"/>
              <a:t>ة</a:t>
            </a:r>
            <a:r>
              <a:rPr lang="en-US"/>
              <a:t>G}</a:t>
            </a:r>
            <a:r>
              <a:rPr lang="ar-IQ"/>
              <a:t>و}®»</a:t>
            </a:r>
            <a:br>
              <a:rPr lang="ar-IQ"/>
            </a:br>
            <a:r>
              <a:rPr lang="ar-IQ"/>
              <a:t>ْْ‏يےے*</a:t>
            </a:r>
            <a:r>
              <a:rPr lang="en-US"/>
              <a:t>v؟.ôI</a:t>
            </a:r>
            <a:r>
              <a:rPr lang="ar-IQ"/>
              <a:t>ف½ےآ</a:t>
            </a:r>
            <a:r>
              <a:rPr lang="en-US"/>
              <a:t>évµzZ“w</a:t>
            </a:r>
            <a:r>
              <a:rPr lang="ar-IQ"/>
              <a:t>عزِ</a:t>
            </a:r>
            <a:r>
              <a:rPr lang="en-US"/>
              <a:t>Kc´™:û!</a:t>
            </a:r>
            <a:r>
              <a:rPr lang="ar-IQ"/>
              <a:t>پي</a:t>
            </a:r>
            <a:r>
              <a:rPr lang="en-US"/>
              <a:t>oµµV;</a:t>
            </a:r>
            <a:r>
              <a:rPr lang="ar-IQ"/>
              <a:t>ضص4</a:t>
            </a:r>
            <a:r>
              <a:rPr lang="en-US"/>
              <a:t>àî­ُµc‎U²Q…½t¯G@ v</a:t>
            </a:r>
            <a:r>
              <a:rPr lang="ar-IQ"/>
              <a:t>ا</a:t>
            </a:r>
            <a:r>
              <a:rPr lang="en-US"/>
              <a:t>iA</a:t>
            </a:r>
            <a:r>
              <a:rPr lang="ar-IQ"/>
              <a:t>ى}®·</a:t>
            </a:r>
            <a:r>
              <a:rPr lang="en-US"/>
              <a:t>o¤°w</a:t>
            </a:r>
            <a:r>
              <a:rPr lang="ar-IQ"/>
              <a:t>أ</a:t>
            </a:r>
            <a:r>
              <a:rPr lang="en-US"/>
              <a:t>J+c}†¬0‌</a:t>
            </a:r>
            <a:r>
              <a:rPr lang="ar-IQ"/>
              <a:t>سى5س†&gt;*</a:t>
            </a:r>
            <a:r>
              <a:rPr lang="en-US"/>
              <a:t>ê6?„P</a:t>
            </a:r>
            <a:r>
              <a:rPr lang="ar-IQ"/>
              <a:t>ى</a:t>
            </a:r>
            <a:r>
              <a:rPr lang="en-US"/>
              <a:t>v</a:t>
            </a:r>
            <a:r>
              <a:rPr lang="ar-IQ"/>
              <a:t>ا</a:t>
            </a:r>
            <a:r>
              <a:rPr lang="en-US"/>
              <a:t>t</a:t>
            </a:r>
            <a:r>
              <a:rPr lang="ar-IQ"/>
              <a:t>ئا</a:t>
            </a:r>
            <a:r>
              <a:rPr lang="en-US"/>
              <a:t>t©</a:t>
            </a:r>
            <a:r>
              <a:rPr lang="ar-IQ"/>
              <a:t>غ½</a:t>
            </a:r>
            <a:r>
              <a:rPr lang="en-US"/>
              <a:t>é</a:t>
            </a:r>
            <a:r>
              <a:rPr lang="ar-IQ"/>
              <a:t>سعي'</a:t>
            </a:r>
            <a:r>
              <a:rPr lang="en-US"/>
              <a:t>p</a:t>
            </a:r>
            <a:r>
              <a:rPr lang="ar-IQ"/>
              <a:t>سي</a:t>
            </a:r>
            <a:r>
              <a:rPr lang="en-US"/>
              <a:t>n</a:t>
            </a:r>
            <a:r>
              <a:rPr lang="ar-IQ"/>
              <a:t>ص;</a:t>
            </a:r>
            <a:r>
              <a:rPr lang="en-US"/>
              <a:t>a¯ُ´</a:t>
            </a:r>
            <a:r>
              <a:rPr lang="ar-IQ"/>
              <a:t>ڑ</a:t>
            </a:r>
            <a:r>
              <a:rPr lang="en-US"/>
              <a:t>hè`</a:t>
            </a:r>
            <a:r>
              <a:rPr lang="ar-IQ"/>
              <a:t>ي</a:t>
            </a:r>
            <a:r>
              <a:rPr lang="en-US"/>
              <a:t>Pm0</a:t>
            </a:r>
            <a:r>
              <a:rPr lang="ar-IQ"/>
              <a:t>ش.¶ؤ*؛«</a:t>
            </a:r>
            <a:r>
              <a:rPr lang="en-US"/>
              <a:t>l%kN</a:t>
            </a:r>
            <a:r>
              <a:rPr lang="ar-IQ"/>
              <a:t>ط</a:t>
            </a:r>
            <a:r>
              <a:rPr lang="en-US"/>
              <a:t>J÷ْ
h:‹B</a:t>
            </a:r>
            <a:r>
              <a:rPr lang="ar-IQ"/>
              <a:t>ے</a:t>
            </a:r>
            <a:r>
              <a:rPr lang="en-US"/>
              <a:t>W</a:t>
            </a:r>
            <a:r>
              <a:rPr lang="ar-IQ"/>
              <a:t>ص</a:t>
            </a:r>
            <a:r>
              <a:rPr lang="en-US"/>
              <a:t>a«U­</a:t>
            </a:r>
            <a:r>
              <a:rPr lang="ar-IQ"/>
              <a:t>ق;…] ط_آ±ؤ</a:t>
            </a:r>
            <a:r>
              <a:rPr lang="en-US"/>
              <a:t>Z«a$Nêiً</a:t>
            </a:r>
            <a:r>
              <a:rPr lang="ar-IQ"/>
              <a:t>ض·÷¤ط</a:t>
            </a:r>
            <a:r>
              <a:rPr lang="en-US"/>
              <a:t>K}^P</a:t>
            </a:r>
            <a:r>
              <a:rPr lang="ar-IQ"/>
              <a:t>س[ا
ک ¾آل</a:t>
            </a:r>
            <a:r>
              <a:rPr lang="en-US"/>
              <a:t>Xa4</a:t>
            </a:r>
            <a:r>
              <a:rPr lang="ar-IQ"/>
              <a:t>خ</a:t>
            </a:r>
            <a:r>
              <a:rPr lang="en-US"/>
              <a:t>kP</a:t>
            </a:r>
            <a:r>
              <a:rPr lang="ar-IQ"/>
              <a:t>ش</a:t>
            </a:r>
            <a:r>
              <a:rPr lang="en-US"/>
              <a:t>a </a:t>
            </a:r>
            <a:r>
              <a:rPr lang="ar-IQ"/>
              <a:t>س†ل،ک</a:t>
            </a:r>
            <a:r>
              <a:rPr lang="en-US"/>
              <a:t>N"¾</a:t>
            </a:r>
            <a:r>
              <a:rPr lang="ar-IQ"/>
              <a:t>ض.ںط¤/</a:t>
            </a:r>
            <a:r>
              <a:rPr lang="en-US"/>
              <a:t>k</a:t>
            </a:r>
            <a:r>
              <a:rPr lang="ar-IQ"/>
              <a:t>س</a:t>
            </a:r>
            <a:r>
              <a:rPr lang="en-US"/>
              <a:t>M0A…¼7]</a:t>
            </a:r>
            <a:r>
              <a:rPr lang="ar-IQ"/>
              <a:t>ٹ</a:t>
            </a:r>
            <a:r>
              <a:rPr lang="en-US"/>
              <a:t>bƒµà</a:t>
            </a:r>
            <a:r>
              <a:rPr lang="ar-IQ"/>
              <a:t>آ</a:t>
            </a:r>
            <a:r>
              <a:rPr lang="en-US"/>
              <a:t>œAXa†</a:t>
            </a:r>
            <a:r>
              <a:rPr lang="ar-IQ"/>
              <a:t>&gt;‚،آ½ع</a:t>
            </a:r>
            <a:r>
              <a:rPr lang="en-US"/>
              <a:t>çD2Fa</a:t>
            </a:r>
            <a:r>
              <a:rPr lang="ar-IQ"/>
              <a:t>أ	„</a:t>
            </a:r>
            <a:r>
              <a:rPr lang="en-US"/>
              <a:t>A„"!„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3427284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</a:t>
            </a:r>
            <a:r>
              <a:rPr lang="ar-IQ"/>
              <a:t>سˆلء›287</a:t>
            </a:r>
            <a:r>
              <a:rPr lang="en-US"/>
              <a:t>A›g</a:t>
            </a:r>
            <a:r>
              <a:rPr lang="ar-IQ"/>
              <a:t>پآ</a:t>
            </a:r>
            <a:r>
              <a:rPr lang="en-US"/>
              <a:t>ƒ	</a:t>
            </a:r>
            <a:r>
              <a:rPr lang="ar-IQ"/>
              <a:t>ں5.ژ</a:t>
            </a:r>
            <a:r>
              <a:rPr lang="en-US"/>
              <a:t>C  †@jà†ˆˆ¤</a:t>
            </a:r>
            <a:r>
              <a:rPr lang="ar-IQ"/>
              <a:t>ث‰!گ</a:t>
            </a:r>
            <a:r>
              <a:rPr lang="en-US"/>
              <a:t>wâ"6“</a:t>
            </a:r>
            <a:r>
              <a:rPr lang="ar-IQ"/>
              <a:t>ے</a:t>
            </a:r>
            <a:r>
              <a:rPr lang="en-US"/>
              <a:t>j?¦P</a:t>
            </a:r>
            <a:r>
              <a:rPr lang="ar-IQ"/>
              <a:t>ه</a:t>
            </a:r>
            <a:r>
              <a:rPr lang="en-US"/>
              <a:t>â</a:t>
            </a:r>
            <a:r>
              <a:rPr lang="ar-IQ"/>
              <a:t>ك</a:t>
            </a:r>
            <a:r>
              <a:rPr lang="en-US"/>
              <a:t>qaa’</a:t>
            </a:r>
            <a:r>
              <a:rPr lang="ar-IQ"/>
              <a:t>ؤ</a:t>
            </a:r>
            <a:r>
              <a:rPr lang="en-US"/>
              <a:t>ô</a:t>
            </a:r>
            <a:r>
              <a:rPr lang="ar-IQ"/>
              <a:t>ط‚†</a:t>
            </a:r>
            <a:br>
              <a:rPr lang="ar-IQ"/>
            </a:br>
            <a:r>
              <a:rPr lang="ar-IQ"/>
              <a:t>‏„</a:t>
            </a:r>
            <a:r>
              <a:rPr lang="en-US"/>
              <a:t>ûˆhq</a:t>
            </a:r>
            <a:r>
              <a:rPr lang="ar-IQ"/>
              <a:t>ےےےےےےےےےےےےےٍ0</a:t>
            </a:r>
            <a:r>
              <a:rPr lang="en-US"/>
              <a:t>U¼†@g†@r</a:t>
            </a:r>
            <a:r>
              <a:rPr lang="ar-IQ"/>
              <a:t>ن2@،ب</a:t>
            </a:r>
            <a:r>
              <a:rPr lang="en-US"/>
              <a:t>d‚9</a:t>
            </a:r>
            <a:r>
              <a:rPr lang="ar-IQ"/>
              <a:t>أ{ ¶
†@</a:t>
            </a:r>
            <a:r>
              <a:rPr lang="en-US"/>
              <a:t>l²7O x5؛‰</a:t>
            </a:r>
            <a:r>
              <a:rPr lang="ar-IQ"/>
              <a:t>ة¹</a:t>
            </a:r>
            <a:r>
              <a:rPr lang="en-US"/>
              <a:t>îC"</a:t>
            </a:r>
            <a:r>
              <a:rPr lang="ar-IQ"/>
              <a:t>ى‹	ھ§÷&amp;ک</a:t>
            </a:r>
            <a:r>
              <a:rPr lang="en-US"/>
              <a:t>M4</a:t>
            </a:r>
            <a:r>
              <a:rPr lang="ar-IQ"/>
              <a:t>گب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612809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قس</a:t>
            </a:r>
            <a:r>
              <a:rPr lang="en-US"/>
              <a:t>L†@*</a:t>
            </a:r>
            <a:r>
              <a:rPr lang="ar-IQ"/>
              <a:t>فےفك‎'^»´ےى¸حڈ´®‌</a:t>
            </a:r>
            <a:r>
              <a:rPr lang="en-US"/>
              <a:t>Kٌr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144133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ڈ­؟»ˆ‹</a:t>
            </a:r>
            <a:r>
              <a:rPr lang="en-US"/>
              <a:t>C</a:t>
            </a:r>
            <a:r>
              <a:rPr lang="ar-IQ"/>
              <a:t>ضي</a:t>
            </a:r>
            <a:r>
              <a:rPr lang="en-US"/>
              <a:t>zû
‡|†H8ّùG}u</a:t>
            </a:r>
            <a:r>
              <a:rPr lang="ar-IQ"/>
              <a:t>اپون</a:t>
            </a:r>
            <a:r>
              <a:rPr lang="en-US"/>
              <a:t>HGë×¤</a:t>
            </a:r>
            <a:r>
              <a:rPr lang="ar-IQ"/>
              <a:t>ےُ</a:t>
            </a:r>
            <a:r>
              <a:rPr lang="en-US"/>
              <a:t>U]7</a:t>
            </a:r>
            <a:r>
              <a:rPr lang="ar-IQ"/>
              <a:t>ص</a:t>
            </a:r>
            <a:r>
              <a:rPr lang="en-US"/>
              <a:t>Ha™³</a:t>
            </a:r>
            <a:r>
              <a:rPr lang="ar-IQ"/>
              <a:t>س ط8":گ=</a:t>
            </a:r>
            <a:r>
              <a:rPr lang="en-US"/>
              <a:t>A</a:t>
            </a:r>
            <a:r>
              <a:rPr lang="ar-IQ"/>
              <a:t>ڈ ض</a:t>
            </a:r>
            <a:r>
              <a:rPr lang="en-US"/>
              <a:t>êC,u!µ</a:t>
            </a:r>
            <a:r>
              <a:rPr lang="ar-IQ"/>
              <a:t>ؤف5!گ
¯’</a:t>
            </a:r>
            <a:r>
              <a:rPr lang="en-US"/>
              <a:t>rٍnA rـ</a:t>
            </a:r>
            <a:r>
              <a:rPr lang="ar-IQ"/>
              <a:t>پل</a:t>
            </a:r>
            <a:r>
              <a:rPr lang="en-US"/>
              <a:t>Œ</a:t>
            </a:r>
            <a:r>
              <a:rPr lang="ar-IQ"/>
              <a:t>ب\ تن</a:t>
            </a:r>
            <a:r>
              <a:rPr lang="en-US"/>
              <a:t>n@</a:t>
            </a:r>
            <a:r>
              <a:rPr lang="ar-IQ"/>
              <a:t>ٹحنب| شنپ</a:t>
            </a:r>
            <a:r>
              <a:rPr lang="en-US"/>
              <a:t>s‘</a:t>
            </a:r>
            <a:r>
              <a:rPr lang="ar-IQ"/>
              <a:t>ء„1–</a:t>
            </a:r>
            <a:r>
              <a:rPr lang="en-US"/>
              <a:t>qE€endstream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0345089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938135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123 0 obj&lt;&lt;/Subtype/Image/Length 5223/Filter/CCITTFaxDecode/ImageMask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6059402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T^@</a:t>
            </a:r>
            <a:r>
              <a:rPr lang="ar-IQ"/>
              <a:t>ش6‡!‌ب</a:t>
            </a:r>
            <a:r>
              <a:rPr lang="en-US"/>
              <a:t>v@</a:t>
            </a:r>
            <a:r>
              <a:rPr lang="ar-IQ"/>
              <a:t>ذˆن2,</a:t>
            </a:r>
            <a:r>
              <a:rPr lang="en-US"/>
              <a:t>ƒfِC#r</a:t>
            </a:r>
            <a:r>
              <a:rPr lang="ar-IQ"/>
              <a:t>م </a:t>
            </a:r>
            <a:r>
              <a:rPr lang="en-US"/>
              <a:t>x6</a:t>
            </a:r>
            <a:r>
              <a:rPr lang="ar-IQ"/>
              <a:t>ء°°</a:t>
            </a:r>
            <a:r>
              <a:rPr lang="en-US"/>
              <a:t>i</a:t>
            </a:r>
            <a:r>
              <a:rPr lang="ar-IQ"/>
              <a:t>گ08</a:t>
            </a:r>
            <a:r>
              <a:rPr lang="en-US"/>
              <a:t>R</a:t>
            </a:r>
            <a:br>
              <a:rPr lang="en-US"/>
            </a:br>
            <a:r>
              <a:rPr lang="en-US"/>
              <a:t>a²</a:t>
            </a:r>
            <a:r>
              <a:rPr lang="ar-IQ"/>
              <a:t>بقڑ¨</a:t>
            </a:r>
            <a:r>
              <a:rPr lang="en-US"/>
              <a:t>MM=4ü </a:t>
            </a:r>
            <a:r>
              <a:rPr lang="ar-IQ"/>
              <a:t>شپ</a:t>
            </a:r>
            <a:r>
              <a:rPr lang="en-US"/>
              <a:t>d&lt;!{Oû</a:t>
            </a:r>
            <a:r>
              <a:rPr lang="ar-IQ"/>
              <a:t>ےعف4‎</a:t>
            </a:r>
            <a:r>
              <a:rPr lang="en-US"/>
              <a:t>w</a:t>
            </a:r>
            <a:r>
              <a:rPr lang="ar-IQ"/>
              <a:t>أ</a:t>
            </a:r>
            <a:br>
              <a:rPr lang="ar-IQ"/>
            </a:br>
            <a:r>
              <a:rPr lang="ar-IQ"/>
              <a:t>'</a:t>
            </a:r>
            <a:r>
              <a:rPr lang="en-US"/>
              <a:t>q</a:t>
            </a:r>
            <a:r>
              <a:rPr lang="ar-IQ"/>
              <a:t>كـ#</a:t>
            </a:r>
            <a:r>
              <a:rPr lang="en-US"/>
              <a:t>kû</a:t>
            </a:r>
            <a:r>
              <a:rPr lang="ar-IQ"/>
              <a:t>ي&gt;</a:t>
            </a:r>
            <a:r>
              <a:rPr lang="en-US"/>
              <a:t>îï</a:t>
            </a:r>
            <a:r>
              <a:rPr lang="ar-IQ"/>
              <a:t>س</a:t>
            </a:r>
            <a:r>
              <a:rPr lang="en-US"/>
              <a:t>A</a:t>
            </a:r>
            <a:r>
              <a:rPr lang="ar-IQ"/>
              <a:t>ك¯ےےے~؟ےك</a:t>
            </a:r>
            <a:r>
              <a:rPr lang="en-US"/>
              <a:t>ûٍƒDd#ü‚´R</a:t>
            </a:r>
            <a:r>
              <a:rPr lang="ar-IQ"/>
              <a:t>ڈ </a:t>
            </a:r>
            <a:r>
              <a:rPr lang="en-US"/>
              <a:t>x+</a:t>
            </a:r>
            <a:r>
              <a:rPr lang="ar-IQ"/>
              <a:t>ا</a:t>
            </a:r>
            <a:r>
              <a:rPr lang="en-US"/>
              <a:t>ëù|</a:t>
            </a:r>
            <a:r>
              <a:rPr lang="ar-IQ"/>
              <a:t>سسح„</a:t>
            </a:r>
            <a:r>
              <a:rPr lang="en-US"/>
              <a:t>wé§©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5043936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7"bh? x‚,</a:t>
            </a:r>
            <a:r>
              <a:rPr lang="ar-IQ"/>
              <a:t>ب³!</a:t>
            </a:r>
            <a:r>
              <a:rPr lang="en-US"/>
              <a:t>O¹÷²NB9</a:t>
            </a:r>
            <a:br>
              <a:rPr lang="en-US"/>
            </a:br>
            <a:r>
              <a:rPr lang="ar-IQ"/>
              <a:t>إذ</a:t>
            </a:r>
            <a:r>
              <a:rPr lang="en-US"/>
              <a:t>d ‚q0</a:t>
            </a:r>
            <a:r>
              <a:rPr lang="ar-IQ"/>
              <a:t>پ ن´!‡!ّ†·‏</a:t>
            </a:r>
            <a:r>
              <a:rPr lang="en-US"/>
              <a:t>Aqô	</a:t>
            </a:r>
            <a:r>
              <a:rPr lang="ar-IQ"/>
              <a:t>ؤ3</a:t>
            </a:r>
            <a:r>
              <a:rPr lang="en-US"/>
              <a:t>l•‘^</a:t>
            </a:r>
            <a:r>
              <a:rPr lang="ar-IQ"/>
              <a:t>س&lt;ظن</a:t>
            </a:r>
            <a:r>
              <a:rPr lang="en-US"/>
              <a:t>c</a:t>
            </a:r>
            <a:r>
              <a:rPr lang="ar-IQ"/>
              <a:t>گت„9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07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3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"/>
    </mc:Choice>
    <mc:Fallback xmlns="">
      <p:transition spd="slow" advTm="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8983826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ک</a:t>
            </a:r>
            <a:r>
              <a:rPr lang="en-US"/>
              <a:t>ƒ</a:t>
            </a:r>
            <a:r>
              <a:rPr lang="ar-IQ"/>
              <a:t>بن4ا ¾ءب</a:t>
            </a:r>
            <a:r>
              <a:rPr lang="en-US"/>
              <a:t>f </a:t>
            </a:r>
            <a:r>
              <a:rPr lang="ar-IQ"/>
              <a:t>ب</a:t>
            </a:r>
            <a:r>
              <a:rPr lang="en-US"/>
              <a:t>èC/vH}</a:t>
            </a:r>
            <a:r>
              <a:rPr lang="ar-IQ"/>
              <a:t>بـ„</a:t>
            </a:r>
            <a:r>
              <a:rPr lang="en-US"/>
              <a:t>r¾BLŒé¦</a:t>
            </a:r>
            <a:br>
              <a:rPr lang="en-US"/>
            </a:br>
            <a:r>
              <a:rPr lang="en-US"/>
              <a:t>jB9c</a:t>
            </a:r>
            <a:r>
              <a:rPr lang="ar-IQ"/>
              <a:t>گج²</a:t>
            </a:r>
            <a:r>
              <a:rPr lang="en-US"/>
              <a:t>w</a:t>
            </a:r>
            <a:r>
              <a:rPr lang="ar-IQ"/>
              <a:t>گ</a:t>
            </a:r>
            <a:r>
              <a:rPr lang="en-US"/>
              <a:t>q</a:t>
            </a:r>
            <a:r>
              <a:rPr lang="ar-IQ"/>
              <a:t>ب_ذ</a:t>
            </a:r>
            <a:r>
              <a:rPr lang="en-US"/>
              <a:t>a4,/¦dMm</a:t>
            </a:r>
            <a:r>
              <a:rPr lang="ar-IQ"/>
              <a:t>ر23„@</a:t>
            </a:r>
            <a:r>
              <a:rPr lang="en-US"/>
              <a:t>ƒ²-&lt; </a:t>
            </a:r>
            <a:r>
              <a:rPr lang="ar-IQ"/>
              <a:t>ذ</a:t>
            </a:r>
            <a:r>
              <a:rPr lang="en-US"/>
              <a:t>jœZ7;O </a:t>
            </a:r>
            <a:r>
              <a:rPr lang="ar-IQ"/>
              <a:t>ذ‚&lt;آ‍^"</a:t>
            </a:r>
            <a:r>
              <a:rPr lang="en-US"/>
              <a:t>à‰i‎</a:t>
            </a:r>
            <a:r>
              <a:rPr lang="ar-IQ"/>
              <a:t>گث،@</a:t>
            </a:r>
            <a:r>
              <a:rPr lang="en-US"/>
              <a:t>T</a:t>
            </a:r>
            <a:r>
              <a:rPr lang="ar-IQ"/>
              <a:t>س@ة  </a:t>
            </a:r>
            <a:r>
              <a:rPr lang="en-US"/>
              <a:t>ô</a:t>
            </a:r>
            <a:r>
              <a:rPr lang="ar-IQ"/>
              <a:t>آ‍</a:t>
            </a:r>
            <a:r>
              <a:rPr lang="en-US"/>
              <a:t>i‚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6875600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0ڑ`ڑ14</a:t>
            </a:r>
            <a:r>
              <a:rPr lang="en-US"/>
              <a:t>bhâْ ‏</a:t>
            </a:r>
            <a:r>
              <a:rPr lang="ar-IQ"/>
              <a:t>ة</a:t>
            </a:r>
            <a:r>
              <a:rPr lang="en-US"/>
              <a:t>Q{»G\-4</a:t>
            </a:r>
            <a:r>
              <a:rPr lang="ar-IQ"/>
              <a:t>س´س</a:t>
            </a:r>
            <a:r>
              <a:rPr lang="en-US"/>
              <a:t>M0</a:t>
            </a:r>
            <a:r>
              <a:rPr lang="ar-IQ"/>
              <a:t>چي&gt;نٌ+‹ش ‎²#ء</a:t>
            </a:r>
            <a:r>
              <a:rPr lang="en-US"/>
              <a:t>p–</a:t>
            </a:r>
            <a:r>
              <a:rPr lang="ar-IQ"/>
              <a:t>ذ¸</a:t>
            </a:r>
            <a:r>
              <a:rPr lang="en-US"/>
              <a:t>Y+¤</a:t>
            </a:r>
            <a:r>
              <a:rPr lang="ar-IQ"/>
              <a:t>س</a:t>
            </a:r>
            <a:r>
              <a:rPr lang="en-US"/>
              <a:t>GF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7041773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حح</a:t>
            </a:r>
            <a:r>
              <a:rPr lang="en-US"/>
              <a:t>S…</a:t>
            </a:r>
            <a:r>
              <a:rPr lang="ar-IQ"/>
              <a:t>ي×</a:t>
            </a:r>
            <a:r>
              <a:rPr lang="en-US"/>
              <a:t>èـ</a:t>
            </a:r>
            <a:r>
              <a:rPr lang="ar-IQ"/>
              <a:t>وصصذ@ًت€«§.}©ِ</a:t>
            </a:r>
            <a:r>
              <a:rPr lang="en-US"/>
              <a:t>èw</a:t>
            </a:r>
            <a:r>
              <a:rPr lang="ar-IQ"/>
              <a:t>ر¶و}ں£</a:t>
            </a:r>
            <a:r>
              <a:rPr lang="en-US"/>
              <a:t>m</a:t>
            </a:r>
            <a:r>
              <a:rPr lang="ar-IQ"/>
              <a:t>ع6ق‍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a§jq</a:t>
            </a:r>
            <a:r>
              <a:rPr lang="ar-IQ"/>
              <a:t>ص_</a:t>
            </a:r>
            <a:r>
              <a:rPr lang="en-US"/>
              <a:t>ô÷</a:t>
            </a:r>
            <a:r>
              <a:rPr lang="ar-IQ"/>
              <a:t>آچ؛\ے~ص</a:t>
            </a:r>
            <a:r>
              <a:rPr lang="en-US"/>
              <a:t>œ</a:t>
            </a:r>
            <a:r>
              <a:rPr lang="ar-IQ"/>
              <a:t>د پ</a:t>
            </a:r>
            <a:r>
              <a:rPr lang="en-US"/>
              <a:t>ë</a:t>
            </a:r>
            <a:r>
              <a:rPr lang="ar-IQ"/>
              <a:t>ص</a:t>
            </a:r>
            <a:r>
              <a:rPr lang="en-US"/>
              <a:t>ô`</a:t>
            </a:r>
            <a:r>
              <a:rPr lang="ar-IQ"/>
              <a:t>غ³</a:t>
            </a:r>
            <a:r>
              <a:rPr lang="en-US"/>
              <a:t>bû</a:t>
            </a:r>
            <a:r>
              <a:rPr lang="ar-IQ"/>
              <a:t>أ´“¥³</a:t>
            </a:r>
            <a:r>
              <a:rPr lang="en-US"/>
              <a:t>é-­ï ‍</a:t>
            </a:r>
            <a:r>
              <a:rPr lang="ar-IQ"/>
              <a:t>غرة¦&lt;-§</a:t>
            </a:r>
            <a:r>
              <a:rPr lang="en-US"/>
              <a:t>K¦’m„ô</a:t>
            </a:r>
            <a:r>
              <a:rPr lang="ar-IQ"/>
              <a:t>ىل:</a:t>
            </a:r>
            <a:r>
              <a:rPr lang="en-US"/>
              <a:t>I½&amp;ê©ْI½</a:t>
            </a:r>
            <a:r>
              <a:rPr lang="ar-IQ"/>
              <a:t>ئ‌</a:t>
            </a:r>
            <a:r>
              <a:rPr lang="en-US"/>
              <a:t>ê§‍I7î—U°ƒ×½;	÷g</a:t>
            </a:r>
            <a:r>
              <a:rPr lang="ar-IQ"/>
              <a:t>ُد%ُ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ê</a:t>
            </a:r>
            <a:r>
              <a:rPr lang="ar-IQ"/>
              <a:t>س</a:t>
            </a:r>
            <a:r>
              <a:rPr lang="en-US"/>
              <a:t>C‏—ûMU=t‏—ûïû³</a:t>
            </a:r>
            <a:r>
              <a:rPr lang="ar-IQ"/>
              <a:t>پ</a:t>
            </a:r>
            <a:r>
              <a:rPr lang="en-US"/>
              <a:t>n</a:t>
            </a:r>
            <a:r>
              <a:rPr lang="ar-IQ"/>
              <a:t>خقاے{</a:t>
            </a:r>
            <a:r>
              <a:rPr lang="en-US"/>
              <a:t>ûz}</a:t>
            </a:r>
            <a:r>
              <a:rPr lang="ar-IQ"/>
              <a:t>اے‏غے؛‎ز</a:t>
            </a:r>
            <a:r>
              <a:rPr lang="en-US"/>
              <a:t>ê/a8¯</a:t>
            </a:r>
            <a:r>
              <a:rPr lang="ar-IQ"/>
              <a:t>ےلµے</a:t>
            </a:r>
            <a:r>
              <a:rPr lang="en-US"/>
              <a:t>â</a:t>
            </a:r>
            <a:r>
              <a:rPr lang="ar-IQ"/>
              <a:t>گ‏</a:t>
            </a:r>
            <a:r>
              <a:rPr lang="en-US"/>
              <a:t>p=ïû±û</a:t>
            </a:r>
            <a:r>
              <a:rPr lang="ar-IQ"/>
              <a:t>ے</a:t>
            </a:r>
            <a:r>
              <a:rPr lang="en-US"/>
              <a:t>Ië¯é'</a:t>
            </a:r>
            <a:r>
              <a:rPr lang="ar-IQ"/>
              <a:t>ف'؛‎'{‎{</a:t>
            </a:r>
            <a:r>
              <a:rPr lang="en-US"/>
              <a:t>é</a:t>
            </a:r>
            <a:r>
              <a:rPr lang="ar-IQ"/>
              <a:t>ز—</a:t>
            </a:r>
            <a:r>
              <a:rPr lang="en-US"/>
              <a:t>u®؟t¾¢</a:t>
            </a:r>
            <a:r>
              <a:rPr lang="ar-IQ"/>
              <a:t>ےےإ{ض¾¾</a:t>
            </a:r>
            <a:r>
              <a:rPr lang="en-US"/>
              <a:t>ô«¸kU‎÷x¯؟ـ1_ï</a:t>
            </a:r>
            <a:r>
              <a:rPr lang="ar-IQ"/>
              <a:t>ة؟_ےےٹے½
ك</a:t>
            </a:r>
            <a:r>
              <a:rPr lang="en-US"/>
              <a:t>üٌ.ô؟‏</a:t>
            </a:r>
            <a:r>
              <a:rPr lang="ar-IQ"/>
              <a:t>ل</a:t>
            </a:r>
            <a:r>
              <a:rPr lang="en-US"/>
              <a:t>S</a:t>
            </a:r>
            <a:r>
              <a:rPr lang="ar-IQ"/>
              <a:t>پ</a:t>
            </a:r>
            <a:r>
              <a:rPr lang="en-US"/>
              <a:t>N</a:t>
            </a:r>
            <a:r>
              <a:rPr lang="ar-IQ"/>
              <a:t>ے6´ز</a:t>
            </a:r>
            <a:r>
              <a:rPr lang="en-US"/>
              <a:t>n</a:t>
            </a:r>
            <a:r>
              <a:rPr lang="ar-IQ"/>
              <a:t>ك×‎</a:t>
            </a:r>
            <a:r>
              <a:rPr lang="en-US"/>
              <a:t>ü-?؟î</a:t>
            </a:r>
            <a:r>
              <a:rPr lang="ar-IQ"/>
              <a:t>ط_ق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زے×ے¾؟[®</a:t>
            </a:r>
            <a:r>
              <a:rPr lang="en-US"/>
              <a:t>x—</a:t>
            </a:r>
            <a:r>
              <a:rPr lang="ar-IQ"/>
              <a:t>ےط‎]</a:t>
            </a:r>
            <a:r>
              <a:rPr lang="en-US"/>
              <a:t>W‎~îï</a:t>
            </a:r>
            <a:r>
              <a:rPr lang="ar-IQ"/>
              <a:t>ے_آ‏½:ًآْ</a:t>
            </a:r>
            <a:r>
              <a:rPr lang="en-US"/>
              <a:t>î£</a:t>
            </a:r>
            <a:r>
              <a:rPr lang="ar-IQ"/>
              <a:t>ےے&lt;</a:t>
            </a:r>
            <a:r>
              <a:rPr lang="en-US"/>
              <a:t>K</a:t>
            </a:r>
            <a:r>
              <a:rPr lang="ar-IQ"/>
              <a:t>ے×غ</a:t>
            </a:r>
            <a:br>
              <a:rPr lang="ar-IQ"/>
            </a:br>
            <a:r>
              <a:rPr lang="ar-IQ"/>
              <a:t>ےًْ‡ےأگس}¾؟ے</a:t>
            </a:r>
            <a:r>
              <a:rPr lang="en-US"/>
              <a:t>mp¬?</a:t>
            </a:r>
            <a:r>
              <a:rPr lang="ar-IQ"/>
              <a:t>ےے¬#‹كےل°ژ/‎كے</a:t>
            </a:r>
            <a:r>
              <a:rPr lang="en-US"/>
              <a:t>ü!</a:t>
            </a:r>
            <a:r>
              <a:rPr lang="ar-IQ"/>
              <a:t>ےر؟ے„</a:t>
            </a:r>
            <a:r>
              <a:rPr lang="en-US"/>
              <a:t>qkُ</a:t>
            </a:r>
            <a:r>
              <a:rPr lang="ar-IQ"/>
              <a:t>طے‎|+°آے‏ں.‌</a:t>
            </a:r>
            <a:r>
              <a:rPr lang="en-US"/>
              <a:t>q^ë؟</a:t>
            </a:r>
            <a:r>
              <a:rPr lang="ar-IQ"/>
              <a:t>ے½‎/÷ي ں‏هرک؟؟ےے</a:t>
            </a:r>
            <a:r>
              <a:rPr lang="en-US"/>
              <a:t>W</a:t>
            </a:r>
            <a:r>
              <a:rPr lang="ar-IQ"/>
              <a:t>كي÷</a:t>
            </a:r>
            <a:r>
              <a:rPr lang="en-US"/>
              <a:t>ûـ/</a:t>
            </a:r>
            <a:r>
              <a:rPr lang="ar-IQ"/>
              <a:t>ے~</a:t>
            </a:r>
            <a:r>
              <a:rPr lang="en-US"/>
              <a:t>C¥</a:t>
            </a:r>
            <a:r>
              <a:rPr lang="ar-IQ"/>
              <a:t>إ</a:t>
            </a:r>
            <a:r>
              <a:rPr lang="en-US"/>
              <a:t>wül	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ے‏µ¥قُْ¨</a:t>
            </a:r>
            <a:r>
              <a:rPr lang="en-US"/>
              <a:t>t؟</a:t>
            </a:r>
            <a:r>
              <a:rPr lang="ar-IQ"/>
              <a:t>ص¶»ےےے</a:t>
            </a:r>
            <a:r>
              <a:rPr lang="en-US"/>
              <a:t>Az‏—_¯.</a:t>
            </a:r>
            <a:br>
              <a:rPr lang="en-US"/>
            </a:br>
            <a:r>
              <a:rPr lang="en-US"/>
              <a:t>ï</a:t>
            </a:r>
            <a:r>
              <a:rPr lang="ar-IQ"/>
              <a:t>ےـ</a:t>
            </a:r>
            <a:r>
              <a:rPr lang="en-US"/>
              <a:t>R</a:t>
            </a:r>
            <a:r>
              <a:rPr lang="ar-IQ"/>
              <a:t>ظ€½ك÷ي-¹؟</a:t>
            </a:r>
            <a:r>
              <a:rPr lang="en-US"/>
              <a:t>uM‎uz^«</a:t>
            </a:r>
            <a:r>
              <a:rPr lang="ar-IQ"/>
              <a:t>ص‎:_ُ×[</a:t>
            </a:r>
            <a:r>
              <a:rPr lang="en-US"/>
              <a:t>do</a:t>
            </a:r>
            <a:r>
              <a:rPr lang="ar-IQ"/>
              <a:t>كك‏¾‏أ</a:t>
            </a:r>
            <a:r>
              <a:rPr lang="en-US"/>
              <a:t>K½‎²Q</a:t>
            </a:r>
            <a:r>
              <a:rPr lang="ar-IQ"/>
              <a:t>ےے°‏¶ب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â}µIe»</a:t>
            </a:r>
            <a:r>
              <a:rPr lang="ar-IQ"/>
              <a:t>ى5½‏غےے</a:t>
            </a:r>
            <a:r>
              <a:rPr lang="en-US"/>
              <a:t>o</a:t>
            </a:r>
            <a:r>
              <a:rPr lang="ar-IQ"/>
              <a:t>ص¼›؟</a:t>
            </a:r>
            <a:r>
              <a:rPr lang="en-US"/>
              <a:t>û{ë}…é</a:t>
            </a:r>
            <a:r>
              <a:rPr lang="ar-IQ"/>
              <a:t>ضب¯×¯أے‡فھ</a:t>
            </a:r>
            <a:r>
              <a:rPr lang="en-US"/>
              <a:t>P</a:t>
            </a:r>
            <a:r>
              <a:rPr lang="ar-IQ"/>
              <a:t>ه¶</a:t>
            </a:r>
            <a:r>
              <a:rPr lang="en-US"/>
              <a:t>J?[ë</a:t>
            </a:r>
            <a:r>
              <a:rPr lang="ar-IQ"/>
              <a:t>آ]…†´ضط</a:t>
            </a:r>
            <a:r>
              <a:rPr lang="en-US"/>
              <a:t>e</a:t>
            </a:r>
            <a:r>
              <a:rPr lang="ar-IQ"/>
              <a:t>ڈ</a:t>
            </a:r>
            <a:r>
              <a:rPr lang="en-US"/>
              <a:t>Oِ</a:t>
            </a:r>
            <a:r>
              <a:rPr lang="ar-IQ"/>
              <a:t>زُـ2‡</a:t>
            </a:r>
            <a:r>
              <a:rPr lang="en-US"/>
              <a:t>ï</a:t>
            </a:r>
            <a:r>
              <a:rPr lang="ar-IQ"/>
              <a:t>ز</a:t>
            </a:r>
            <a:r>
              <a:rPr lang="en-US"/>
              <a:t>ïOJô؟I?MoJ‍×c[ِ</a:t>
            </a:r>
            <a:r>
              <a:rPr lang="ar-IQ"/>
              <a:t>ة</a:t>
            </a:r>
            <a:r>
              <a:rPr lang="en-US"/>
              <a:t>F</a:t>
            </a:r>
            <a:r>
              <a:rPr lang="ar-IQ"/>
              <a:t>أ	عف…</a:t>
            </a:r>
            <a:r>
              <a:rPr lang="en-US"/>
              <a:t>î÷</a:t>
            </a:r>
            <a:r>
              <a:rPr lang="ar-IQ"/>
              <a:t>سي´ِ4"</a:t>
            </a:r>
            <a:r>
              <a:rPr lang="en-US"/>
              <a:t>û[</a:t>
            </a:r>
            <a:r>
              <a:rPr lang="ar-IQ"/>
              <a:t>ط</a:t>
            </a:r>
            <a:r>
              <a:rPr lang="en-US"/>
              <a:t>a:ûM;</a:t>
            </a:r>
            <a:r>
              <a:rPr lang="ar-IQ"/>
              <a:t>چژ,‌ل</a:t>
            </a:r>
            <a:r>
              <a:rPr lang="en-US"/>
              <a:t>bْ</a:t>
            </a:r>
            <a:r>
              <a:rPr lang="ar-IQ"/>
              <a:t>س‡غ×ˆ|</a:t>
            </a:r>
            <a:r>
              <a:rPr lang="en-US"/>
              <a:t>l5M2‏q[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8702847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ar-IQ"/>
              <a:t>ک</a:t>
            </a:r>
            <a:r>
              <a:rPr lang="en-US"/>
              <a:t>kiCNà</a:t>
            </a:r>
            <a:r>
              <a:rPr lang="ar-IQ"/>
              <a:t>ط</a:t>
            </a:r>
            <a:r>
              <a:rPr lang="en-US"/>
              <a:t>k‎«V©</a:t>
            </a:r>
            <a:r>
              <a:rPr lang="ar-IQ"/>
              <a:t>فھإ±ءؤ4ض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443771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ji§µlpw‍ٌ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7448091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‌jƒ÷ï</a:t>
            </a:r>
            <a:r>
              <a:rPr lang="ar-IQ"/>
              <a:t>أ</a:t>
            </a:r>
            <a:r>
              <a:rPr lang="en-US"/>
              <a:t>NًœXA„</a:t>
            </a:r>
            <a:r>
              <a:rPr lang="ar-IQ"/>
              <a:t>غك</a:t>
            </a:r>
            <a:r>
              <a:rPr lang="en-US"/>
              <a:t>l%¯J</a:t>
            </a:r>
            <a:r>
              <a:rPr lang="ar-IQ"/>
              <a:t>ط</a:t>
            </a:r>
            <a:r>
              <a:rPr lang="en-US"/>
              <a:t>J)°”q{¶i¥ِi…c½§‎</a:t>
            </a:r>
            <a:r>
              <a:rPr lang="ar-IQ"/>
              <a:t>ي¨½</a:t>
            </a:r>
            <a:r>
              <a:rPr lang="en-US"/>
              <a:t>C</a:t>
            </a:r>
            <a:r>
              <a:rPr lang="ar-IQ"/>
              <a:t>ل«</a:t>
            </a:r>
            <a:br>
              <a:rPr lang="ar-IQ"/>
            </a:br>
            <a:r>
              <a:rPr lang="en-US"/>
              <a:t>Nza=éX </a:t>
            </a:r>
            <a:r>
              <a:rPr lang="ar-IQ"/>
              <a:t>ء5„ي„س</a:t>
            </a:r>
            <a:r>
              <a:rPr lang="en-US"/>
              <a:t>QzTٌ¾</a:t>
            </a:r>
            <a:r>
              <a:rPr lang="ar-IQ"/>
              <a:t>ذ±[»آطھ</a:t>
            </a:r>
            <a:r>
              <a:rPr lang="en-US"/>
              <a:t>b</a:t>
            </a:r>
            <a:r>
              <a:rPr lang="ar-IQ"/>
              <a:t>ڑ</a:t>
            </a:r>
            <a:r>
              <a:rPr lang="en-US"/>
              <a:t>wi</a:t>
            </a:r>
            <a:r>
              <a:rPr lang="ar-IQ"/>
              <a:t>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1996989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:4»W[&gt;‚v‌</a:t>
            </a:r>
            <a:r>
              <a:rPr lang="ar-IQ"/>
              <a:t>ف¯}ع`</a:t>
            </a:r>
            <a:r>
              <a:rPr lang="en-US"/>
              <a:t>ƒ
r.¶kg</a:t>
            </a:r>
            <a:r>
              <a:rPr lang="ar-IQ"/>
              <a:t>ذ</a:t>
            </a:r>
            <a:r>
              <a:rPr lang="en-US"/>
              <a:t>Q</a:t>
            </a:r>
            <a:r>
              <a:rPr lang="ar-IQ"/>
              <a:t>س8آ³ً</a:t>
            </a:r>
            <a:r>
              <a:rPr lang="en-US"/>
              <a:t>h4&gt;</a:t>
            </a:r>
            <a:r>
              <a:rPr lang="ar-IQ"/>
              <a:t>ل،ـ6‚ؤ0„</a:t>
            </a:r>
            <a:r>
              <a:rPr lang="en-US"/>
              <a:t>vl</a:t>
            </a:r>
            <a:r>
              <a:rPr lang="ar-IQ"/>
              <a:t>آ</a:t>
            </a:r>
            <a:r>
              <a:rPr lang="en-US"/>
              <a:t>œA0A…0</a:t>
            </a:r>
            <a:r>
              <a:rPr lang="ar-IQ"/>
              <a:t>ڑ</a:t>
            </a:r>
            <a:r>
              <a:rPr lang="en-US"/>
              <a:t>f</a:t>
            </a:r>
            <a:r>
              <a:rPr lang="ar-IQ"/>
              <a:t>ج!آ</a:t>
            </a:r>
            <a:r>
              <a:rPr lang="en-US"/>
              <a:t>CN"qg</a:t>
            </a:r>
            <a:r>
              <a:rPr lang="ar-IQ"/>
              <a:t>ن".ىظ„""0…ؤ0„</a:t>
            </a:r>
            <a:r>
              <a:rPr lang="en-US"/>
              <a:t>DF„g</a:t>
            </a:r>
            <a:r>
              <a:rPr lang="ar-IQ"/>
              <a:t>چگةةط8</a:t>
            </a:r>
            <a:r>
              <a:rPr lang="en-US"/>
              <a:t>â،œA3-ƒD8è</a:t>
            </a:r>
            <a:r>
              <a:rPr lang="ar-IQ"/>
              <a:t>ہ</a:t>
            </a:r>
            <a:r>
              <a:rPr lang="en-US"/>
              <a:t>Hˆ</a:t>
            </a:r>
            <a:r>
              <a:rPr lang="ar-IQ"/>
              <a:t>مذٹ؟</a:t>
            </a:r>
            <a:r>
              <a:rPr lang="en-US"/>
              <a:t>CùP</a:t>
            </a:r>
            <a:r>
              <a:rPr lang="ar-IQ"/>
              <a:t>ج</a:t>
            </a:r>
            <a:r>
              <a:rPr lang="en-US"/>
              <a:t>u_×0é%</a:t>
            </a:r>
            <a:r>
              <a:rPr lang="ar-IQ"/>
              <a:t>}ن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8453286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</a:t>
            </a:r>
            <a:r>
              <a:rPr lang="ar-IQ"/>
              <a:t>ظ@
پ</a:t>
            </a:r>
            <a:r>
              <a:rPr lang="en-US"/>
              <a:t>N€fé</a:t>
            </a:r>
            <a:r>
              <a:rPr lang="ar-IQ"/>
              <a:t>ك</a:t>
            </a:r>
            <a:r>
              <a:rPr lang="en-US"/>
              <a:t>ô</a:t>
            </a:r>
            <a:r>
              <a:rPr lang="ar-IQ"/>
              <a:t>ط</a:t>
            </a:r>
            <a:r>
              <a:rPr lang="en-US"/>
              <a:t>L</a:t>
            </a:r>
            <a:r>
              <a:rPr lang="ar-IQ"/>
              <a:t>د</a:t>
            </a:r>
            <a:br>
              <a:rPr lang="ar-IQ"/>
            </a:br>
            <a:r>
              <a:rPr lang="en-US"/>
              <a:t>ao»C&gt;."!—0</a:t>
            </a:r>
            <a:r>
              <a:rPr lang="ar-IQ"/>
              <a:t>تˆے‏@¦</a:t>
            </a:r>
            <a:br>
              <a:rPr lang="ar-IQ"/>
            </a:br>
            <a:r>
              <a:rPr lang="ar-IQ"/>
              <a:t>¾</a:t>
            </a:r>
            <a:r>
              <a:rPr lang="en-US"/>
              <a:t>Al5\</a:t>
            </a:r>
            <a:r>
              <a:rPr lang="ar-IQ"/>
              <a:t>پ°6</a:t>
            </a:r>
            <a:r>
              <a:rPr lang="en-US"/>
              <a:t>C </a:t>
            </a:r>
            <a:r>
              <a:rPr lang="ar-IQ"/>
              <a:t>ب-† پل¯</a:t>
            </a:r>
            <a:r>
              <a:rPr lang="en-US"/>
              <a:t>vCdvAl</a:t>
            </a:r>
            <a:r>
              <a:rPr lang="ar-IQ"/>
              <a:t>ا;!گ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6607398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ا</a:t>
            </a:r>
            <a:r>
              <a:rPr lang="en-US"/>
              <a:t>Mm&gt;</a:t>
            </a:r>
            <a:r>
              <a:rPr lang="ar-IQ"/>
              <a:t>آپ\1}گت‚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139431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ّ ‏¾´×¤سأ	</a:t>
            </a:r>
            <a:r>
              <a:rPr lang="en-US"/>
              <a:t>è0؛‎ë\q\0¼^cO</a:t>
            </a:r>
            <a:r>
              <a:rPr lang="ar-IQ"/>
              <a:t>ن2</a:t>
            </a:r>
            <a:r>
              <a:rPr lang="en-US"/>
              <a:t>IٌQ</a:t>
            </a:r>
            <a:r>
              <a:rPr lang="ar-IQ"/>
              <a:t>كےے!‍&lt;†</a:t>
            </a:r>
            <a:r>
              <a:rPr lang="en-US"/>
              <a:t>H)A</a:t>
            </a:r>
            <a:r>
              <a:rPr lang="ar-IQ"/>
              <a:t>أ</a:t>
            </a:r>
            <a:r>
              <a:rPr lang="en-US"/>
              <a:t>R&lt;†x!</a:t>
            </a:r>
            <a:r>
              <a:rPr lang="ar-IQ"/>
              <a:t>گ</a:t>
            </a:r>
            <a:r>
              <a:rPr lang="en-US"/>
              <a:t>Œ</a:t>
            </a:r>
            <a:r>
              <a:rPr lang="ar-IQ"/>
              <a:t>پل¤‏@ًظ§گ&lt;°†¼9</a:t>
            </a:r>
            <a:r>
              <a:rPr lang="en-US"/>
              <a:t>XL</a:t>
            </a:r>
            <a:r>
              <a:rPr lang="ar-IQ"/>
              <a:t>پ</a:t>
            </a:r>
            <a:r>
              <a:rPr lang="en-US"/>
              <a:t>âBy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1581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4134817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¦CJ‰</a:t>
            </a:r>
            <a:r>
              <a:rPr lang="ar-IQ"/>
              <a:t>وآ‚</a:t>
            </a:r>
            <a:r>
              <a:rPr lang="en-US"/>
              <a:t>û</a:t>
            </a:r>
            <a:r>
              <a:rPr lang="ar-IQ"/>
              <a:t>ب0</a:t>
            </a:r>
            <a:r>
              <a:rPr lang="en-US"/>
              <a:t>ƒi</a:t>
            </a:r>
            <a:r>
              <a:rPr lang="ar-IQ"/>
              <a:t>ب</a:t>
            </a:r>
            <a:r>
              <a:rPr lang="en-US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2843267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œAŒ</a:t>
            </a:r>
            <a:r>
              <a:rPr lang="ar-IQ"/>
              <a:t>آ†2ٹ9</a:t>
            </a:r>
            <a:r>
              <a:rPr lang="en-US"/>
              <a:t>W!–&lt;üCd</a:t>
            </a:r>
            <a:r>
              <a:rPr lang="ar-IQ"/>
              <a:t>ب1</a:t>
            </a:r>
            <a:r>
              <a:rPr lang="en-US"/>
              <a:t>d2¦E</a:t>
            </a:r>
            <a:r>
              <a:rPr lang="ar-IQ"/>
              <a:t>آ,</a:t>
            </a:r>
            <a:r>
              <a:rPr lang="en-US"/>
              <a:t>ù</a:t>
            </a:r>
            <a:br>
              <a:rPr lang="en-US"/>
            </a:br>
            <a:r>
              <a:rPr lang="en-US"/>
              <a:t>è2ˆfY,´l2
</a:t>
            </a:r>
            <a:r>
              <a:rPr lang="ar-IQ"/>
              <a:t>أ</a:t>
            </a:r>
            <a:r>
              <a:rPr lang="en-US"/>
              <a:t>è4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5587760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ar-IQ"/>
              <a:t>گّ</a:t>
            </a:r>
            <a:r>
              <a:rPr lang="en-US"/>
              <a:t>C.</a:t>
            </a:r>
            <a:r>
              <a:rPr lang="ar-IQ"/>
              <a:t>ة</a:t>
            </a:r>
            <a:r>
              <a:rPr lang="en-US"/>
              <a:t>a	L‡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6170809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£è2\A‹%‰</a:t>
            </a:r>
            <a:r>
              <a:rPr lang="ar-IQ"/>
              <a:t>وآˆ،</a:t>
            </a:r>
            <a:r>
              <a:rPr lang="en-US"/>
              <a:t>J–\&amp;E†w.l</a:t>
            </a:r>
            <a:r>
              <a:rPr lang="ar-IQ"/>
              <a:t>ہ\ ب¶‍™„</a:t>
            </a:r>
            <a:r>
              <a:rPr lang="en-US"/>
              <a:t>LmA¦»</a:t>
            </a:r>
            <a:r>
              <a:rPr lang="ar-IQ"/>
              <a:t>ظس"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111269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è0\ </a:t>
            </a:r>
            <a:r>
              <a:rPr lang="ar-IQ"/>
              <a:t>ب </a:t>
            </a:r>
            <a:r>
              <a:rPr lang="en-US"/>
              <a:t>A‚/‡</a:t>
            </a:r>
            <a:r>
              <a:rPr lang="ar-IQ"/>
              <a:t>ع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a”»</a:t>
            </a:r>
            <a:r>
              <a:rPr lang="ar-IQ"/>
              <a:t>ة9 ":</a:t>
            </a:r>
            <a:r>
              <a:rPr lang="en-US"/>
              <a:t>dJ</a:t>
            </a:r>
            <a:r>
              <a:rPr lang="ar-IQ"/>
              <a:t>ذ9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5575315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O‹2hi</a:t>
            </a:r>
            <a:r>
              <a:rPr lang="ar-IQ"/>
              <a:t>ل</a:t>
            </a:r>
            <a:r>
              <a:rPr lang="en-US"/>
              <a:t>Aـ</a:t>
            </a:r>
            <a:r>
              <a:rPr lang="ar-IQ"/>
              <a:t>گن</a:t>
            </a:r>
            <a:r>
              <a:rPr lang="en-US"/>
              <a:t>JvMG Aِ‌¦©¦©</a:t>
            </a:r>
            <a:r>
              <a:rPr lang="ar-IQ"/>
              <a:t>حً</a:t>
            </a:r>
            <a:r>
              <a:rPr lang="en-US"/>
              <a:t>ƒ'‍hâ“</a:t>
            </a:r>
            <a:r>
              <a:rPr lang="ar-IQ"/>
              <a:t>ب</a:t>
            </a:r>
            <a:r>
              <a:rPr lang="en-US"/>
              <a:t>D±4/F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3253077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¦­ى#إ­ح°</a:t>
            </a:r>
            <a:r>
              <a:rPr lang="en-US"/>
              <a:t>L#S</a:t>
            </a:r>
            <a:r>
              <a:rPr lang="ar-IQ"/>
              <a:t>آ8أ</a:t>
            </a:r>
            <a:r>
              <a:rPr lang="en-US"/>
              <a:t>ô\</a:t>
            </a:r>
            <a:r>
              <a:rPr lang="ar-IQ"/>
              <a:t>أ8</a:t>
            </a:r>
            <a:r>
              <a:rPr lang="en-US"/>
              <a:t>I،</a:t>
            </a:r>
            <a:r>
              <a:rPr lang="ar-IQ"/>
              <a:t>يآ‹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8074083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©±b.‎0ƒ'‰£</a:t>
            </a:r>
            <a:r>
              <a:rPr lang="ar-IQ"/>
              <a:t>ل</a:t>
            </a:r>
            <a:r>
              <a:rPr lang="en-US"/>
              <a:t>i،£“</a:t>
            </a:r>
            <a:r>
              <a:rPr lang="ar-IQ"/>
              <a:t>س,</a:t>
            </a:r>
            <a:r>
              <a:rPr lang="en-US"/>
              <a:t>B|%M¢</a:t>
            </a:r>
            <a:r>
              <a:rPr lang="ar-IQ"/>
              <a:t>ء</a:t>
            </a:r>
            <a:r>
              <a:rPr lang="en-US"/>
              <a:t>ïF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7485803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»ل قك¦‚</a:t>
            </a:r>
            <a:r>
              <a:rPr lang="en-US"/>
              <a:t>WTm¹</a:t>
            </a:r>
            <a:r>
              <a:rPr lang="ar-IQ"/>
              <a:t>ے</a:t>
            </a:r>
            <a:r>
              <a:rPr lang="en-US"/>
              <a:t>ü</a:t>
            </a:r>
            <a:r>
              <a:rPr lang="ar-IQ"/>
              <a:t>دآ</a:t>
            </a:r>
            <a:r>
              <a:rPr lang="en-US"/>
              <a:t>m²,</a:t>
            </a:r>
            <a:r>
              <a:rPr lang="ar-IQ"/>
              <a:t>ث]*"ظ·</a:t>
            </a:r>
            <a:r>
              <a:rPr lang="en-US"/>
              <a:t>œ؛^«»£m</a:t>
            </a:r>
            <a:r>
              <a:rPr lang="ar-IQ"/>
              <a:t>جْ</a:t>
            </a:r>
            <a:r>
              <a:rPr lang="en-US"/>
              <a:t>A</a:t>
            </a:r>
            <a:r>
              <a:rPr lang="ar-IQ"/>
              <a:t>ك‎</a:t>
            </a:r>
            <a:r>
              <a:rPr lang="en-US"/>
              <a:t>Q</a:t>
            </a:r>
            <a:r>
              <a:rPr lang="ar-IQ"/>
              <a:t>ج=ش</a:t>
            </a:r>
            <a:r>
              <a:rPr lang="en-US"/>
              <a:t>GF</a:t>
            </a:r>
            <a:r>
              <a:rPr lang="ar-IQ"/>
              <a:t>غک</a:t>
            </a:r>
            <a:r>
              <a:rPr lang="en-US"/>
              <a:t>a{</a:t>
            </a:r>
            <a:r>
              <a:rPr lang="ar-IQ"/>
              <a:t>خ:0</a:t>
            </a:r>
            <a:r>
              <a:rPr lang="en-US"/>
              <a:t>ngéé7£“ëF</a:t>
            </a:r>
            <a:r>
              <a:rPr lang="ar-IQ"/>
              <a:t>غ™ْة;|ٍ_~“</a:t>
            </a:r>
            <a:r>
              <a:rPr lang="en-US"/>
              <a:t>oâŒ</a:t>
            </a:r>
            <a:r>
              <a:rPr lang="ar-IQ"/>
              <a:t>ف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m„]„ê[؛J</a:t>
            </a:r>
            <a:r>
              <a:rPr lang="ar-IQ"/>
              <a:t>سس†§‘</a:t>
            </a:r>
            <a:r>
              <a:rPr lang="en-US"/>
              <a:t>è;o»&lt;M°™ِ</a:t>
            </a:r>
            <a:r>
              <a:rPr lang="ar-IQ"/>
              <a:t>ض</a:t>
            </a:r>
            <a:r>
              <a:rPr lang="en-US"/>
              <a:t>êq×‍Ié©‎</a:t>
            </a:r>
            <a:r>
              <a:rPr lang="ar-IQ"/>
              <a:t>زز</a:t>
            </a:r>
            <a:r>
              <a:rPr lang="en-US"/>
              <a:t>A·ٌ^©‎„</a:t>
            </a:r>
            <a:r>
              <a:rPr lang="ar-IQ"/>
              <a:t>د·ےد#</a:t>
            </a:r>
            <a:r>
              <a:rPr lang="en-US"/>
              <a:t>r§ù</a:t>
            </a:r>
            <a:r>
              <a:rPr lang="ar-IQ"/>
              <a:t>ن’</a:t>
            </a:r>
            <a:r>
              <a:rPr lang="en-US"/>
              <a:t>m„</a:t>
            </a:r>
            <a:r>
              <a:rPr lang="ar-IQ"/>
              <a:t>د·خ=[8</a:t>
            </a:r>
            <a:r>
              <a:rPr lang="en-US"/>
              <a:t>M</a:t>
            </a:r>
            <a:r>
              <a:rPr lang="ar-IQ"/>
              <a:t>إ~</a:t>
            </a:r>
            <a:r>
              <a:rPr lang="en-US"/>
              <a:t>T</a:t>
            </a:r>
            <a:r>
              <a:rPr lang="ar-IQ"/>
              <a:t>ق</a:t>
            </a:r>
            <a:r>
              <a:rPr lang="en-US"/>
              <a:t>ëéo¾</a:t>
            </a:r>
            <a:r>
              <a:rPr lang="ar-IQ"/>
              <a:t>ےإ</a:t>
            </a:r>
            <a:r>
              <a:rPr lang="en-US"/>
              <a:t>ïW</a:t>
            </a:r>
            <a:r>
              <a:rPr lang="ar-IQ"/>
              <a:t>ظ'</a:t>
            </a:r>
            <a:r>
              <a:rPr lang="en-US"/>
              <a:t>qu‏8ëzIُï°¸ْx·ّO½+î±k</a:t>
            </a:r>
            <a:r>
              <a:rPr lang="ar-IQ"/>
              <a:t>ى.½|_‎ا}…½=</a:t>
            </a:r>
            <a:r>
              <a:rPr lang="en-US"/>
              <a:t>û</a:t>
            </a:r>
            <a:r>
              <a:rPr lang="ar-IQ"/>
              <a:t>ش[¯_عےْ</a:t>
            </a:r>
            <a:r>
              <a:rPr lang="en-US"/>
              <a:t>O¾•}ْdoz</a:t>
            </a:r>
            <a:r>
              <a:rPr lang="ar-IQ"/>
              <a:t>ي&amp;¯ُك¤‏</a:t>
            </a:r>
            <a:r>
              <a:rPr lang="en-US"/>
              <a:t>ëِ•it‎ô‏</a:t>
            </a:r>
            <a:r>
              <a:rPr lang="ar-IQ"/>
              <a:t>ع_إ</a:t>
            </a:r>
            <a:r>
              <a:rPr lang="en-US"/>
              <a:t>û</a:t>
            </a:r>
            <a:r>
              <a:rPr lang="ar-IQ"/>
              <a:t>ٹٌ</a:t>
            </a:r>
            <a:r>
              <a:rPr lang="en-US"/>
              <a:t>mu‎$‏</a:t>
            </a:r>
            <a:r>
              <a:rPr lang="ar-IQ"/>
              <a:t>ے</a:t>
            </a:r>
            <a:r>
              <a:rPr lang="en-US"/>
              <a:t>h¤‏¯</a:t>
            </a:r>
            <a:r>
              <a:rPr lang="ar-IQ"/>
              <a:t>ى8؟ے؟</a:t>
            </a:r>
            <a:r>
              <a:rPr lang="en-US"/>
              <a:t>ç‰^“ْiâ28=ë}</a:t>
            </a:r>
            <a:r>
              <a:rPr lang="ar-IQ"/>
              <a:t>ف</a:t>
            </a:r>
            <a:r>
              <a:rPr lang="en-US"/>
              <a:t>î¾؟‍%÷</a:t>
            </a:r>
            <a:r>
              <a:rPr lang="ar-IQ"/>
              <a:t>ے</a:t>
            </a:r>
            <a:r>
              <a:rPr lang="en-US"/>
              <a:t>s</a:t>
            </a:r>
            <a:r>
              <a:rPr lang="ar-IQ"/>
              <a:t>ؤ¾’¯</a:t>
            </a:r>
            <a:br>
              <a:rPr lang="ar-IQ"/>
            </a:br>
            <a:r>
              <a:rPr lang="ar-IQ"/>
              <a:t>¥</a:t>
            </a:r>
            <a:r>
              <a:rPr lang="en-US"/>
              <a:t>â؟÷_</a:t>
            </a:r>
            <a:r>
              <a:rPr lang="ar-IQ"/>
              <a:t>ے</a:t>
            </a:r>
            <a:r>
              <a:rPr lang="en-US"/>
              <a:t>üٌ+ï؟a¤؟û</a:t>
            </a:r>
            <a:r>
              <a:rPr lang="ar-IQ"/>
              <a:t>ے‏</a:t>
            </a:r>
            <a:r>
              <a:rPr lang="en-US"/>
              <a:t>ü„rt|Jkï©°_ïü</a:t>
            </a:r>
            <a:r>
              <a:rPr lang="ar-IQ"/>
              <a:t>ط</a:t>
            </a:r>
            <a:r>
              <a:rPr lang="en-US"/>
              <a:t>eْ„&gt;ُü=‡‍%ّ^x—…</a:t>
            </a:r>
            <a:r>
              <a:rPr lang="ar-IQ"/>
              <a:t>ے</a:t>
            </a:r>
            <a:r>
              <a:rPr lang="en-US"/>
              <a:t>ë©p</a:t>
            </a:r>
            <a:r>
              <a:rPr lang="ar-IQ"/>
              <a:t>ت</a:t>
            </a:r>
            <a:r>
              <a:rPr lang="en-US"/>
              <a:t>O</a:t>
            </a:r>
            <a:r>
              <a:rPr lang="ar-IQ"/>
              <a:t>آ_‎‡&lt;</a:t>
            </a:r>
            <a:r>
              <a:rPr lang="en-US"/>
              <a:t>K</a:t>
            </a:r>
            <a:r>
              <a:rPr lang="ar-IQ"/>
              <a:t>ے__ےًط</a:t>
            </a:r>
            <a:r>
              <a:rPr lang="en-US"/>
              <a:t>T</a:t>
            </a:r>
            <a:r>
              <a:rPr lang="ar-IQ"/>
              <a:t>ضˆ</a:t>
            </a:r>
            <a:r>
              <a:rPr lang="en-US"/>
              <a:t>Q</a:t>
            </a:r>
            <a:r>
              <a:rPr lang="ar-IQ"/>
              <a:t>ؤ7</a:t>
            </a:r>
            <a:r>
              <a:rPr lang="en-US"/>
              <a:t>N/®</a:t>
            </a:r>
            <a:r>
              <a:rPr lang="ar-IQ"/>
              <a:t>ع_¯</a:t>
            </a:r>
            <a:r>
              <a:rPr lang="en-US"/>
              <a:t>û_</a:t>
            </a:r>
            <a:r>
              <a:rPr lang="ar-IQ"/>
              <a:t>ےے·ے·ے</a:t>
            </a:r>
            <a:r>
              <a:rPr lang="en-US"/>
              <a:t>âً‡</a:t>
            </a:r>
            <a:r>
              <a:rPr lang="ar-IQ"/>
              <a:t>آ‏؟ے¥ے</a:t>
            </a:r>
            <a:r>
              <a:rPr lang="en-US"/>
              <a:t>pµ‎</a:t>
            </a:r>
            <a:r>
              <a:rPr lang="ar-IQ"/>
              <a:t>لےےُے±عع~أ;„«م×ے_ے</a:t>
            </a:r>
            <a:r>
              <a:rPr lang="en-US"/>
              <a:t>ï‎</a:t>
            </a:r>
            <a:r>
              <a:rPr lang="ar-IQ"/>
              <a:t>ےِے</a:t>
            </a:r>
            <a:r>
              <a:rPr lang="en-US"/>
              <a:t>ê‚wâ</a:t>
            </a:r>
            <a:r>
              <a:rPr lang="ar-IQ"/>
              <a:t>ے‏·÷كطےل؟ے‎</a:t>
            </a:r>
            <a:r>
              <a:rPr lang="en-US"/>
              <a:t>û؟¯‚</a:t>
            </a:r>
            <a:r>
              <a:rPr lang="ar-IQ"/>
              <a:t>غ</a:t>
            </a:r>
            <a:r>
              <a:rPr lang="en-US"/>
              <a:t>A</a:t>
            </a:r>
            <a:r>
              <a:rPr lang="ar-IQ"/>
              <a:t>ي</a:t>
            </a:r>
            <a:r>
              <a:rPr lang="en-US"/>
              <a:t>ï</a:t>
            </a:r>
            <a:r>
              <a:rPr lang="ar-IQ"/>
              <a:t>طض×ے</a:t>
            </a:r>
            <a:r>
              <a:rPr lang="en-US"/>
              <a:t>î؟</a:t>
            </a:r>
            <a:r>
              <a:rPr lang="ar-IQ"/>
              <a:t>ك±_†‏؟ے</a:t>
            </a:r>
            <a:r>
              <a:rPr lang="en-US"/>
              <a:t>t·×A?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ے×</a:t>
            </a:r>
            <a:r>
              <a:rPr lang="en-US"/>
              <a:t>mï</a:t>
            </a:r>
            <a:r>
              <a:rPr lang="ar-IQ"/>
              <a:t>ےےْ</a:t>
            </a:r>
            <a:r>
              <a:rPr lang="en-US"/>
              <a:t>ëُ؟‏½</a:t>
            </a:r>
            <a:r>
              <a:rPr lang="ar-IQ"/>
              <a:t>گصچ</a:t>
            </a:r>
            <a:r>
              <a:rPr lang="en-US"/>
              <a:t>kOُ‏</a:t>
            </a:r>
            <a:r>
              <a:rPr lang="ar-IQ"/>
              <a:t>ے‎¯أےلے»‎/؟</a:t>
            </a:r>
            <a:r>
              <a:rPr lang="en-US"/>
              <a:t>K</a:t>
            </a:r>
            <a:r>
              <a:rPr lang="ar-IQ"/>
              <a:t>ے_ے»‏</a:t>
            </a:r>
            <a:r>
              <a:rPr lang="en-US"/>
              <a:t>û¯o</a:t>
            </a:r>
            <a:r>
              <a:rPr lang="ar-IQ"/>
              <a:t>ےض</a:t>
            </a:r>
            <a:r>
              <a:rPr lang="en-US"/>
              <a:t>ûd¢ô</a:t>
            </a:r>
            <a:r>
              <a:rPr lang="ar-IQ"/>
              <a:t>ے</a:t>
            </a:r>
            <a:r>
              <a:rPr lang="en-US"/>
              <a:t>G»ë¶</a:t>
            </a:r>
            <a:r>
              <a:rPr lang="ar-IQ"/>
              <a:t>ک</a:t>
            </a:r>
            <a:r>
              <a:rPr lang="en-US"/>
              <a:t>M?ُëm’</a:t>
            </a:r>
            <a:r>
              <a:rPr lang="ar-IQ"/>
              <a:t>ڈ</a:t>
            </a:r>
            <a:r>
              <a:rPr lang="en-US"/>
              <a:t>e</a:t>
            </a:r>
            <a:r>
              <a:rPr lang="ar-IQ"/>
              <a:t>ء&gt;×‏ظ</a:t>
            </a:r>
            <a:r>
              <a:rPr lang="en-US"/>
              <a:t>XJ&gt;؟__T؟ُْûo]²Pُi{ً</a:t>
            </a:r>
            <a:r>
              <a:rPr lang="ar-IQ"/>
              <a:t>ےغُي}´­</a:t>
            </a:r>
            <a:r>
              <a:rPr lang="en-US"/>
              <a:t>Wû"</a:t>
            </a:r>
            <a:r>
              <a:rPr lang="ar-IQ"/>
              <a:t>ڈ</a:t>
            </a:r>
            <a:r>
              <a:rPr lang="en-US"/>
              <a:t>z\</a:t>
            </a:r>
            <a:r>
              <a:rPr lang="ar-IQ"/>
              <a:t>ٹً</a:t>
            </a:r>
            <a:r>
              <a:rPr lang="en-US"/>
              <a:t>b</a:t>
            </a:r>
            <a:r>
              <a:rPr lang="ar-IQ"/>
              <a:t>آ†</a:t>
            </a:r>
            <a:r>
              <a:rPr lang="en-US"/>
              <a:t>N‎؟</a:t>
            </a:r>
            <a:r>
              <a:rPr lang="ar-IQ"/>
              <a:t>ف‏­ےغ</a:t>
            </a:r>
            <a:r>
              <a:rPr lang="en-US"/>
              <a:t>K</a:t>
            </a:r>
            <a:r>
              <a:rPr lang="ar-IQ"/>
              <a:t>ة»ع</a:t>
            </a:r>
            <a:r>
              <a:rPr lang="en-US"/>
              <a:t>ëm’</a:t>
            </a:r>
            <a:r>
              <a:rPr lang="ar-IQ"/>
              <a:t>ڈ}=²</a:t>
            </a:r>
            <a:r>
              <a:rPr lang="en-US"/>
              <a:t>Q</a:t>
            </a:r>
            <a:r>
              <a:rPr lang="ar-IQ"/>
              <a:t>ے</a:t>
            </a:r>
            <a:r>
              <a:rPr lang="en-US"/>
              <a:t>û½u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غ®¥؛¶</a:t>
            </a:r>
            <a:r>
              <a:rPr lang="en-US"/>
              <a:t>JO؟K½</a:t>
            </a:r>
            <a:r>
              <a:rPr lang="ar-IQ"/>
              <a:t>ڈ»</a:t>
            </a:r>
            <a:r>
              <a:rPr lang="en-US"/>
              <a:t>â×V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576644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†¤3ڈ]{</a:t>
            </a:r>
            <a:r>
              <a:rPr lang="en-US"/>
              <a:t>c×zW¬</a:t>
            </a:r>
            <a:r>
              <a:rPr lang="ar-IQ"/>
              <a:t>گ5¶?تڈ²1ط}ْف1ف­­</a:t>
            </a:r>
            <a:r>
              <a:rPr lang="en-US"/>
              <a:t>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9040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9950129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8;_سے</a:t>
            </a:r>
            <a:r>
              <a:rPr lang="en-US"/>
              <a:t>Jُµ»</a:t>
            </a:r>
            <a:r>
              <a:rPr lang="ar-IQ"/>
              <a:t>ز¶?`</a:t>
            </a:r>
            <a:r>
              <a:rPr lang="en-US"/>
              <a:t>é†‡</a:t>
            </a:r>
            <a:r>
              <a:rPr lang="ar-IQ"/>
              <a:t>عإ¬°ص5</a:t>
            </a:r>
            <a:r>
              <a:rPr lang="en-US"/>
              <a:t>é4</a:t>
            </a:r>
            <a:r>
              <a:rPr lang="ar-IQ"/>
              <a:t>غ§ے</a:t>
            </a:r>
            <a:r>
              <a:rPr lang="en-US"/>
              <a:t>l&amp;</a:t>
            </a:r>
            <a:r>
              <a:rPr lang="ar-IQ"/>
              <a:t>ھج</a:t>
            </a:r>
            <a:r>
              <a:rPr lang="en-US"/>
              <a:t>pµd6;/</a:t>
            </a:r>
            <a:r>
              <a:rPr lang="ar-IQ"/>
              <a:t>أ</a:t>
            </a:r>
            <a:r>
              <a:rPr lang="en-US"/>
              <a:t>UN</a:t>
            </a:r>
            <a:r>
              <a:rPr lang="ar-IQ"/>
              <a:t>قض­</a:t>
            </a:r>
            <a:r>
              <a:rPr lang="en-US"/>
              <a:t>bpv0</a:t>
            </a:r>
            <a:r>
              <a:rPr lang="ar-IQ"/>
              <a:t>ف&amp;</a:t>
            </a:r>
            <a:r>
              <a:rPr lang="en-US"/>
              <a:t>N</a:t>
            </a:r>
            <a:r>
              <a:rPr lang="ar-IQ"/>
              <a:t>ص¨&gt;طص;‹</a:t>
            </a:r>
            <a:r>
              <a:rPr lang="en-US"/>
              <a:t>v5</a:t>
            </a:r>
            <a:r>
              <a:rPr lang="ar-IQ"/>
              <a:t>ل¦½°ص</a:t>
            </a:r>
            <a:r>
              <a:rPr lang="en-US"/>
              <a:t>S¹ù«(</a:t>
            </a:r>
            <a:r>
              <a:rPr lang="ar-IQ"/>
              <a:t>إھ</a:t>
            </a:r>
            <a:r>
              <a:rPr lang="en-US"/>
              <a:t>N</a:t>
            </a:r>
            <a:r>
              <a:rPr lang="ar-IQ"/>
              <a:t>ز‹ف</a:t>
            </a:r>
            <a:r>
              <a:rPr lang="en-US"/>
              <a:t>Œ&gt;ûa/</a:t>
            </a:r>
            <a:r>
              <a:rPr lang="ar-IQ"/>
              <a:t>أ</a:t>
            </a:r>
            <a:r>
              <a:rPr lang="en-US"/>
              <a:t>Z†N“3</a:t>
            </a:r>
            <a:r>
              <a:rPr lang="ar-IQ"/>
              <a:t>آ‹·(</a:t>
            </a:r>
            <a:r>
              <a:rPr lang="en-US"/>
              <a:t>q„S</a:t>
            </a:r>
            <a:r>
              <a:rPr lang="ar-IQ"/>
              <a:t>ژ".ط</a:t>
            </a:r>
            <a:r>
              <a:rPr lang="en-US"/>
              <a:t>J</a:t>
            </a:r>
            <a:r>
              <a:rPr lang="ar-IQ"/>
              <a:t>ص</a:t>
            </a:r>
            <a:r>
              <a:rPr lang="en-US"/>
              <a:t>iû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6449982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à</a:t>
            </a:r>
            <a:r>
              <a:rPr lang="ar-IQ"/>
              <a:t>ي]*-ٹ‹چ§^­</a:t>
            </a:r>
            <a:r>
              <a:rPr lang="en-US"/>
              <a:t>Uْ´âî</a:t>
            </a:r>
            <a:r>
              <a:rPr lang="ar-IQ"/>
              <a:t>آ¶µ_¶ھأ</a:t>
            </a:r>
            <a:r>
              <a:rPr lang="en-US"/>
              <a:t>O‡ù gM </a:t>
            </a:r>
            <a:r>
              <a:rPr lang="ar-IQ"/>
              <a:t>ع</a:t>
            </a:r>
            <a:r>
              <a:rPr lang="en-US"/>
              <a:t>A±Nّanâ</a:t>
            </a:r>
            <a:r>
              <a:rPr lang="ar-IQ"/>
              <a:t>س]8</a:t>
            </a:r>
            <a:r>
              <a:rPr lang="en-US"/>
              <a:t>g</a:t>
            </a:r>
            <a:r>
              <a:rPr lang="ar-IQ"/>
              <a:t>أ</a:t>
            </a:r>
            <a:r>
              <a:rPr lang="en-US"/>
              <a:t>a g </a:t>
            </a:r>
            <a:r>
              <a:rPr lang="ar-IQ"/>
              <a:t>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5078339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</a:t>
            </a:r>
            <a:r>
              <a:rPr lang="ar-IQ"/>
              <a:t>ٹ</a:t>
            </a:r>
            <a:r>
              <a:rPr lang="en-US"/>
              <a:t>ü;K† ً</a:t>
            </a:r>
            <a:r>
              <a:rPr lang="ar-IQ"/>
              <a:t>ڑ</a:t>
            </a:r>
            <a:r>
              <a:rPr lang="en-US"/>
              <a:t>m{µ</a:t>
            </a:r>
            <a:r>
              <a:rPr lang="ar-IQ"/>
              <a:t>ذ</a:t>
            </a:r>
            <a:r>
              <a:rPr lang="en-US"/>
              <a:t>i </a:t>
            </a:r>
            <a:r>
              <a:rPr lang="ar-IQ"/>
              <a:t>س†؟</a:t>
            </a:r>
            <a:r>
              <a:rPr lang="en-US"/>
              <a:t>f</a:t>
            </a:r>
            <a:r>
              <a:rPr lang="ar-IQ"/>
              <a:t>ج'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028535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ar-IQ"/>
              <a:t>ے</a:t>
            </a:r>
            <a:r>
              <a:rPr lang="en-US"/>
              <a:t>lWً—"D!&amp;„8³è'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8711278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</a:t>
            </a:r>
            <a:r>
              <a:rPr lang="ar-IQ"/>
              <a:t>ن2’[ ³َ</a:t>
            </a:r>
            <a:r>
              <a:rPr lang="en-US"/>
              <a:t>GZ</a:t>
            </a:r>
            <a:r>
              <a:rPr lang="ar-IQ"/>
              <a:t>آآ</a:t>
            </a:r>
            <a:r>
              <a:rPr lang="en-US"/>
              <a:t>ƒ!§</a:t>
            </a:r>
            <a:r>
              <a:rPr lang="ar-IQ"/>
              <a:t>و‹</a:t>
            </a:r>
            <a:r>
              <a:rPr lang="en-US"/>
              <a:t>âB</a:t>
            </a:r>
            <a:r>
              <a:rPr lang="ar-IQ"/>
              <a:t>ذ³</a:t>
            </a:r>
            <a:r>
              <a:rPr lang="en-US"/>
              <a:t>è!! hE </a:t>
            </a:r>
            <a:r>
              <a:rPr lang="ar-IQ"/>
              <a:t>آ}›0‌ؤ0„0پ§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8194996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8خ „</a:t>
            </a:r>
            <a:r>
              <a:rPr lang="en-US"/>
              <a:t>DD28f":Mˆ°ˆ-</a:t>
            </a:r>
            <a:r>
              <a:rPr lang="ar-IQ"/>
              <a:t>پؤب,</a:t>
            </a:r>
            <a:r>
              <a:rPr lang="en-US"/>
              <a:t>Dt</a:t>
            </a:r>
            <a:r>
              <a:rPr lang="ar-IQ"/>
              <a:t>شپ</a:t>
            </a:r>
            <a:r>
              <a:rPr lang="en-US"/>
              <a:t>à«×ô</a:t>
            </a:r>
            <a:r>
              <a:rPr lang="ar-IQ"/>
              <a:t>ڑ؟أ(</a:t>
            </a:r>
            <a:r>
              <a:rPr lang="en-US"/>
              <a:t>r§}{³X-</a:t>
            </a:r>
            <a:r>
              <a:rPr lang="ar-IQ"/>
              <a:t>پ$</a:t>
            </a:r>
            <a:r>
              <a:rPr lang="en-US"/>
              <a:t>o`¹</a:t>
            </a:r>
            <a:r>
              <a:rPr lang="ar-IQ"/>
              <a:t>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9342069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پ‡°™ ء</a:t>
            </a:r>
            <a:r>
              <a:rPr lang="en-US"/>
              <a:t>c</a:t>
            </a:r>
            <a:r>
              <a:rPr lang="ar-IQ"/>
              <a:t>ن2[¾[£أ	„†»گ</a:t>
            </a:r>
            <a:r>
              <a:rPr lang="en-US"/>
              <a:t>du[ï^</a:t>
            </a:r>
            <a:r>
              <a:rPr lang="ar-IQ"/>
              <a:t>ق‌¤س</a:t>
            </a:r>
            <a:r>
              <a:rPr lang="en-US"/>
              <a:t>üqْ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665288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o‏î‏û‎m5î</a:t>
            </a:r>
            <a:r>
              <a:rPr lang="ar-IQ"/>
              <a:t>ن4¯</a:t>
            </a:r>
            <a:r>
              <a:rPr lang="en-US"/>
              <a:t>è</a:t>
            </a:r>
            <a:r>
              <a:rPr lang="ar-IQ"/>
              <a:t>پ¼?</a:t>
            </a:r>
            <a:r>
              <a:rPr lang="en-US"/>
              <a:t>â?ëْd2¼»</a:t>
            </a:r>
            <a:r>
              <a:rPr lang="ar-IQ"/>
              <a:t>گ</a:t>
            </a:r>
            <a:r>
              <a:rPr lang="en-US"/>
              <a:t>d</a:t>
            </a:r>
            <a:r>
              <a:rPr lang="ar-IQ"/>
              <a:t>چ}</a:t>
            </a:r>
            <a:r>
              <a:rPr lang="en-US"/>
              <a:t>P2‡(r‡!™è4×</a:t>
            </a:r>
            <a:r>
              <a:rPr lang="ar-IQ"/>
              <a:t>ب</a:t>
            </a:r>
            <a:r>
              <a:rPr lang="en-US"/>
              <a:t>k¹</a:t>
            </a:r>
            <a:r>
              <a:rPr lang="ar-IQ"/>
              <a:t>پٍ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649696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/§گص²
8„²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4820098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vK&lt;&lt;</a:t>
            </a:r>
            <a:r>
              <a:rPr lang="ar-IQ"/>
              <a:t>دْ</a:t>
            </a:r>
            <a:r>
              <a:rPr lang="en-US"/>
              <a:t>B¢ٍXCSˆ4</a:t>
            </a:r>
            <a:r>
              <a:rPr lang="ar-IQ"/>
              <a:t>ژ</a:t>
            </a:r>
            <a:r>
              <a:rPr lang="en-US"/>
              <a:t>C/d&amp;U:©</a:t>
            </a:r>
            <a:r>
              <a:rPr lang="ar-IQ"/>
              <a:t>ابِ</a:t>
            </a:r>
            <a:r>
              <a:rPr lang="en-US"/>
              <a:t>C)</a:t>
            </a:r>
            <a:r>
              <a:rPr lang="ar-IQ"/>
              <a:t>ب1</a:t>
            </a:r>
            <a:r>
              <a:rPr lang="en-US"/>
              <a:t>d\</a:t>
            </a:r>
            <a:r>
              <a:rPr lang="ar-IQ"/>
              <a:t>پ</a:t>
            </a:r>
            <a:r>
              <a:rPr lang="en-US"/>
              <a:t>àY</a:t>
            </a:r>
            <a:r>
              <a:rPr lang="ar-IQ"/>
              <a:t>ٹ</a:t>
            </a:r>
            <a:r>
              <a:rPr lang="en-US"/>
              <a:t>Bٌ</a:t>
            </a:r>
            <a:r>
              <a:rPr lang="ar-IQ"/>
              <a:t>ب49</a:t>
            </a:r>
            <a:r>
              <a:rPr lang="en-US"/>
              <a:t>H</a:t>
            </a:r>
            <a:r>
              <a:rPr lang="ar-IQ"/>
              <a:t>ا!–:‹„ك!ˆ!&amp;</a:t>
            </a:r>
            <a:r>
              <a:rPr lang="en-US"/>
              <a:t>j@</a:t>
            </a:r>
            <a:r>
              <a:rPr lang="ar-IQ"/>
              <a:t>ئپ</a:t>
            </a:r>
            <a:r>
              <a:rPr lang="en-US"/>
              <a:t>Fً</a:t>
            </a:r>
            <a:r>
              <a:rPr lang="ar-IQ"/>
              <a:t>ب°</a:t>
            </a:r>
            <a:r>
              <a:rPr lang="en-US"/>
              <a:t>A8‚îCK</a:t>
            </a:r>
            <a:r>
              <a:rPr lang="ar-IQ"/>
              <a:t>ب/€¤م‎¨</a:t>
            </a:r>
            <a:r>
              <a:rPr lang="en-US"/>
              <a:t>F÷ </a:t>
            </a:r>
            <a:r>
              <a:rPr lang="ar-IQ"/>
              <a:t>ب</a:t>
            </a:r>
            <a:r>
              <a:rPr lang="en-US"/>
              <a:t>c…àƒ'„]0ƒ#A»‘(B8÷</a:t>
            </a:r>
            <a:r>
              <a:rPr lang="ar-IQ"/>
              <a:t>ن}!آ#</a:t>
            </a:r>
            <a:r>
              <a:rPr lang="en-US"/>
              <a:t>¦™9‘N„</a:t>
            </a:r>
            <a:r>
              <a:rPr lang="ar-IQ"/>
              <a:t>ل</a:t>
            </a:r>
            <a:r>
              <a:rPr lang="en-US"/>
              <a:t>O´</a:t>
            </a:r>
            <a:r>
              <a:rPr lang="ar-IQ"/>
              <a:t>ژ،4</a:t>
            </a:r>
            <a:r>
              <a:rPr lang="en-US"/>
              <a:t>PMdv</a:t>
            </a:r>
            <a:r>
              <a:rPr lang="ar-IQ"/>
              <a:t>ر¹گ</a:t>
            </a:r>
            <a:r>
              <a:rPr lang="en-US"/>
              <a:t>î†</a:t>
            </a:r>
            <a:r>
              <a:rPr lang="ar-IQ"/>
              <a:t>ک</a:t>
            </a:r>
            <a:r>
              <a:rPr lang="en-US"/>
              <a:t>l&amp;dg	‘tGü;¦G¢70ƒ</a:t>
            </a:r>
            <a:r>
              <a:rPr lang="ar-IQ"/>
              <a:t>غ</a:t>
            </a:r>
            <a:r>
              <a:rPr lang="en-US"/>
              <a:t>Njhâ</a:t>
            </a:r>
            <a:r>
              <a:rPr lang="ar-IQ"/>
              <a:t>ھ§‘ ر–</a:t>
            </a:r>
            <a:r>
              <a:rPr lang="en-US"/>
              <a:t>ô)‚¨7 i¦</a:t>
            </a:r>
            <a:br>
              <a:rPr lang="en-US"/>
            </a:br>
            <a:r>
              <a:rPr lang="en-US"/>
              <a:t>¶</a:t>
            </a:r>
            <a:r>
              <a:rPr lang="ar-IQ"/>
              <a:t>ں	25‎</a:t>
            </a:r>
            <a:r>
              <a:rPr lang="en-US"/>
              <a:t>rx•™ù</a:t>
            </a:r>
            <a:r>
              <a:rPr lang="ar-IQ"/>
              <a:t>ں</a:t>
            </a:r>
            <a:r>
              <a:rPr lang="en-US"/>
              <a:t>ûM4ni </a:t>
            </a:r>
            <a:r>
              <a:rPr lang="ar-IQ"/>
              <a:t>پف‎›</a:t>
            </a:r>
            <a:r>
              <a:rPr lang="en-US"/>
              <a:t>y</a:t>
            </a:r>
            <a:r>
              <a:rPr lang="ar-IQ"/>
              <a:t>نھ©6ڑ</a:t>
            </a:r>
            <a:r>
              <a:rPr lang="en-US"/>
              <a:t>V›َ&gt;è</a:t>
            </a:r>
            <a:r>
              <a:rPr lang="ar-IQ"/>
              <a:t>ء½4&lt;</a:t>
            </a:r>
            <a:r>
              <a:rPr lang="en-US"/>
              <a:t>h</a:t>
            </a:r>
            <a:r>
              <a:rPr lang="ar-IQ"/>
              <a:t>نى</a:t>
            </a:r>
            <a:r>
              <a:rPr lang="en-US"/>
              <a:t>l</a:t>
            </a:r>
            <a:r>
              <a:rPr lang="ar-IQ"/>
              <a:t>ژث¾·!¤&lt;د£ٹ¤</a:t>
            </a:r>
            <a:r>
              <a:rPr lang="en-US"/>
              <a:t>q=</a:t>
            </a:r>
            <a:r>
              <a:rPr lang="ar-IQ"/>
              <a:t>ڑ8¯£“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235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9658496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§6¯لص^إ„د¶­‡</a:t>
            </a:r>
            <a:r>
              <a:rPr lang="en-US"/>
              <a:t>F</a:t>
            </a:r>
            <a:r>
              <a:rPr lang="ar-IQ"/>
              <a:t>غز</a:t>
            </a:r>
            <a:r>
              <a:rPr lang="en-US"/>
              <a:t>y</a:t>
            </a:r>
            <a:r>
              <a:rPr lang="ar-IQ"/>
              <a:t>ںفے </a:t>
            </a:r>
            <a:r>
              <a:rPr lang="en-US"/>
              <a:t>î6?</a:t>
            </a:r>
            <a:r>
              <a:rPr lang="ar-IQ"/>
              <a:t>جْ؛6قى'¯‍</a:t>
            </a:r>
            <a:r>
              <a:rPr lang="en-US"/>
              <a:t>I7؟O‘`ƒj¤¬ˆ</a:t>
            </a:r>
            <a:r>
              <a:rPr lang="ar-IQ"/>
              <a:t>م</a:t>
            </a:r>
            <a:r>
              <a:rPr lang="en-US"/>
              <a:t>C</a:t>
            </a:r>
            <a:r>
              <a:rPr lang="ar-IQ"/>
              <a:t>گت	ذ@‎³‚'ھ</a:t>
            </a:r>
            <a:r>
              <a:rPr lang="en-US"/>
              <a:t>t&gt;ôُ</a:t>
            </a:r>
            <a:r>
              <a:rPr lang="ar-IQ"/>
              <a:t>ى</a:t>
            </a:r>
            <a:r>
              <a:rPr lang="en-US"/>
              <a:t>ûx7h%</a:t>
            </a:r>
            <a:r>
              <a:rPr lang="ar-IQ"/>
              <a:t>ھ­…‏“</a:t>
            </a:r>
            <a:r>
              <a:rPr lang="en-US"/>
              <a:t>u</a:t>
            </a:r>
            <a:r>
              <a:rPr lang="ar-IQ"/>
              <a:t>ى'</a:t>
            </a:r>
            <a:r>
              <a:rPr lang="en-US"/>
              <a:t>K</a:t>
            </a:r>
            <a:r>
              <a:rPr lang="ar-IQ"/>
              <a:t>ے¾¯]„ُ</a:t>
            </a:r>
            <a:r>
              <a:rPr lang="en-US"/>
              <a:t>I7ûë¸ْ[6ْd</a:t>
            </a:r>
            <a:r>
              <a:rPr lang="ar-IQ"/>
              <a:t>ي5§µ گ</a:t>
            </a:r>
            <a:r>
              <a:rPr lang="en-US"/>
              <a:t>A r#</a:t>
            </a:r>
            <a:r>
              <a:rPr lang="ar-IQ"/>
              <a:t>ژ9</a:t>
            </a:r>
            <a:r>
              <a:rPr lang="en-US"/>
              <a:t>ï½ô“Là؟‎vî÷oC~</a:t>
            </a:r>
            <a:r>
              <a:rPr lang="ar-IQ"/>
              <a:t>ل¯ف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3819178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/؟ëًُّ½èwّْ؛_</a:t>
            </a:r>
            <a:r>
              <a:rPr lang="ar-IQ"/>
              <a:t>ص</a:t>
            </a:r>
            <a:r>
              <a:rPr lang="en-US"/>
              <a:t>ëO؟¤</a:t>
            </a:r>
            <a:r>
              <a:rPr lang="ar-IQ"/>
              <a:t>ك°ڑ:</a:t>
            </a:r>
            <a:r>
              <a:rPr lang="en-US"/>
              <a:t>l=®´´)÷</a:t>
            </a:r>
            <a:r>
              <a:rPr lang="ar-IQ"/>
              <a:t>ھز‏¾/</a:t>
            </a:r>
            <a:r>
              <a:rPr lang="en-US"/>
              <a:t>z</a:t>
            </a:r>
            <a:r>
              <a:rPr lang="ar-IQ"/>
              <a:t>غ«ص:ٌ</a:t>
            </a:r>
            <a:r>
              <a:rPr lang="en-US"/>
              <a:t>WIèV؟</a:t>
            </a:r>
            <a:r>
              <a:rPr lang="ar-IQ"/>
              <a:t>ے‎½*ص'</a:t>
            </a:r>
            <a:r>
              <a:rPr lang="en-US"/>
              <a:t>ûô¸؟ٌ_÷</a:t>
            </a:r>
            <a:r>
              <a:rPr lang="ar-IQ"/>
              <a:t>آ</a:t>
            </a:r>
            <a:r>
              <a:rPr lang="en-US"/>
              <a:t>V”?ُ²</a:t>
            </a:r>
            <a:r>
              <a:rPr lang="ar-IQ"/>
              <a:t>ڈ×</a:t>
            </a:r>
            <a:r>
              <a:rPr lang="en-US"/>
              <a:t>î+‏+¥</a:t>
            </a:r>
            <a:r>
              <a:rPr lang="ar-IQ"/>
              <a:t>ےي</a:t>
            </a:r>
            <a:r>
              <a:rPr lang="en-US"/>
              <a:t>û‚‎؟z</a:t>
            </a:r>
            <a:r>
              <a:rPr lang="ar-IQ"/>
              <a:t>ےےأ</a:t>
            </a:r>
            <a:r>
              <a:rPr lang="en-US"/>
              <a:t>ç‰_÷</a:t>
            </a:r>
            <a:r>
              <a:rPr lang="ar-IQ"/>
              <a:t>ےدز]ـ/ُٹ½</a:t>
            </a:r>
            <a:r>
              <a:rPr lang="en-US"/>
              <a:t>CNy%</a:t>
            </a:r>
            <a:r>
              <a:rPr lang="ar-IQ"/>
              <a:t>ب</a:t>
            </a:r>
            <a:r>
              <a:rPr lang="en-US"/>
              <a:t>f‎)9g</a:t>
            </a:r>
            <a:r>
              <a:rPr lang="ar-IQ"/>
              <a:t>ے›ے…ے</a:t>
            </a:r>
            <a:br>
              <a:rPr lang="ar-IQ"/>
            </a:br>
            <a:r>
              <a:rPr lang="ar-IQ"/>
              <a:t>د¯ف</a:t>
            </a:r>
            <a:r>
              <a:rPr lang="en-US"/>
              <a:t>aü?×</a:t>
            </a:r>
            <a:r>
              <a:rPr lang="ar-IQ"/>
              <a:t>كےےے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942084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ً‡‎ےّ</a:t>
            </a:r>
            <a:r>
              <a:rPr lang="en-US"/>
              <a:t>C</a:t>
            </a:r>
            <a:r>
              <a:rPr lang="ar-IQ"/>
              <a:t>دُ</a:t>
            </a:r>
            <a:r>
              <a:rPr lang="en-US"/>
              <a:t>P؟ّ[</a:t>
            </a:r>
            <a:r>
              <a:rPr lang="ar-IQ"/>
              <a:t>ف¨</a:t>
            </a:r>
            <a:r>
              <a:rPr lang="en-US"/>
              <a:t>Dcِ«××÷¬*‏„;÷t</a:t>
            </a:r>
            <a:r>
              <a:rPr lang="ar-IQ"/>
              <a:t>أ</a:t>
            </a:r>
            <a:r>
              <a:rPr lang="en-US"/>
              <a:t>ûُ</a:t>
            </a:r>
            <a:br>
              <a:rPr lang="en-US"/>
            </a:br>
            <a:r>
              <a:rPr lang="en-US"/>
              <a:t>¯</a:t>
            </a:r>
            <a:r>
              <a:rPr lang="ar-IQ"/>
              <a:t>گضےےِےُ‏؟لّ</a:t>
            </a:r>
            <a:r>
              <a:rPr lang="en-US"/>
              <a:t>G</a:t>
            </a:r>
            <a:r>
              <a:rPr lang="ar-IQ"/>
              <a:t>كصِْرخ</a:t>
            </a:r>
            <a:r>
              <a:rPr lang="en-US"/>
              <a:t>C</a:t>
            </a:r>
            <a:r>
              <a:rPr lang="ar-IQ"/>
              <a:t>ء</a:t>
            </a:r>
            <a:r>
              <a:rPr lang="en-US"/>
              <a:t>ï</a:t>
            </a:r>
            <a:r>
              <a:rPr lang="ar-IQ"/>
              <a:t>ڈ_زعل_ًژ/كي¤ك†‎رث‏</a:t>
            </a:r>
            <a:r>
              <a:rPr lang="en-US"/>
              <a:t>ë‎</a:t>
            </a:r>
            <a:r>
              <a:rPr lang="ar-IQ"/>
              <a:t>ےًے_ےےْ	ْ_÷µ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6989954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ْz__»±</a:t>
            </a:r>
            <a:r>
              <a:rPr lang="ar-IQ"/>
              <a:t>ھ	ےذ</a:t>
            </a:r>
            <a:r>
              <a:rPr lang="en-US"/>
              <a:t>O</a:t>
            </a:r>
            <a:r>
              <a:rPr lang="ar-IQ"/>
              <a:t>ےش</a:t>
            </a:r>
            <a:r>
              <a:rPr lang="en-US"/>
              <a:t>S}·ْ</a:t>
            </a:r>
            <a:br>
              <a:rPr lang="en-US"/>
            </a:br>
            <a:r>
              <a:rPr lang="en-US"/>
              <a:t>‎Rï</a:t>
            </a:r>
            <a:r>
              <a:rPr lang="ar-IQ"/>
              <a:t>ےےك»</a:t>
            </a:r>
            <a:r>
              <a:rPr lang="en-US"/>
              <a:t>ï‏¾</a:t>
            </a:r>
            <a:r>
              <a:rPr lang="ar-IQ"/>
              <a:t>ے‎-</a:t>
            </a:r>
            <a:r>
              <a:rPr lang="en-US"/>
              <a:t>ëْv6‎=+lCDnëûZt؟ô¾</a:t>
            </a:r>
            <a:r>
              <a:rPr lang="ar-IQ"/>
              <a:t>ےـ</a:t>
            </a:r>
            <a:r>
              <a:rPr lang="en-US"/>
              <a:t>Œp‏ُ</a:t>
            </a:r>
            <a:r>
              <a:rPr lang="ar-IQ"/>
              <a:t>ے</a:t>
            </a:r>
            <a:r>
              <a:rPr lang="en-US"/>
              <a:t>WK­</a:t>
            </a:r>
            <a:r>
              <a:rPr lang="ar-IQ"/>
              <a:t>ےےب</a:t>
            </a:r>
            <a:r>
              <a:rPr lang="en-US"/>
              <a:t>G¯×ï‏</a:t>
            </a:r>
            <a:r>
              <a:rPr lang="ar-IQ"/>
              <a:t>ك</a:t>
            </a:r>
            <a:r>
              <a:rPr lang="en-US"/>
              <a:t>ô؛w½.‍îْ</a:t>
            </a:r>
            <a:r>
              <a:rPr lang="ar-IQ"/>
              <a:t>ي2(ےك</a:t>
            </a:r>
            <a:r>
              <a:rPr lang="en-US"/>
              <a:t>J—‏—</a:t>
            </a:r>
            <a:r>
              <a:rPr lang="ar-IQ"/>
              <a:t>ے‎¾ظ؟؛</a:t>
            </a:r>
            <a:r>
              <a:rPr lang="en-US"/>
              <a:t>Zô؟|?</a:t>
            </a:r>
            <a:r>
              <a:rPr lang="ar-IQ"/>
              <a:t>ے</a:t>
            </a:r>
            <a:r>
              <a:rPr lang="en-US"/>
              <a:t>ôûl”^</a:t>
            </a:r>
            <a:r>
              <a:rPr lang="ar-IQ"/>
              <a:t>ظُ¯ي’ڈ‡</a:t>
            </a:r>
            <a:r>
              <a:rPr lang="en-US"/>
              <a:t>ëê?‏A</a:t>
            </a:r>
            <a:r>
              <a:rPr lang="ar-IQ"/>
              <a:t>پغ¬ˆٍے</a:t>
            </a:r>
            <a:r>
              <a:rPr lang="en-US"/>
              <a:t>Z$;D4°</a:t>
            </a:r>
            <a:r>
              <a:rPr lang="ar-IQ"/>
              <a:t>ب¯¯؟</a:t>
            </a:r>
            <a:r>
              <a:rPr lang="en-US"/>
              <a:t>e</a:t>
            </a:r>
            <a:r>
              <a:rPr lang="ar-IQ"/>
              <a:t>ه×</a:t>
            </a:r>
            <a:r>
              <a:rPr lang="en-US"/>
              <a:t>ïëûd£^ûû
÷­û~C؟ûi</a:t>
            </a:r>
            <a:r>
              <a:rPr lang="ar-IQ"/>
              <a:t>ھ‎÷</a:t>
            </a:r>
            <a:r>
              <a:rPr lang="en-US"/>
              <a:t>iA</a:t>
            </a:r>
            <a:r>
              <a:rPr lang="ar-IQ"/>
              <a:t>ع‎…</a:t>
            </a:r>
            <a:r>
              <a:rPr lang="en-US"/>
              <a:t>oa„û»]²P</a:t>
            </a:r>
            <a:r>
              <a:rPr lang="ar-IQ"/>
              <a:t>ع</a:t>
            </a:r>
            <a:r>
              <a:rPr lang="en-US"/>
              <a:t>wz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454506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p›I؟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1254246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B°ï´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7621905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;N×¸|W.</a:t>
            </a:r>
            <a:br>
              <a:rPr lang="en-US"/>
            </a:br>
            <a:r>
              <a:rPr lang="en-US"/>
              <a:t>½8{'§v؛</a:t>
            </a:r>
            <a:r>
              <a:rPr lang="ar-IQ"/>
              <a:t>ھ½ضئ</a:t>
            </a:r>
            <a:r>
              <a:rPr lang="en-US"/>
              <a:t>aُNâéZv</a:t>
            </a:r>
            <a:r>
              <a:rPr lang="ar-IQ"/>
              <a:t>ں</a:t>
            </a:r>
            <a:r>
              <a:rPr lang="en-US"/>
              <a:t>qzê©…</a:t>
            </a:r>
            <a:r>
              <a:rPr lang="ar-IQ"/>
              <a:t>چط</a:t>
            </a:r>
            <a:r>
              <a:rPr lang="en-US"/>
              <a:t>ûc</a:t>
            </a:r>
            <a:r>
              <a:rPr lang="ar-IQ"/>
              <a:t>ز‹</a:t>
            </a:r>
            <a:r>
              <a:rPr lang="en-US"/>
              <a:t>M86;µ‹</a:t>
            </a:r>
            <a:r>
              <a:rPr lang="ar-IQ"/>
              <a:t>س†ڑٌ</a:t>
            </a:r>
            <a:r>
              <a:rPr lang="en-US"/>
              <a:t>z}</a:t>
            </a:r>
            <a:r>
              <a:rPr lang="ar-IQ"/>
              <a:t>شحچ'¸††„</a:t>
            </a:r>
            <a:r>
              <a:rPr lang="en-US"/>
              <a:t>ZlZi¶›¯</a:t>
            </a:r>
            <a:r>
              <a:rPr lang="ar-IQ"/>
              <a:t>أ</a:t>
            </a:r>
            <a:r>
              <a:rPr lang="en-US"/>
              <a:t>M´â</a:t>
            </a:r>
            <a:r>
              <a:rPr lang="ar-IQ"/>
              <a:t>ل§ا</a:t>
            </a:r>
            <a:r>
              <a:rPr lang="en-US"/>
              <a:t>i_</a:t>
            </a:r>
            <a:r>
              <a:rPr lang="ar-IQ"/>
              <a:t>ق­ </a:t>
            </a:r>
            <a:r>
              <a:rPr lang="en-US"/>
              <a:t>ûUِüCM0è?N</a:t>
            </a:r>
            <a:r>
              <a:rPr lang="ar-IQ"/>
              <a:t>س¶ڑ¤س</a:t>
            </a:r>
            <a:r>
              <a:rPr lang="en-US"/>
              <a:t>i†¾¯AX</a:t>
            </a:r>
            <a:r>
              <a:rPr lang="ar-IQ"/>
              <a:t>أ¦</a:t>
            </a:r>
            <a:r>
              <a:rPr lang="en-US"/>
              <a:t>œ\ـ</a:t>
            </a:r>
            <a:r>
              <a:rPr lang="ar-IQ"/>
              <a:t>ذ</a:t>
            </a:r>
            <a:r>
              <a:rPr lang="en-US"/>
              <a:t>x</a:t>
            </a:r>
            <a:r>
              <a:rPr lang="ar-IQ"/>
              <a:t>ف</a:t>
            </a:r>
            <a:r>
              <a:rPr lang="en-US"/>
              <a:t>wk؟</a:t>
            </a:r>
            <a:r>
              <a:rPr lang="ar-IQ"/>
              <a:t>ےض/رر</a:t>
            </a:r>
            <a:r>
              <a:rPr lang="en-US"/>
              <a:t>ââّ·¨a.</a:t>
            </a:r>
            <a:r>
              <a:rPr lang="ar-IQ"/>
              <a:t>عڈ</a:t>
            </a:r>
            <a:r>
              <a:rPr lang="en-US"/>
              <a:t>a]</a:t>
            </a:r>
            <a:r>
              <a:rPr lang="ar-IQ"/>
              <a:t>ي„•_</a:t>
            </a:r>
            <a:r>
              <a:rPr lang="en-US"/>
              <a:t>V¶؟±hCZ°›	3è-</a:t>
            </a:r>
            <a:r>
              <a:rPr lang="ar-IQ"/>
              <a:t>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025473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]5J‏‌×Q[¯´</a:t>
            </a:r>
            <a:r>
              <a:rPr lang="ar-IQ"/>
              <a:t>آ</a:t>
            </a:r>
            <a:r>
              <a:rPr lang="en-US"/>
              <a:t>f؟</a:t>
            </a:r>
            <a:r>
              <a:rPr lang="ar-IQ"/>
              <a:t>ضلط</a:t>
            </a:r>
            <a:r>
              <a:rPr lang="en-US"/>
              <a:t>Lî</a:t>
            </a:r>
            <a:r>
              <a:rPr lang="ar-IQ"/>
              <a:t>ں</a:t>
            </a:r>
            <a:r>
              <a:rPr lang="en-US"/>
              <a:t>A;A¨«]„ƒ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489623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1B@</a:t>
            </a:r>
            <a:r>
              <a:rPr lang="ar-IQ"/>
              <a:t>س?ِ+ظئ</a:t>
            </a:r>
            <a:r>
              <a:rPr lang="en-US"/>
              <a:t>â#ˆˆ†</a:t>
            </a:r>
            <a:r>
              <a:rPr lang="ar-IQ"/>
              <a:t>ل¦(</a:t>
            </a:r>
            <a:r>
              <a:rPr lang="en-US"/>
              <a:t>DDCCB"</a:t>
            </a:r>
            <a:r>
              <a:rPr lang="ar-IQ"/>
              <a:t>حک</a:t>
            </a:r>
            <a:r>
              <a:rPr lang="en-US"/>
              <a:t>L</a:t>
            </a:r>
            <a:r>
              <a:rPr lang="ar-IQ"/>
              <a:t>ڈ،ـ</a:t>
            </a:r>
            <a:r>
              <a:rPr lang="en-US"/>
              <a:t>ê</a:t>
            </a:r>
            <a:r>
              <a:rPr lang="ar-IQ"/>
              <a:t>ة;</a:t>
            </a:r>
            <a:r>
              <a:rPr lang="en-US"/>
              <a:t>TU»&lt;</a:t>
            </a:r>
            <a:r>
              <a:rPr lang="ar-IQ"/>
              <a:t>س3چ</a:t>
            </a:r>
            <a:r>
              <a:rPr lang="en-US"/>
              <a:t>B‘</a:t>
            </a:r>
            <a:r>
              <a:rPr lang="ar-IQ"/>
              <a:t>ذ</a:t>
            </a:r>
            <a:r>
              <a:rPr lang="en-US"/>
              <a:t>A‍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9867071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T!</a:t>
            </a:r>
            <a:r>
              <a:rPr lang="ar-IQ"/>
              <a:t>ط&amp;</a:t>
            </a:r>
            <a:r>
              <a:rPr lang="en-US"/>
              <a:t>l</a:t>
            </a:r>
            <a:r>
              <a:rPr lang="ar-IQ"/>
              <a:t>آ</a:t>
            </a:r>
            <a:r>
              <a:rPr lang="en-US"/>
              <a:t>hE›0„0،a…</a:t>
            </a:r>
            <a:r>
              <a:rPr lang="ar-IQ"/>
              <a:t>گ</a:t>
            </a:r>
            <a:r>
              <a:rPr lang="en-US"/>
              <a:t>w</a:t>
            </a:r>
            <a:r>
              <a:rPr lang="ar-IQ"/>
              <a:t>إ،ذ</a:t>
            </a:r>
            <a:r>
              <a:rPr lang="en-US"/>
              <a:t>k&amp;4"#ˆˆ††ˆ‡! </a:t>
            </a:r>
            <a:r>
              <a:rPr lang="ar-IQ"/>
              <a:t>ج</a:t>
            </a:r>
            <a:r>
              <a:rPr lang="en-US"/>
              <a:t>Z!d}</a:t>
            </a:r>
            <a:r>
              <a:rPr lang="ar-IQ"/>
              <a:t>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4089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1339481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½Hd,G</a:t>
            </a:r>
            <a:r>
              <a:rPr lang="ar-IQ"/>
              <a:t>پب4ا ڈ</a:t>
            </a:r>
            <a:r>
              <a:rPr lang="en-US"/>
              <a:t>U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2250891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aï</a:t>
            </a:r>
            <a:r>
              <a:rPr lang="ar-IQ"/>
              <a:t>آ_‏</a:t>
            </a:r>
            <a:r>
              <a:rPr lang="en-US"/>
              <a:t>CMٍ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69332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ë</a:t>
            </a:r>
            <a:br>
              <a:rPr lang="en-US"/>
            </a:br>
            <a:r>
              <a:rPr lang="en-US"/>
              <a:t>kp</a:t>
            </a:r>
            <a:r>
              <a:rPr lang="ar-IQ"/>
              <a:t>صن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8228720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ء</a:t>
            </a:r>
            <a:r>
              <a:rPr lang="en-US"/>
              <a:t>â•2‡‏®</a:t>
            </a:r>
            <a:r>
              <a:rPr lang="ar-IQ"/>
              <a:t>ڑع±ط</a:t>
            </a:r>
            <a:r>
              <a:rPr lang="en-US"/>
              <a:t>M!</a:t>
            </a:r>
            <a:r>
              <a:rPr lang="ar-IQ"/>
              <a:t>أ</a:t>
            </a:r>
            <a:r>
              <a:rPr lang="en-US"/>
              <a:t>B8</a:t>
            </a:r>
            <a:r>
              <a:rPr lang="ar-IQ"/>
              <a:t>ے‏</a:t>
            </a:r>
            <a:r>
              <a:rPr lang="en-US"/>
              <a:t>C$</a:t>
            </a:r>
            <a:r>
              <a:rPr lang="ar-IQ"/>
              <a:t>اآ‚ط</a:t>
            </a:r>
            <a:r>
              <a:rPr lang="en-US"/>
              <a:t>l‚ـ†@(r</a:t>
            </a:r>
            <a:br>
              <a:rPr lang="en-US"/>
            </a:br>
            <a:r>
              <a:rPr lang="en-US"/>
              <a:t>`N</a:t>
            </a:r>
            <a:r>
              <a:rPr lang="ar-IQ"/>
              <a:t>ن</a:t>
            </a:r>
            <a:r>
              <a:rPr lang="en-US"/>
              <a:t>V@ًS²</a:t>
            </a:r>
            <a:r>
              <a:rPr lang="ar-IQ"/>
              <a:t>ژ@±</a:t>
            </a:r>
            <a:r>
              <a:rPr lang="en-US"/>
              <a:t>ü†@e</a:t>
            </a:r>
            <a:r>
              <a:rPr lang="ar-IQ"/>
              <a:t>ح4بي</a:t>
            </a:r>
            <a:r>
              <a:rPr lang="en-US"/>
              <a:t>Hdœ&lt;2®</a:t>
            </a:r>
            <a:r>
              <a:rPr lang="ar-IQ"/>
              <a:t>آگ&lt;²8</a:t>
            </a:r>
            <a:r>
              <a:rPr lang="en-US"/>
              <a:t>M;!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958947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ك</a:t>
            </a:r>
            <a:r>
              <a:rPr lang="en-US"/>
              <a:t>ï</a:t>
            </a:r>
            <a:r>
              <a:rPr lang="ar-IQ"/>
              <a:t>ص$</a:t>
            </a:r>
            <a:r>
              <a:rPr lang="en-US"/>
              <a:t>ûT</a:t>
            </a:r>
            <a:r>
              <a:rPr lang="ar-IQ"/>
              <a:t>س</a:t>
            </a:r>
            <a:r>
              <a:rPr lang="en-US"/>
              <a:t>û</a:t>
            </a:r>
            <a:r>
              <a:rPr lang="ar-IQ"/>
              <a:t>رچ»]};</a:t>
            </a:r>
            <a:r>
              <a:rPr lang="en-US"/>
              <a:t>ûU</a:t>
            </a:r>
            <a:r>
              <a:rPr lang="ar-IQ"/>
              <a:t>ل/·</a:t>
            </a:r>
            <a:r>
              <a:rPr lang="en-US"/>
              <a:t>é÷q¯ ×</a:t>
            </a:r>
            <a:r>
              <a:rPr lang="ar-IQ"/>
              <a:t>ض</a:t>
            </a:r>
            <a:r>
              <a:rPr lang="en-US"/>
              <a:t>â‏</a:t>
            </a:r>
            <a:r>
              <a:rPr lang="ar-IQ"/>
              <a:t>م</a:t>
            </a:r>
            <a:r>
              <a:rPr lang="en-US"/>
              <a:t>ûّ‏</a:t>
            </a:r>
            <a:r>
              <a:rPr lang="ar-IQ"/>
              <a:t>ے</a:t>
            </a:r>
            <a:r>
              <a:rPr lang="en-US"/>
              <a:t>ôAN2
p</a:t>
            </a:r>
            <a:r>
              <a:rPr lang="ar-IQ"/>
              <a:t>ےےگ&lt;2 ٹن5ى</a:t>
            </a:r>
            <a:r>
              <a:rPr lang="en-US"/>
              <a:t>ƒ&amp;f</a:t>
            </a:r>
            <a:r>
              <a:rPr lang="ar-IQ"/>
              <a:t>آ@ً</a:t>
            </a:r>
            <a:r>
              <a:rPr lang="en-US"/>
              <a:t>m}2</a:t>
            </a:r>
            <a:br>
              <a:rPr lang="en-US"/>
            </a:br>
            <a:r>
              <a:rPr lang="en-US"/>
              <a:t>é</a:t>
            </a:r>
            <a:r>
              <a:rPr lang="ar-IQ"/>
              <a:t>ن پ</a:t>
            </a:r>
            <a:r>
              <a:rPr lang="en-US"/>
              <a:t>âA</a:t>
            </a:r>
            <a:r>
              <a:rPr lang="ar-IQ"/>
              <a:t>ء@</a:t>
            </a:r>
            <a:r>
              <a:rPr lang="en-US"/>
              <a:t>ù،</a:t>
            </a:r>
            <a:r>
              <a:rPr lang="ar-IQ"/>
              <a:t>ے</a:t>
            </a:r>
            <a:r>
              <a:rPr lang="en-US"/>
              <a:t>è†M29</a:t>
            </a:r>
            <a:r>
              <a:rPr lang="ar-IQ"/>
              <a:t>گک</a:t>
            </a:r>
            <a:r>
              <a:rPr lang="en-US"/>
              <a:t>A?M29c</a:t>
            </a:r>
            <a:r>
              <a:rPr lang="ar-IQ"/>
              <a:t>أ!ں@</a:t>
            </a:r>
            <a:r>
              <a:rPr lang="en-US"/>
              <a:t>ƒ"¢</a:t>
            </a:r>
            <a:r>
              <a:rPr lang="ar-IQ"/>
              <a:t>س!(</a:t>
            </a:r>
            <a:r>
              <a:rPr lang="en-US"/>
              <a:t>A~!fC8eù</a:t>
            </a:r>
            <a:r>
              <a:rPr lang="ar-IQ"/>
              <a:t>ي(</a:t>
            </a:r>
            <a:r>
              <a:rPr lang="en-US"/>
              <a:t>r‡(r‎CO´</a:t>
            </a:r>
            <a:r>
              <a:rPr lang="ar-IQ"/>
              <a:t>ب1ˆ2ن'*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Z&lt;…</a:t>
            </a:r>
            <a:r>
              <a:rPr lang="ar-IQ"/>
              <a:t>آ%.</a:t>
            </a:r>
            <a:r>
              <a:rPr lang="en-US"/>
              <a:t>ùy,'28‰§"aˆN_6|"Aa</a:t>
            </a:r>
            <a:br>
              <a:rPr lang="en-US"/>
            </a:br>
            <a:r>
              <a:rPr lang="en-US"/>
              <a:t>2†S</a:t>
            </a:r>
            <a:r>
              <a:rPr lang="ar-IQ"/>
              <a:t>گکڑ</a:t>
            </a:r>
            <a:r>
              <a:rPr lang="en-US"/>
              <a:t>a‍êFé</a:t>
            </a:r>
            <a:r>
              <a:rPr lang="ar-IQ"/>
              <a:t>ء…</a:t>
            </a:r>
            <a:r>
              <a:rPr lang="en-US"/>
              <a:t>M5‹L</a:t>
            </a:r>
            <a:r>
              <a:rPr lang="ar-IQ"/>
              <a:t>ڈل4ء</a:t>
            </a:r>
            <a:r>
              <a:rPr lang="en-US"/>
              <a:t>hDZ</a:t>
            </a:r>
            <a:r>
              <a:rPr lang="ar-IQ"/>
              <a:t>ق</a:t>
            </a:r>
            <a:r>
              <a:rPr lang="en-US"/>
              <a:t>Atz‘t</a:t>
            </a:r>
            <a:r>
              <a:rPr lang="ar-IQ"/>
              <a:t>ة ب!ة</a:t>
            </a:r>
            <a:r>
              <a:rPr lang="en-US"/>
              <a:t>AG 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ؤج‡</a:t>
            </a:r>
            <a:r>
              <a:rPr lang="en-US"/>
              <a:t>â</a:t>
            </a:r>
            <a:r>
              <a:rPr lang="ar-IQ"/>
              <a:t>ک</a:t>
            </a:r>
            <a:r>
              <a:rPr lang="en-US"/>
              <a:t>dًAB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2798728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2)ب&gt;™</a:t>
            </a:r>
            <a:r>
              <a:rPr lang="en-US"/>
              <a:t>wé„”&gt;C9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9838388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4‏ 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799644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H؛&amp;C&lt;</a:t>
            </a:r>
            <a:r>
              <a:rPr lang="ar-IQ"/>
              <a:t>إ’آ.„</a:t>
            </a:r>
            <a:r>
              <a:rPr lang="en-US"/>
              <a:t>S„</a:t>
            </a:r>
            <a:r>
              <a:rPr lang="ar-IQ"/>
              <a:t>ھ</a:t>
            </a:r>
            <a:r>
              <a:rPr lang="en-US"/>
              <a:t>a{}[Fً</a:t>
            </a:r>
            <a:r>
              <a:rPr lang="ar-IQ"/>
              <a:t>ٹر</a:t>
            </a:r>
            <a:r>
              <a:rPr lang="en-US"/>
              <a:t>ƒ~</a:t>
            </a:r>
            <a:r>
              <a:rPr lang="ar-IQ"/>
              <a:t>ژ</a:t>
            </a:r>
            <a:r>
              <a:rPr lang="en-US"/>
              <a:t>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52020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cêً</a:t>
            </a:r>
            <a:r>
              <a:rPr lang="ar-IQ"/>
              <a:t>چ</a:t>
            </a:r>
            <a:r>
              <a:rPr lang="en-US"/>
              <a:t>î¦</a:t>
            </a:r>
            <a:r>
              <a:rPr lang="ar-IQ"/>
              <a:t>ژ</a:t>
            </a:r>
            <a:r>
              <a:rPr lang="en-US"/>
              <a:t>O´</a:t>
            </a:r>
            <a:r>
              <a:rPr lang="ar-IQ"/>
              <a:t>ل&amp;ک(</a:t>
            </a:r>
            <a:r>
              <a:rPr lang="en-US"/>
              <a:t>A“</a:t>
            </a:r>
            <a:r>
              <a:rPr lang="ar-IQ"/>
              <a:t>ہ</a:t>
            </a:r>
            <a:r>
              <a:rPr lang="en-US"/>
              <a:t>ƒ</a:t>
            </a:r>
            <a:r>
              <a:rPr lang="ar-IQ"/>
              <a:t>ش ب</a:t>
            </a:r>
            <a:r>
              <a:rPr lang="en-US"/>
              <a:t>ô</a:t>
            </a:r>
            <a:r>
              <a:rPr lang="ar-IQ"/>
              <a:t>آ†}6</a:t>
            </a:r>
            <a:r>
              <a:rPr lang="en-US"/>
              <a:t>ç</a:t>
            </a:r>
            <a:r>
              <a:rPr lang="ar-IQ"/>
              <a:t>س</a:t>
            </a:r>
            <a:r>
              <a:rPr lang="en-US"/>
              <a:t>G&amp;</a:t>
            </a:r>
            <a:r>
              <a:rPr lang="ar-IQ"/>
              <a:t>ڑ</a:t>
            </a:r>
            <a:r>
              <a:rPr lang="en-US"/>
              <a:t>vzRٌœ^</a:t>
            </a:r>
            <a:r>
              <a:rPr lang="ar-IQ"/>
              <a:t>ڑ</a:t>
            </a:r>
            <a:r>
              <a:rPr lang="en-US"/>
              <a:t>h4</a:t>
            </a:r>
            <a:r>
              <a:rPr lang="ar-IQ"/>
              <a:t>ے</a:t>
            </a:r>
            <a:r>
              <a:rPr lang="en-US"/>
              <a:t>N</a:t>
            </a:r>
            <a:r>
              <a:rPr lang="ar-IQ"/>
              <a:t>سو</a:t>
            </a:r>
            <a:r>
              <a:rPr lang="en-US"/>
              <a:t>d´4</a:t>
            </a:r>
            <a:r>
              <a:rPr lang="ar-IQ"/>
              <a:t>س</a:t>
            </a:r>
            <a:r>
              <a:rPr lang="en-US"/>
              <a:t>O</a:t>
            </a:r>
            <a:r>
              <a:rPr lang="ar-IQ"/>
              <a:t>ر</a:t>
            </a:r>
            <a:r>
              <a:rPr lang="en-US"/>
              <a:t>ƒkî</a:t>
            </a:r>
            <a:r>
              <a:rPr lang="ar-IQ"/>
              <a:t>ے</a:t>
            </a:r>
            <a:r>
              <a:rPr lang="en-US"/>
              <a:t>B?</a:t>
            </a:r>
            <a:r>
              <a:rPr lang="ar-IQ"/>
              <a:t>د%8</a:t>
            </a:r>
            <a:r>
              <a:rPr lang="en-US"/>
              <a:t>ôِ¶¹</a:t>
            </a:r>
            <a:r>
              <a:rPr lang="ar-IQ"/>
              <a:t>ن°</a:t>
            </a:r>
            <a:r>
              <a:rPr lang="en-US"/>
              <a:t>ï£é‏g</a:t>
            </a:r>
            <a:r>
              <a:rPr lang="ar-IQ"/>
              <a:t>ك</a:t>
            </a:r>
            <a:r>
              <a:rPr lang="en-US"/>
              <a:t>F</a:t>
            </a:r>
            <a:r>
              <a:rPr lang="ar-IQ"/>
              <a:t>غ</a:t>
            </a:r>
            <a:r>
              <a:rPr lang="en-US"/>
              <a:t>Gmœ+M=4</a:t>
            </a:r>
            <a:r>
              <a:rPr lang="ar-IQ"/>
              <a:t>ك</a:t>
            </a:r>
            <a:r>
              <a:rPr lang="en-US"/>
              <a:t>Iô`</a:t>
            </a:r>
            <a:r>
              <a:rPr lang="ar-IQ"/>
              <a:t>ف?</a:t>
            </a:r>
            <a:r>
              <a:rPr lang="en-US"/>
              <a:t>qoê• Eè</a:t>
            </a:r>
            <a:r>
              <a:rPr lang="ar-IQ"/>
              <a:t>ء´</a:t>
            </a:r>
            <a:r>
              <a:rPr lang="en-US"/>
              <a:t>qSûF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02275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َ?µ،ق</a:t>
            </a:r>
            <a:r>
              <a:rPr lang="en-US"/>
              <a:t>Œ›y·ôp</a:t>
            </a:r>
            <a:br>
              <a:rPr lang="en-US"/>
            </a:br>
            <a:r>
              <a:rPr lang="ar-IQ"/>
              <a:t>كِ</a:t>
            </a:r>
            <a:r>
              <a:rPr lang="en-US"/>
              <a:t>p</a:t>
            </a:r>
            <a:r>
              <a:rPr lang="ar-IQ"/>
              <a:t>ڑ</a:t>
            </a:r>
            <a:r>
              <a:rPr lang="en-US"/>
              <a:t>î4‏Bs` </a:t>
            </a:r>
            <a:r>
              <a:rPr lang="ar-IQ"/>
              <a:t>حں|</a:t>
            </a:r>
            <a:r>
              <a:rPr lang="en-US"/>
              <a:t>Y·q</a:t>
            </a:r>
            <a:r>
              <a:rPr lang="ar-IQ"/>
              <a:t>ھ©ن؟÷</a:t>
            </a:r>
            <a:r>
              <a:rPr lang="en-US"/>
              <a:t>a=RM </a:t>
            </a:r>
            <a:r>
              <a:rPr lang="ar-IQ"/>
              <a:t>پك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F</a:t>
            </a:r>
            <a:r>
              <a:rPr lang="ar-IQ"/>
              <a:t>غ™‎</a:t>
            </a:r>
            <a:r>
              <a:rPr lang="en-US"/>
              <a:t>ng÷</a:t>
            </a:r>
            <a:r>
              <a:rPr lang="ar-IQ"/>
              <a:t>كے¯</a:t>
            </a:r>
            <a:r>
              <a:rPr lang="en-US"/>
              <a:t>êm</a:t>
            </a:r>
            <a:r>
              <a:rPr lang="ar-IQ"/>
              <a:t>ف^</a:t>
            </a:r>
            <a:r>
              <a:rPr lang="en-US"/>
              <a:t>zّA</a:t>
            </a:r>
            <a:r>
              <a:rPr lang="ar-IQ"/>
              <a:t>وكر‎</a:t>
            </a:r>
            <a:r>
              <a:rPr lang="en-US"/>
              <a:t>û°‍</a:t>
            </a:r>
            <a:r>
              <a:rPr lang="ar-IQ"/>
              <a:t>ں™‏½</a:t>
            </a:r>
            <a:r>
              <a:rPr lang="en-US"/>
              <a:t>u×­î»</a:t>
            </a:r>
            <a:r>
              <a:rPr lang="ar-IQ"/>
              <a:t>ق.»®</a:t>
            </a:r>
            <a:r>
              <a:rPr lang="en-US"/>
              <a:t>yoa;N ُc¸¯_ï³‚_}</a:t>
            </a:r>
            <a:r>
              <a:rPr lang="ar-IQ"/>
              <a:t>ص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m„ْM°</a:t>
            </a:r>
            <a:r>
              <a:rPr lang="ar-IQ"/>
              <a:t>ںذ</a:t>
            </a:r>
            <a:r>
              <a:rPr lang="en-US"/>
              <a:t>Mk</a:t>
            </a:r>
            <a:r>
              <a:rPr lang="ar-IQ"/>
              <a:t>ضخ</a:t>
            </a:r>
            <a:r>
              <a:rPr lang="en-US"/>
              <a:t>s„</a:t>
            </a:r>
            <a:r>
              <a:rPr lang="ar-IQ"/>
              <a:t>وخف.ُ</a:t>
            </a:r>
            <a:r>
              <a:rPr lang="en-US"/>
              <a:t>K³</a:t>
            </a:r>
            <a:r>
              <a:rPr lang="ar-IQ"/>
              <a:t>‚ُےل_ق¶ک</a:t>
            </a:r>
            <a:r>
              <a:rPr lang="en-US"/>
              <a:t>Lûl</a:t>
            </a:r>
            <a:r>
              <a:rPr lang="ar-IQ"/>
              <a:t>ل6</a:t>
            </a:r>
            <a:r>
              <a:rPr lang="en-US"/>
              <a:t>pN</a:t>
            </a:r>
            <a:r>
              <a:rPr lang="ar-IQ"/>
              <a:t>ط¶1</a:t>
            </a:r>
            <a:r>
              <a:rPr lang="en-US"/>
              <a:t>u</a:t>
            </a:r>
            <a:r>
              <a:rPr lang="ar-IQ"/>
              <a:t>ق×~—</a:t>
            </a:r>
            <a:r>
              <a:rPr lang="en-US"/>
              <a:t>â´/n=</a:t>
            </a:r>
            <a:r>
              <a:rPr lang="ar-IQ"/>
              <a:t>ن‡؟¾¢إ~¾’</a:t>
            </a:r>
            <a:r>
              <a:rPr lang="en-US"/>
              <a:t>t؟</a:t>
            </a:r>
            <a:r>
              <a:rPr lang="ar-IQ"/>
              <a:t>ھ‎÷­÷ّْ±</a:t>
            </a:r>
            <a:r>
              <a:rPr lang="en-US"/>
              <a:t>Z</a:t>
            </a:r>
            <a:r>
              <a:rPr lang="ar-IQ"/>
              <a:t>ق›ص±</a:t>
            </a:r>
            <a:r>
              <a:rPr lang="en-US"/>
              <a:t>èo¨</a:t>
            </a:r>
            <a:r>
              <a:rPr lang="ar-IQ"/>
              <a:t>ٹ</a:t>
            </a:r>
            <a:r>
              <a:rPr lang="en-US"/>
              <a:t>j؟</a:t>
            </a:r>
            <a:r>
              <a:rPr lang="ar-IQ"/>
              <a:t>ق/¯</a:t>
            </a:r>
            <a:r>
              <a:rPr lang="en-US"/>
              <a:t>a{</a:t>
            </a:r>
            <a:r>
              <a:rPr lang="ar-IQ"/>
              <a:t>ش]ع</a:t>
            </a:r>
            <a:r>
              <a:rPr lang="en-US"/>
              <a:t>K؛d</a:t>
            </a:r>
            <a:r>
              <a:rPr lang="ar-IQ"/>
              <a:t>ژدْ</a:t>
            </a:r>
            <a:br>
              <a:rPr lang="ar-IQ"/>
            </a:br>
            <a:r>
              <a:rPr lang="ar-IQ"/>
              <a:t>ف</a:t>
            </a:r>
            <a:r>
              <a:rPr lang="en-US"/>
              <a:t>ôِ5ً‎ ؟~‎</a:t>
            </a:r>
            <a:r>
              <a:rPr lang="ar-IQ"/>
              <a:t>ےذْ</a:t>
            </a:r>
            <a:r>
              <a:rPr lang="en-US"/>
              <a:t>O]¤ُ‏:A_‎¾ُ½</a:t>
            </a:r>
            <a:r>
              <a:rPr lang="ar-IQ"/>
              <a:t>رص!ے</a:t>
            </a:r>
            <a:r>
              <a:rPr lang="en-US"/>
              <a:t>ô»ï‎‎</a:t>
            </a:r>
            <a:r>
              <a:rPr lang="ar-IQ"/>
              <a:t>ز»‍%÷</a:t>
            </a:r>
            <a:r>
              <a:rPr lang="en-US"/>
              <a:t>ûtً‡ً®</a:t>
            </a:r>
            <a:r>
              <a:rPr lang="ar-IQ"/>
              <a:t>صْكي</a:t>
            </a:r>
            <a:r>
              <a:rPr lang="en-US"/>
              <a:t>ü</a:t>
            </a:r>
            <a:r>
              <a:rPr lang="ar-IQ"/>
              <a:t>ٌ ؟ے؟ْے</a:t>
            </a:r>
            <a:r>
              <a:rPr lang="en-US"/>
              <a:t>w‎</a:t>
            </a:r>
            <a:r>
              <a:rPr lang="ar-IQ"/>
              <a:t>ك</a:t>
            </a:r>
            <a:r>
              <a:rPr lang="en-US"/>
              <a:t>ë</a:t>
            </a:r>
            <a:r>
              <a:rPr lang="ar-IQ"/>
              <a:t>د</a:t>
            </a:r>
            <a:br>
              <a:rPr lang="ar-IQ"/>
            </a:br>
            <a:r>
              <a:rPr lang="ar-IQ"/>
              <a:t>ے‎</a:t>
            </a:r>
            <a:r>
              <a:rPr lang="en-US"/>
              <a:t>û&lt;K!œu‎ç‰÷_üٌ(p</a:t>
            </a:r>
            <a:r>
              <a:rPr lang="ar-IQ"/>
              <a:t>ل
÷</a:t>
            </a:r>
            <a:r>
              <a:rPr lang="en-US"/>
              <a:t>av</a:t>
            </a:r>
            <a:r>
              <a:rPr lang="ar-IQ"/>
              <a:t>ے</a:t>
            </a:r>
            <a:r>
              <a:rPr lang="en-US"/>
              <a:t>ü#‹</a:t>
            </a:r>
            <a:r>
              <a:rPr lang="ar-IQ"/>
              <a:t>غ</a:t>
            </a:r>
            <a:r>
              <a:rPr lang="en-US"/>
              <a:t>è?ً‏„q‎u</a:t>
            </a:r>
            <a:r>
              <a:rPr lang="ar-IQ"/>
              <a:t>ے‎ےك‎ّ</a:t>
            </a:r>
            <a:r>
              <a:rPr lang="en-US"/>
              <a:t>B</a:t>
            </a:r>
            <a:r>
              <a:rPr lang="ar-IQ"/>
              <a:t>إ</a:t>
            </a:r>
            <a:r>
              <a:rPr lang="en-US"/>
              <a:t>é‎</a:t>
            </a:r>
            <a:r>
              <a:rPr lang="ar-IQ"/>
              <a:t>ضأّ</a:t>
            </a:r>
            <a:r>
              <a:rPr lang="en-US"/>
              <a:t>C،</a:t>
            </a:r>
            <a:r>
              <a:rPr lang="ar-IQ"/>
              <a:t>ےآ</a:t>
            </a:r>
            <a:r>
              <a:rPr lang="en-US"/>
              <a:t>î؟éّB</a:t>
            </a:r>
            <a:r>
              <a:rPr lang="ar-IQ"/>
              <a:t>غ·/°–ك</a:t>
            </a:r>
            <a:r>
              <a:rPr lang="en-US"/>
              <a:t>è'ê</a:t>
            </a:r>
            <a:r>
              <a:rPr lang="ar-IQ"/>
              <a:t>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5270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‏‚¯ےےُے_‎}ے‎س~أے_ے­ڑدےي·ے</a:t>
            </a:r>
            <a:r>
              <a:rPr lang="en-US"/>
              <a:t>V</a:t>
            </a:r>
            <a:r>
              <a:rPr lang="ar-IQ"/>
              <a:t>پ;}_</a:t>
            </a:r>
            <a:r>
              <a:rPr lang="en-US"/>
              <a:t>é~÷‡û¥‎ْ</a:t>
            </a:r>
            <a:r>
              <a:rPr lang="ar-IQ"/>
              <a:t>ےےے_ُے</a:t>
            </a:r>
            <a:r>
              <a:rPr lang="en-US"/>
              <a:t>ék</a:t>
            </a:r>
            <a:r>
              <a:rPr lang="ar-IQ"/>
              <a:t>ك</a:t>
            </a:r>
            <a:r>
              <a:rPr lang="en-US"/>
              <a:t>LS~×</a:t>
            </a:r>
            <a:r>
              <a:rPr lang="ar-IQ"/>
              <a:t>آ=ے‏÷‎{\6؟</a:t>
            </a:r>
            <a:r>
              <a:rPr lang="en-US"/>
              <a:t>o÷؟ûKً</a:t>
            </a:r>
            <a:r>
              <a:rPr lang="ar-IQ"/>
              <a:t>ك</a:t>
            </a:r>
            <a:r>
              <a:rPr lang="en-US"/>
              <a:t>ïّ´؟¯}</a:t>
            </a:r>
            <a:r>
              <a:rPr lang="ar-IQ"/>
              <a:t>ے</a:t>
            </a:r>
            <a:r>
              <a:rPr lang="en-US"/>
              <a:t>ûëï</a:t>
            </a:r>
            <a:r>
              <a:rPr lang="ar-IQ"/>
              <a:t>ے´·</a:t>
            </a:r>
            <a:r>
              <a:rPr lang="en-US"/>
              <a:t>ëً</a:t>
            </a:r>
            <a:r>
              <a:rPr lang="ar-IQ"/>
              <a:t>ك</a:t>
            </a:r>
            <a:r>
              <a:rPr lang="en-US"/>
              <a:t>o½</a:t>
            </a:r>
            <a:r>
              <a:rPr lang="ar-IQ"/>
              <a:t>ظ=?‎ُ°؟~‍ف÷÷</a:t>
            </a:r>
            <a:r>
              <a:rPr lang="en-US"/>
              <a:t>K</a:t>
            </a:r>
            <a:r>
              <a:rPr lang="ar-IQ"/>
              <a:t>ص²</a:t>
            </a:r>
            <a:r>
              <a:rPr lang="en-US"/>
              <a:t>Qُ‎ïa‏</a:t>
            </a:r>
            <a:r>
              <a:rPr lang="ar-IQ"/>
              <a:t>ےےك¯_÷ْ×</a:t>
            </a:r>
            <a:r>
              <a:rPr lang="en-US"/>
              <a:t>ë</a:t>
            </a:r>
            <a:r>
              <a:rPr lang="ar-IQ"/>
              <a:t>_ظےض‏ف‎½}</a:t>
            </a:r>
            <a:r>
              <a:rPr lang="en-US"/>
              <a:t>R</a:t>
            </a:r>
            <a:r>
              <a:rPr lang="ar-IQ"/>
              <a:t>ے_½„</a:t>
            </a:r>
            <a:r>
              <a:rPr lang="en-US"/>
              <a:t>P</a:t>
            </a:r>
            <a:r>
              <a:rPr lang="ar-IQ"/>
              <a:t>ے÷®</a:t>
            </a:r>
            <a:r>
              <a:rPr lang="en-US"/>
              <a:t>A9ـ;d£‏</a:t>
            </a:r>
            <a:r>
              <a:rPr lang="ar-IQ"/>
              <a:t>ش</a:t>
            </a:r>
            <a:r>
              <a:rPr lang="en-US"/>
              <a:t>Œzû]oORc؟K_</a:t>
            </a:r>
            <a:r>
              <a:rPr lang="ar-IQ"/>
              <a:t>گژ‏ظ(سےِ÷ے‏¯¾¯ض×</a:t>
            </a:r>
            <a:r>
              <a:rPr lang="en-US"/>
              <a:t>l”iْ‎\&gt;</a:t>
            </a:r>
            <a:r>
              <a:rPr lang="ar-IQ"/>
              <a:t>ظ–8</a:t>
            </a:r>
            <a:r>
              <a:rPr lang="en-US"/>
              <a:t>l”C</a:t>
            </a:r>
            <a:br>
              <a:rPr lang="en-US"/>
            </a:br>
            <a:r>
              <a:rPr lang="en-US"/>
              <a:t>K‎6J?!¯]v</a:t>
            </a:r>
            <a:r>
              <a:rPr lang="ar-IQ"/>
              <a:t>ة</a:t>
            </a:r>
            <a:r>
              <a:rPr lang="en-US"/>
              <a:t>D7†ِ·</a:t>
            </a:r>
            <a:r>
              <a:rPr lang="ar-IQ"/>
              <a:t>ص</a:t>
            </a:r>
            <a:r>
              <a:rPr lang="en-US"/>
              <a:t>D0ƒô</a:t>
            </a:r>
            <a:r>
              <a:rPr lang="ar-IQ"/>
              <a:t>ک</a:t>
            </a:r>
            <a:r>
              <a:rPr lang="en-US"/>
              <a:t>î</a:t>
            </a:r>
            <a:r>
              <a:rPr lang="ar-IQ"/>
              <a:t>ض</a:t>
            </a:r>
            <a:r>
              <a:rPr lang="en-US"/>
              <a:t>v·÷</a:t>
            </a:r>
            <a:r>
              <a:rPr lang="ar-IQ"/>
              <a:t>ے</a:t>
            </a:r>
            <a:r>
              <a:rPr lang="en-US"/>
              <a:t>i÷</a:t>
            </a:r>
            <a:r>
              <a:rPr lang="ar-IQ"/>
              <a:t>عأ</a:t>
            </a:r>
            <a:r>
              <a:rPr lang="en-US"/>
              <a:t>MW»½(~­‘؟·‏P</a:t>
            </a:r>
            <a:r>
              <a:rPr lang="ar-IQ"/>
              <a:t>ي‏أ	¶</a:t>
            </a:r>
            <a:r>
              <a:rPr lang="en-US"/>
              <a:t>Pà½¬4ï</a:t>
            </a:r>
            <a:r>
              <a:rPr lang="ar-IQ"/>
              <a:t>‎ل؟</a:t>
            </a:r>
            <a:r>
              <a:rPr lang="en-US"/>
              <a:t>aS</a:t>
            </a:r>
            <a:r>
              <a:rPr lang="ar-IQ"/>
              <a:t>ة:ف¯÷ْع¯</a:t>
            </a:r>
            <a:r>
              <a:rPr lang="en-US"/>
              <a:t>h2®‎‏</a:t>
            </a:r>
            <a:r>
              <a:rPr lang="ar-IQ"/>
              <a:t>ي</a:t>
            </a:r>
            <a:r>
              <a:rPr lang="en-US"/>
              <a:t>mmX</a:t>
            </a:r>
            <a:r>
              <a:rPr lang="ar-IQ"/>
              <a:t>ظ»كإ</a:t>
            </a:r>
            <a:r>
              <a:rPr lang="en-US"/>
              <a:t>P^â</a:t>
            </a:r>
            <a:r>
              <a:rPr lang="ar-IQ"/>
              <a:t>ل„گ</a:t>
            </a:r>
            <a:r>
              <a:rPr lang="en-US"/>
              <a:t>xA¦ƒ{</a:t>
            </a:r>
            <a:r>
              <a:rPr lang="ar-IQ"/>
              <a:t>آع</a:t>
            </a:r>
            <a:r>
              <a:rPr lang="en-US"/>
              <a:t>Pv</a:t>
            </a:r>
            <a:r>
              <a:rPr lang="ar-IQ"/>
              <a:t>ا</a:t>
            </a:r>
            <a:r>
              <a:rPr lang="en-US"/>
              <a:t>v</a:t>
            </a:r>
            <a:r>
              <a:rPr lang="ar-IQ"/>
              <a:t>ڑ</a:t>
            </a:r>
            <a:r>
              <a:rPr lang="en-US"/>
              <a:t>p{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6033871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[M†°¶؛]</a:t>
            </a:r>
            <a:r>
              <a:rPr lang="ar-IQ"/>
              <a:t>إ</a:t>
            </a:r>
            <a:r>
              <a:rPr lang="en-US"/>
              <a:t>éwJ</a:t>
            </a:r>
            <a:r>
              <a:rPr lang="ar-IQ"/>
              <a:t>ا</a:t>
            </a:r>
            <a:r>
              <a:rPr lang="en-US"/>
              <a:t>é_</a:t>
            </a:r>
            <a:r>
              <a:rPr lang="ar-IQ"/>
              <a:t>ع«</a:t>
            </a:r>
            <a:r>
              <a:rPr lang="en-US"/>
              <a:t>zûT^½1</a:t>
            </a:r>
            <a:r>
              <a:rPr lang="ar-IQ"/>
              <a:t>ع</a:t>
            </a:r>
            <a:r>
              <a:rPr lang="en-US"/>
              <a:t>i£¨/½t¶;ï¯k</a:t>
            </a:r>
            <a:r>
              <a:rPr lang="ar-IQ"/>
              <a:t>ط</a:t>
            </a:r>
            <a:r>
              <a:rPr lang="en-US"/>
              <a:t>cA«]â¯ï</a:t>
            </a:r>
            <a:r>
              <a:rPr lang="ar-IQ"/>
              <a:t>ص;چآس</a:t>
            </a:r>
            <a:r>
              <a:rPr lang="en-US"/>
              <a:t>éêê</a:t>
            </a:r>
            <a:r>
              <a:rPr lang="ar-IQ"/>
              <a:t>ط</a:t>
            </a:r>
            <a:r>
              <a:rPr lang="en-US"/>
              <a:t>J.-</a:t>
            </a:r>
            <a:r>
              <a:rPr lang="ar-IQ"/>
              <a:t>ژط</a:t>
            </a:r>
            <a:r>
              <a:rPr lang="en-US"/>
              <a:t>j</a:t>
            </a:r>
            <a:r>
              <a:rPr lang="ar-IQ"/>
              <a:t>ڑ</a:t>
            </a:r>
            <a:r>
              <a:rPr lang="en-US"/>
              <a:t>n</a:t>
            </a:r>
            <a:r>
              <a:rPr lang="ar-IQ"/>
              <a:t>أ</a:t>
            </a:r>
            <a:r>
              <a:rPr lang="en-US"/>
              <a:t>T</a:t>
            </a:r>
            <a:r>
              <a:rPr lang="ar-IQ"/>
              <a:t>سق</a:t>
            </a:r>
            <a:r>
              <a:rPr lang="en-US"/>
              <a:t>é</a:t>
            </a:r>
            <a:r>
              <a:rPr lang="ar-IQ"/>
              <a:t>ض)</a:t>
            </a:r>
            <a:r>
              <a:rPr lang="en-US"/>
              <a:t>o؟j</a:t>
            </a:r>
            <a:r>
              <a:rPr lang="ar-IQ"/>
              <a:t>ص$ضڑضطھ</a:t>
            </a:r>
            <a:r>
              <a:rPr lang="en-US"/>
              <a:t>O]5Nâ–¢¢ƒOˆ×0„4</a:t>
            </a:r>
            <a:r>
              <a:rPr lang="ar-IQ"/>
              <a:t>ىظ…إ}</a:t>
            </a:r>
            <a:r>
              <a:rPr lang="en-US"/>
              <a:t>U¦-5a¦l</a:t>
            </a:r>
            <a:r>
              <a:rPr lang="ar-IQ"/>
              <a:t>آ</a:t>
            </a:r>
            <a:r>
              <a:rPr lang="en-US"/>
              <a:t>v¶(&gt;</a:t>
            </a:r>
            <a:r>
              <a:rPr lang="ar-IQ"/>
              <a:t>س¦ط</a:t>
            </a:r>
            <a:r>
              <a:rPr lang="en-US"/>
              <a:t>K]°–¬ْ	…†™³</a:t>
            </a:r>
            <a:br>
              <a:rPr lang="en-US"/>
            </a:br>
            <a:r>
              <a:rPr lang="en-US"/>
              <a:t>­j)</a:t>
            </a:r>
            <a:r>
              <a:rPr lang="ar-IQ"/>
              <a:t>آ</a:t>
            </a:r>
            <a:r>
              <a:rPr lang="en-US"/>
              <a:t>b©&lt;4</a:t>
            </a:r>
            <a:r>
              <a:rPr lang="ar-IQ"/>
              <a:t>ض‍ذ</a:t>
            </a:r>
            <a:r>
              <a:rPr lang="en-US"/>
              <a:t>k</a:t>
            </a:r>
            <a:r>
              <a:rPr lang="ar-IQ"/>
              <a:t>كي</a:t>
            </a:r>
            <a:r>
              <a:rPr lang="en-US"/>
              <a:t>V°×†Pendstream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2126725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071886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124 0 obj&lt;&lt;/Subtype/Image/Length 4978/Filter/CCITTFaxDecode/ImageMask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8550745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xf›±œ</a:t>
            </a:r>
            <a:r>
              <a:rPr lang="ar-IQ"/>
              <a:t>آ63</a:t>
            </a:r>
            <a:r>
              <a:rPr lang="en-US"/>
              <a:t>b</a:t>
            </a:r>
            <a:r>
              <a:rPr lang="ar-IQ"/>
              <a:t>ک#</a:t>
            </a:r>
            <a:r>
              <a:rPr lang="en-US"/>
              <a:t>b›</a:t>
            </a:r>
            <a:r>
              <a:rPr lang="ar-IQ"/>
              <a:t>ش6ظ#</a:t>
            </a:r>
            <a:r>
              <a:rPr lang="en-US"/>
              <a:t>fp4
u</a:t>
            </a:r>
            <a:r>
              <a:rPr lang="ar-IQ"/>
              <a:t>خ³63„</a:t>
            </a:r>
            <a:r>
              <a:rPr lang="en-US"/>
              <a:t>l</a:t>
            </a:r>
            <a:r>
              <a:rPr lang="ar-IQ"/>
              <a:t>چ</a:t>
            </a:r>
            <a:r>
              <a:rPr lang="en-US"/>
              <a:t>Œ</a:t>
            </a:r>
            <a:r>
              <a:rPr lang="ar-IQ"/>
              <a:t>طح†أ</a:t>
            </a:r>
            <a:r>
              <a:rPr lang="en-US"/>
              <a:t>fq›±</a:t>
            </a:r>
            <a:r>
              <a:rPr lang="ar-IQ"/>
              <a:t>کطجطخ²6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7668527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ح</a:t>
            </a:r>
            <a:r>
              <a:rPr lang="en-US"/>
              <a:t>Œ</a:t>
            </a:r>
            <a:r>
              <a:rPr lang="ar-IQ"/>
              <a:t>م8ح‘±ک#–`خ³6</a:t>
            </a:r>
            <a:r>
              <a:rPr lang="en-US"/>
              <a:t>f</a:t>
            </a:r>
            <a:r>
              <a:rPr lang="ar-IQ"/>
              <a:t>ج</a:t>
            </a:r>
            <a:r>
              <a:rPr lang="en-US"/>
              <a:t>àC`†</a:t>
            </a:r>
            <a:r>
              <a:rPr lang="ar-IQ"/>
              <a:t>بء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2473612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بل</a:t>
            </a:r>
            <a:r>
              <a:rPr lang="en-US"/>
              <a:t>œ</a:t>
            </a:r>
            <a:r>
              <a:rPr lang="ar-IQ"/>
              <a:t>ہوء¬ط</a:t>
            </a:r>
            <a:r>
              <a:rPr lang="en-US"/>
              <a:t>Cdl</a:t>
            </a:r>
            <a:r>
              <a:rPr lang="ar-IQ"/>
              <a:t>چٹ</a:t>
            </a:r>
            <a:r>
              <a:rPr lang="en-US"/>
              <a:t>l!</a:t>
            </a:r>
            <a:r>
              <a:rPr lang="ar-IQ"/>
              <a:t>پک3†`خء›</a:t>
            </a:r>
            <a:r>
              <a:rPr lang="en-US"/>
              <a:t>g</a:t>
            </a:r>
            <a:r>
              <a:rPr lang="ar-IQ"/>
              <a:t>پ</a:t>
            </a:r>
            <a:r>
              <a:rPr lang="en-US"/>
              <a:t>N³&lt;Œ3—</a:t>
            </a:r>
            <a:r>
              <a:rPr lang="ar-IQ"/>
              <a:t>هظ¶\</a:t>
            </a:r>
            <a:r>
              <a:rPr lang="en-US"/>
              <a:t>f</a:t>
            </a:r>
            <a:r>
              <a:rPr lang="ar-IQ"/>
              <a:t>جظ›.</a:t>
            </a:r>
            <a:r>
              <a:rPr lang="en-US"/>
              <a:t>g³8Fyè</a:t>
            </a:r>
            <a:r>
              <a:rPr lang="ar-IQ"/>
              <a:t>ژظ›#</a:t>
            </a:r>
            <a:r>
              <a:rPr lang="en-US"/>
              <a:t>d`</a:t>
            </a:r>
            <a:r>
              <a:rPr lang="ar-IQ"/>
              <a:t>حإبہح™</a:t>
            </a:r>
            <a:r>
              <a:rPr lang="en-US"/>
              <a:t>r.†</a:t>
            </a:r>
            <a:r>
              <a:rPr lang="ar-IQ"/>
              <a:t>أ—ِ\</a:t>
            </a:r>
            <a:r>
              <a:rPr lang="en-US"/>
              <a:t>gVl</a:t>
            </a:r>
            <a:r>
              <a:rPr lang="ar-IQ"/>
              <a:t>ح†ڈس¥ٹ</a:t>
            </a:r>
            <a:r>
              <a:rPr lang="en-US"/>
              <a:t>é</a:t>
            </a:r>
            <a:r>
              <a:rPr lang="ar-IQ"/>
              <a:t>ع</a:t>
            </a:r>
            <a:r>
              <a:rPr lang="en-US"/>
              <a:t>U¤û¥</a:t>
            </a:r>
            <a:r>
              <a:rPr lang="ar-IQ"/>
              <a:t>إ¥‏“</a:t>
            </a:r>
            <a:r>
              <a:rPr lang="en-US"/>
              <a:t>î“‎ِ‚ْ</a:t>
            </a:r>
            <a:r>
              <a:rPr lang="ar-IQ"/>
              <a:t>غ</a:t>
            </a:r>
            <a:r>
              <a:rPr lang="en-US"/>
              <a:t>oA</a:t>
            </a:r>
            <a:r>
              <a:rPr lang="ar-IQ"/>
              <a:t>ےص*ُ؛ل«®¾—µ¤‌*</a:t>
            </a:r>
            <a:r>
              <a:rPr lang="en-US"/>
              <a:t>Wf</a:t>
            </a:r>
            <a:r>
              <a:rPr lang="ar-IQ"/>
              <a:t>ءژمژگعي</a:t>
            </a:r>
            <a:r>
              <a:rPr lang="en-US"/>
              <a:t>é7</a:t>
            </a:r>
            <a:r>
              <a:rPr lang="ar-IQ"/>
              <a:t>ے…</a:t>
            </a:r>
            <a:r>
              <a:rPr lang="en-US"/>
              <a:t>ç‰}%x’</a:t>
            </a:r>
            <a:r>
              <a:rPr lang="ar-IQ"/>
              <a:t>ڈ</a:t>
            </a:r>
            <a:r>
              <a:rPr lang="en-US"/>
              <a:t>é‎</a:t>
            </a:r>
            <a:r>
              <a:rPr lang="ar-IQ"/>
              <a:t>ےِ›</a:t>
            </a:r>
            <a:r>
              <a:rPr lang="en-US"/>
              <a:t>â·zo</a:t>
            </a:r>
            <a:r>
              <a:rPr lang="ar-IQ"/>
              <a:t>ئ‎</a:t>
            </a:r>
            <a:r>
              <a:rPr lang="en-US"/>
              <a:t>K×</a:t>
            </a:r>
            <a:r>
              <a:rPr lang="ar-IQ"/>
              <a:t>ھ</a:t>
            </a:r>
            <a:r>
              <a:rPr lang="en-US"/>
              <a:t>B’ëb–:_</a:t>
            </a:r>
            <a:r>
              <a:rPr lang="ar-IQ"/>
              <a:t>زھ¯[­}½</a:t>
            </a:r>
            <a:r>
              <a:rPr lang="en-US"/>
              <a:t>O</a:t>
            </a:r>
            <a:r>
              <a:rPr lang="ar-IQ"/>
              <a:t>ےِےلَؤ®</a:t>
            </a:r>
            <a:r>
              <a:rPr lang="en-US"/>
              <a:t>û</a:t>
            </a:r>
            <a:r>
              <a:rPr lang="ar-IQ"/>
              <a:t>ےد</a:t>
            </a:r>
            <a:r>
              <a:rPr lang="en-US"/>
              <a:t>ûï</a:t>
            </a:r>
            <a:r>
              <a:rPr lang="ar-IQ"/>
              <a:t>ك</a:t>
            </a:r>
            <a:r>
              <a:rPr lang="en-US"/>
              <a:t>ê</a:t>
            </a:r>
            <a:r>
              <a:rPr lang="ar-IQ"/>
              <a:t>غا</a:t>
            </a:r>
            <a:br>
              <a:rPr lang="ar-IQ"/>
            </a:br>
            <a:r>
              <a:rPr lang="ar-IQ"/>
              <a:t>ڈ</a:t>
            </a:r>
            <a:r>
              <a:rPr lang="en-US"/>
              <a:t>W¯‎k¥¥×K·é$„*</a:t>
            </a:r>
            <a:r>
              <a:rPr lang="ar-IQ"/>
              <a:t>ھ¤—؛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c„7‏ô¹8‏†÷_U</a:t>
            </a:r>
            <a:r>
              <a:rPr lang="ar-IQ"/>
              <a:t>ل
ے¯ھے÷ل</a:t>
            </a:r>
            <a:r>
              <a:rPr lang="en-US"/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0630838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؟وأ?</a:t>
            </a:r>
            <a:r>
              <a:rPr lang="en-US"/>
              <a:t>ê©zIt½%[</a:t>
            </a:r>
            <a:r>
              <a:rPr lang="ar-IQ"/>
              <a:t>ط</a:t>
            </a:r>
            <a:r>
              <a:rPr lang="en-US"/>
              <a:t>kُ¤«]mû~û¯</a:t>
            </a:r>
            <a:r>
              <a:rPr lang="ar-IQ"/>
              <a:t>ے</a:t>
            </a:r>
            <a:r>
              <a:rPr lang="en-US"/>
              <a:t>è7</a:t>
            </a:r>
            <a:r>
              <a:rPr lang="ar-IQ"/>
              <a:t>ےُِےےےےےِ</a:t>
            </a:r>
            <a:r>
              <a:rPr lang="en-US"/>
              <a:t>a]‡×_</a:t>
            </a:r>
            <a:r>
              <a:rPr lang="ar-IQ"/>
              <a:t>ھ­</a:t>
            </a:r>
            <a:r>
              <a:rPr lang="en-US"/>
              <a:t>U</a:t>
            </a:r>
            <a:r>
              <a:rPr lang="ar-IQ"/>
              <a:t>ز_</a:t>
            </a:r>
            <a:r>
              <a:rPr lang="en-US"/>
              <a:t>ë</a:t>
            </a:r>
            <a:r>
              <a:rPr lang="ar-IQ"/>
              <a:t>س</a:t>
            </a:r>
            <a:r>
              <a:rPr lang="en-US"/>
              <a:t>D</a:t>
            </a:r>
            <a:r>
              <a:rPr lang="ar-IQ"/>
              <a:t>ك]</a:t>
            </a:r>
            <a:r>
              <a:rPr lang="en-US"/>
              <a:t>jçْ؛</a:t>
            </a:r>
            <a:r>
              <a:rPr lang="ar-IQ"/>
              <a:t>ے_‏هےےل</a:t>
            </a:r>
            <a:r>
              <a:rPr lang="en-US"/>
              <a:t>o؟ً</a:t>
            </a:r>
            <a:r>
              <a:rPr lang="ar-IQ"/>
              <a:t>فے؟ےے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ïz	</a:t>
            </a:r>
            <a:r>
              <a:rPr lang="ar-IQ"/>
              <a:t>أ†</a:t>
            </a:r>
            <a:r>
              <a:rPr lang="en-US"/>
              <a:t>ûîô«ُZْ×®</a:t>
            </a:r>
            <a:r>
              <a:rPr lang="ar-IQ"/>
              <a:t>ك</a:t>
            </a:r>
            <a:r>
              <a:rPr lang="en-US"/>
              <a:t>ô–</a:t>
            </a:r>
            <a:r>
              <a:rPr lang="ar-IQ"/>
              <a:t>ھ’ز¯</a:t>
            </a:r>
            <a:r>
              <a:rPr lang="en-US"/>
              <a:t>mwè=</a:t>
            </a:r>
            <a:r>
              <a:rPr lang="ar-IQ"/>
              <a:t>إ</a:t>
            </a:r>
            <a:r>
              <a:rPr lang="en-US"/>
              <a:t>ëé÷oàˆ‎uû</a:t>
            </a:r>
            <a:r>
              <a:rPr lang="ar-IQ"/>
              <a:t>ےُ×_ًك¥†أےأُ</a:t>
            </a:r>
            <a:r>
              <a:rPr lang="en-US"/>
              <a:t>U­%J–«üw_ë</a:t>
            </a:r>
            <a:r>
              <a:rPr lang="ar-IQ"/>
              <a:t>ے\</a:t>
            </a:r>
            <a:r>
              <a:rPr lang="en-US"/>
              <a:t>îُ</a:t>
            </a:r>
            <a:r>
              <a:rPr lang="ar-IQ"/>
              <a:t>ے</a:t>
            </a:r>
            <a:r>
              <a:rPr lang="en-US"/>
              <a:t>î&gt;©</a:t>
            </a:r>
            <a:r>
              <a:rPr lang="ar-IQ"/>
              <a:t>ے</a:t>
            </a:r>
            <a:r>
              <a:rPr lang="en-US"/>
              <a:t>Im’</a:t>
            </a:r>
            <a:r>
              <a:rPr lang="ar-IQ"/>
              <a:t>ڈ­غ%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2396300"/>
      </p:ext>
    </p:extLst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…ë</a:t>
            </a:r>
            <a:r>
              <a:rPr lang="ar-IQ"/>
              <a:t>ے‏·</a:t>
            </a:r>
            <a:r>
              <a:rPr lang="en-US"/>
              <a:t>ëïmô·o</a:t>
            </a:r>
            <a:r>
              <a:rPr lang="ar-IQ"/>
              <a:t>ا‏¾»</a:t>
            </a:r>
            <a:r>
              <a:rPr lang="en-US"/>
              <a:t>U^´«‎uُ¥^ëûûl”{'«</a:t>
            </a:r>
            <a:r>
              <a:rPr lang="ar-IQ"/>
              <a:t>ےععغ</a:t>
            </a:r>
            <a:r>
              <a:rPr lang="en-US"/>
              <a:t>d †</a:t>
            </a:r>
            <a:r>
              <a:rPr lang="ar-IQ"/>
              <a:t>پ</a:t>
            </a:r>
            <a:r>
              <a:rPr lang="en-US"/>
              <a:t>û[V‎_l”?]7ê</a:t>
            </a:r>
            <a:r>
              <a:rPr lang="ar-IQ"/>
              <a:t>كُ</a:t>
            </a:r>
            <a:r>
              <a:rPr lang="en-US"/>
              <a:t>N</a:t>
            </a:r>
            <a:r>
              <a:rPr lang="ar-IQ"/>
              <a:t>ںنك3¾ں</a:t>
            </a:r>
            <a:r>
              <a:rPr lang="en-US"/>
              <a:t>j</a:t>
            </a:r>
            <a:r>
              <a:rPr lang="ar-IQ"/>
              <a:t>قµ</a:t>
            </a:r>
            <a:r>
              <a:rPr lang="en-US"/>
              <a:t>zM¤«ْê¶/]ِ</a:t>
            </a:r>
            <a:r>
              <a:rPr lang="ar-IQ"/>
              <a:t>ڑ®«</a:t>
            </a:r>
            <a:r>
              <a:rPr lang="en-US"/>
              <a:t>d ÷</a:t>
            </a:r>
            <a:r>
              <a:rPr lang="ar-IQ"/>
              <a:t>ن8</a:t>
            </a:r>
            <a:r>
              <a:rPr lang="en-US"/>
              <a:t>ï</a:t>
            </a:r>
            <a:r>
              <a:rPr lang="ar-IQ"/>
              <a:t>ط{</a:t>
            </a:r>
            <a:r>
              <a:rPr lang="en-US"/>
              <a:t>Zâô،ِ	</a:t>
            </a:r>
            <a:r>
              <a:rPr lang="ar-IQ"/>
              <a:t>غ­ھ</a:t>
            </a:r>
            <a:r>
              <a:rPr lang="en-US"/>
              <a:t>c†؛]</a:t>
            </a:r>
            <a:r>
              <a:rPr lang="ar-IQ"/>
              <a:t>أي</a:t>
            </a:r>
            <a:r>
              <a:rPr lang="en-US"/>
              <a:t>a÷w¥</a:t>
            </a:r>
            <a:r>
              <a:rPr lang="ar-IQ"/>
              <a:t>ق–·</a:t>
            </a:r>
            <a:r>
              <a:rPr lang="en-US"/>
              <a:t>d</a:t>
            </a:r>
            <a:r>
              <a:rPr lang="ar-IQ"/>
              <a:t>ا</a:t>
            </a:r>
            <a:r>
              <a:rPr lang="en-US"/>
              <a:t>i؟Nû¥n</a:t>
            </a:r>
            <a:r>
              <a:rPr lang="ar-IQ"/>
              <a:t>غ#¸</a:t>
            </a:r>
            <a:r>
              <a:rPr lang="en-US"/>
              <a:t>z§z÷‎‎.C0wµ</a:t>
            </a:r>
            <a:r>
              <a:rPr lang="ar-IQ"/>
              <a:t>ض</a:t>
            </a:r>
            <a:r>
              <a:rPr lang="en-US"/>
              <a:t>ûUü'¯o«±؟</a:t>
            </a:r>
            <a:r>
              <a:rPr lang="ar-IQ"/>
              <a:t>ف6</a:t>
            </a:r>
            <a:r>
              <a:rPr lang="en-US"/>
              <a:t>œ\?lwT</a:t>
            </a:r>
            <a:r>
              <a:rPr lang="ar-IQ"/>
              <a:t>إ0ص5</a:t>
            </a:r>
            <a:r>
              <a:rPr lang="en-US"/>
              <a:t>m66</a:t>
            </a:r>
            <a:r>
              <a:rPr lang="ar-IQ"/>
              <a:t>س</a:t>
            </a:r>
            <a:r>
              <a:rPr lang="en-US"/>
              <a:t>àِ¦¬5</a:t>
            </a:r>
            <a:r>
              <a:rPr lang="ar-IQ"/>
              <a:t>ي{غ6,4</a:t>
            </a:r>
            <a:r>
              <a:rPr lang="en-US"/>
              <a:t>ïµ</a:t>
            </a:r>
            <a:r>
              <a:rPr lang="ar-IQ"/>
              <a:t>غ6</a:t>
            </a:r>
            <a:r>
              <a:rPr lang="en-US"/>
              <a:t>A°</a:t>
            </a:r>
            <a:r>
              <a:rPr lang="ar-IQ"/>
              <a:t>تؤ›°µھ؛</a:t>
            </a:r>
            <a:r>
              <a:rPr lang="en-US"/>
              <a:t>Qh</a:t>
            </a:r>
            <a:r>
              <a:rPr lang="ar-IQ"/>
              <a:t>ءغ¥</a:t>
            </a:r>
            <a:r>
              <a:rPr lang="en-US"/>
              <a:t>XN§“a”?(1</a:t>
            </a:r>
            <a:r>
              <a:rPr lang="ar-IQ"/>
              <a:t>ذ</a:t>
            </a:r>
            <a:r>
              <a:rPr lang="en-US"/>
              <a:t>Zê‏</a:t>
            </a:r>
            <a:r>
              <a:rPr lang="ar-IQ"/>
              <a:t>س</a:t>
            </a:r>
            <a:r>
              <a:rPr lang="en-US"/>
              <a:t>Vً</a:t>
            </a:r>
            <a:r>
              <a:rPr lang="ar-IQ"/>
              <a:t>ص¶}اغ†ڑ^ک س</a:t>
            </a:r>
            <a:r>
              <a:rPr lang="en-US"/>
              <a:t>M„¾.¢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غ	{</a:t>
            </a:r>
            <a:r>
              <a:rPr lang="en-US"/>
              <a:t>a+</a:t>
            </a:r>
            <a:r>
              <a:rPr lang="ar-IQ"/>
              <a:t>ي4إإ</a:t>
            </a:r>
            <a:r>
              <a:rPr lang="en-US"/>
              <a:t>Fƒ</a:t>
            </a:r>
            <a:r>
              <a:rPr lang="ar-IQ"/>
              <a:t>چم</a:t>
            </a:r>
            <a:br>
              <a:rPr lang="ar-IQ"/>
            </a:br>
            <a:r>
              <a:rPr lang="en-US"/>
              <a:t>o{Oé6îû¥</a:t>
            </a:r>
            <a:r>
              <a:rPr lang="ar-IQ"/>
              <a:t>ص</a:t>
            </a:r>
            <a:r>
              <a:rPr lang="en-US"/>
              <a:t>û±</a:t>
            </a:r>
            <a:r>
              <a:rPr lang="ar-IQ"/>
              <a:t>ي~×</a:t>
            </a:r>
            <a:r>
              <a:rPr lang="en-US"/>
              <a:t>M%l</a:t>
            </a:r>
            <a:r>
              <a:rPr lang="ar-IQ"/>
              <a:t>ذا„ؤ48</a:t>
            </a:r>
            <a:r>
              <a:rPr lang="en-US"/>
              <a:t>Œ </a:t>
            </a:r>
            <a:r>
              <a:rPr lang="ar-IQ"/>
              <a:t>ي4</a:t>
            </a:r>
            <a:r>
              <a:rPr lang="en-US"/>
              <a:t>Bp</a:t>
            </a:r>
            <a:r>
              <a:rPr lang="ar-IQ"/>
              <a:t>س</a:t>
            </a:r>
            <a:r>
              <a:rPr lang="en-US"/>
              <a:t>A„</a:t>
            </a:r>
            <a:r>
              <a:rPr lang="ar-IQ"/>
              <a:t>س</a:t>
            </a:r>
            <a:r>
              <a:rPr lang="en-US"/>
              <a:t>î4kb‌</a:t>
            </a:r>
            <a:r>
              <a:rPr lang="ar-IQ"/>
              <a:t>ط­~ز</a:t>
            </a:r>
            <a:r>
              <a:rPr lang="en-US"/>
              <a:t>aoU°</a:t>
            </a:r>
            <a:r>
              <a:rPr lang="ar-IQ"/>
              <a:t>ڑ</a:t>
            </a:r>
            <a:r>
              <a:rPr lang="en-US"/>
              <a:t>k</a:t>
            </a:r>
            <a:r>
              <a:rPr lang="ar-IQ"/>
              <a:t>عے¦*~</a:t>
            </a:r>
            <a:r>
              <a:rPr lang="en-US"/>
              <a:t>T</a:t>
            </a:r>
            <a:r>
              <a:rPr lang="ar-IQ"/>
              <a:t>ش=ˆ</a:t>
            </a:r>
            <a:r>
              <a:rPr lang="en-US"/>
              <a:t>MSB</a:t>
            </a:r>
            <a:r>
              <a:rPr lang="ar-IQ"/>
              <a:t>آ…´ء&lt;ٌذˆ؟»آ|0¹€</a:t>
            </a:r>
            <a:r>
              <a:rPr lang="en-US"/>
              <a:t>n„DD0„C0„Z&amp;„D0„C	</a:t>
            </a:r>
            <a:r>
              <a:rPr lang="ar-IQ"/>
              <a:t>أ</a:t>
            </a:r>
            <a:r>
              <a:rPr lang="en-US"/>
              <a:t>N,N‚wf</a:t>
            </a:r>
            <a:r>
              <a:rPr lang="ar-IQ"/>
              <a:t>ج!</a:t>
            </a:r>
            <a:r>
              <a:rPr lang="en-US"/>
              <a:t>rmrâ</a:t>
            </a:r>
            <a:r>
              <a:rPr lang="ar-IQ"/>
              <a:t>آٍہ£گ4ً""/مك‹</a:t>
            </a:r>
            <a:r>
              <a:rPr lang="en-US"/>
              <a:t>ù</a:t>
            </a:r>
            <a:r>
              <a:rPr lang="ar-IQ"/>
              <a:t>گ49گطم­§ ےآ</a:t>
            </a:r>
            <a:r>
              <a:rPr lang="en-US"/>
              <a:t>m`</a:t>
            </a:r>
            <a:r>
              <a:rPr lang="ar-IQ"/>
              <a:t>ء</a:t>
            </a:r>
            <a:r>
              <a:rPr lang="en-US"/>
              <a:t>cˆ</a:t>
            </a:r>
            <a:r>
              <a:rPr lang="ar-IQ"/>
              <a:t>ےےگ)‚ک</a:t>
            </a:r>
            <a:r>
              <a:rPr lang="en-US"/>
              <a:t>ù</a:t>
            </a:r>
            <a:r>
              <a:rPr lang="ar-IQ"/>
              <a:t>گ</a:t>
            </a:r>
            <a:r>
              <a:rPr lang="en-US"/>
              <a:t>j‚îE‚</a:t>
            </a:r>
            <a:r>
              <a:rPr lang="ar-IQ"/>
              <a:t>ط`</a:t>
            </a:r>
            <a:r>
              <a:rPr lang="en-US"/>
              <a:t>r</a:t>
            </a:r>
            <a:r>
              <a:rPr lang="ar-IQ"/>
              <a:t>ذ08</a:t>
            </a:r>
            <a:r>
              <a:rPr lang="en-US"/>
              <a:t>A</a:t>
            </a:r>
            <a:r>
              <a:rPr lang="ar-IQ"/>
              <a:t>ن‡ »گ</a:t>
            </a:r>
            <a:r>
              <a:rPr lang="en-US"/>
              <a:t>W‚
‏</a:t>
            </a:r>
            <a:r>
              <a:rPr lang="ar-IQ"/>
              <a:t>ڈ</a:t>
            </a:r>
            <a:r>
              <a:rPr lang="en-US"/>
              <a:t>p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8038823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¾A°pƒ g9€,°ƒ xg‚پ آق‹„ٍyگض‚™‘ت´ےï‎m2‹4oa4ب¾@ًl´×|_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2559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"/>
    </mc:Choice>
    <mc:Fallback xmlns="">
      <p:transition spd="slow" advTm="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0ڑ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0842506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Vé</a:t>
            </a:r>
            <a:r>
              <a:rPr lang="ar-IQ"/>
              <a:t>ص</a:t>
            </a:r>
            <a:r>
              <a:rPr lang="en-US"/>
              <a:t>Szِ</a:t>
            </a:r>
            <a:r>
              <a:rPr lang="ar-IQ"/>
              <a:t>ڑكغ­أ†…ء¤‍`آ</a:t>
            </a:r>
            <a:r>
              <a:rPr lang="en-US"/>
              <a:t>f</a:t>
            </a:r>
            <a:r>
              <a:rPr lang="ar-IQ"/>
              <a:t>ح</a:t>
            </a:r>
            <a:r>
              <a:rPr lang="en-US"/>
              <a:t>ƒoq</a:t>
            </a:r>
            <a:r>
              <a:rPr lang="ar-IQ"/>
              <a:t>ےق¾ا~ز»‏كِآ[ے</a:t>
            </a:r>
            <a:r>
              <a:rPr lang="en-US"/>
              <a:t>ô.؟ù</a:t>
            </a:r>
            <a:r>
              <a:rPr lang="ar-IQ"/>
              <a:t>ةٍ د¯</a:t>
            </a:r>
            <a:r>
              <a:rPr lang="en-US"/>
              <a:t>nB?«i</a:t>
            </a:r>
            <a:r>
              <a:rPr lang="ar-IQ"/>
              <a:t>گ</a:t>
            </a:r>
            <a:r>
              <a:rPr lang="en-US"/>
              <a:t>byH</a:t>
            </a:r>
            <a:r>
              <a:rPr lang="ar-IQ"/>
              <a:t>ب</a:t>
            </a:r>
            <a:r>
              <a:rPr lang="en-US"/>
              <a:t>dwـ†ـxO!©2&lt;'›|</a:t>
            </a:r>
            <a:r>
              <a:rPr lang="ar-IQ"/>
              <a:t>غ</a:t>
            </a:r>
            <a:r>
              <a:rPr lang="en-US"/>
              <a:t>K!‌û</a:t>
            </a:r>
            <a:r>
              <a:rPr lang="ar-IQ"/>
              <a:t>ےذ</a:t>
            </a:r>
            <a:r>
              <a:rPr lang="en-US"/>
              <a:t>h7</a:t>
            </a:r>
            <a:r>
              <a:rPr lang="ar-IQ"/>
              <a:t>سح„&amp;</a:t>
            </a:r>
            <a:r>
              <a:rPr lang="en-US"/>
              <a:t>A”O_6\t</a:t>
            </a:r>
            <a:r>
              <a:rPr lang="ar-IQ"/>
              <a:t>ب</a:t>
            </a:r>
            <a:r>
              <a:rPr lang="en-US"/>
              <a:t>jٌ®CK!ّ†o </a:t>
            </a:r>
            <a:r>
              <a:rPr lang="ar-IQ"/>
              <a:t>ي0</a:t>
            </a:r>
            <a:r>
              <a:rPr lang="en-US"/>
              <a:t>ƒîˆ.r"2ywù</a:t>
            </a:r>
            <a:br>
              <a:rPr lang="en-US"/>
            </a:br>
            <a:r>
              <a:rPr lang="en-US"/>
              <a:t>„#</a:t>
            </a:r>
            <a:r>
              <a:rPr lang="ar-IQ"/>
              <a:t>گڈ</a:t>
            </a:r>
            <a:r>
              <a:rPr lang="en-US"/>
              <a:t>ü8|4¦ ³„!”</a:t>
            </a:r>
            <a:r>
              <a:rPr lang="ar-IQ"/>
              <a:t>ن</a:t>
            </a:r>
            <a:r>
              <a:rPr lang="en-US"/>
              <a:t>H²²vDr&amp;)</a:t>
            </a:r>
            <a:r>
              <a:rPr lang="ar-IQ"/>
              <a:t>ک¼</a:t>
            </a:r>
            <a:r>
              <a:rPr lang="en-US"/>
              <a:t>üB </a:t>
            </a:r>
            <a:r>
              <a:rPr lang="ar-IQ"/>
              <a:t>ت‎¦</a:t>
            </a:r>
            <a:r>
              <a:rPr lang="en-US"/>
              <a:t>E¢ </a:t>
            </a:r>
            <a:r>
              <a:rPr lang="ar-IQ"/>
              <a:t>س</a:t>
            </a:r>
            <a:r>
              <a:rPr lang="en-US"/>
              <a:t>L</a:t>
            </a:r>
            <a:r>
              <a:rPr lang="ar-IQ"/>
              <a:t>ٹهءس!'</a:t>
            </a:r>
            <a:r>
              <a:rPr lang="en-US"/>
              <a:t>p</a:t>
            </a:r>
            <a:r>
              <a:rPr lang="ar-IQ"/>
              <a:t>آ‹</a:t>
            </a:r>
            <a:r>
              <a:rPr lang="en-US"/>
              <a:t>L‌ïi¯</a:t>
            </a:r>
            <a:r>
              <a:rPr lang="ar-IQ"/>
              <a:t>غ</a:t>
            </a:r>
            <a:r>
              <a:rPr lang="en-US"/>
              <a:t>ôD</a:t>
            </a:r>
            <a:r>
              <a:rPr lang="ar-IQ"/>
              <a:t>ج آ</a:t>
            </a:r>
            <a:r>
              <a:rPr lang="en-US"/>
              <a:t>i</a:t>
            </a:r>
            <a:r>
              <a:rPr lang="ar-IQ"/>
              <a:t>ے½!ـ“ٌ</a:t>
            </a:r>
            <a:r>
              <a:rPr lang="en-US"/>
              <a:t>dJ]9®!</a:t>
            </a:r>
            <a:r>
              <a:rPr lang="ar-IQ"/>
              <a:t>ب§آ‌„</a:t>
            </a:r>
            <a:r>
              <a:rPr lang="en-US"/>
              <a:t>vd)</a:t>
            </a:r>
            <a:r>
              <a:rPr lang="ar-IQ"/>
              <a:t>س</a:t>
            </a:r>
            <a:r>
              <a:rPr lang="en-US"/>
              <a:t>â</a:t>
            </a:r>
            <a:r>
              <a:rPr lang="ar-IQ"/>
              <a:t>س"</a:t>
            </a:r>
            <a:r>
              <a:rPr lang="en-US"/>
              <a:t>ùd\+</a:t>
            </a:r>
            <a:r>
              <a:rPr lang="ar-IQ"/>
              <a:t>ثٍ</a:t>
            </a:r>
            <a:r>
              <a:rPr lang="en-US"/>
              <a:t>r»"</a:t>
            </a:r>
            <a:r>
              <a:rPr lang="ar-IQ"/>
              <a:t>ج‰</a:t>
            </a:r>
            <a:r>
              <a:rPr lang="en-US"/>
              <a:t>B)ّ´ô</a:t>
            </a:r>
            <a:r>
              <a:rPr lang="ar-IQ"/>
              <a:t>ف</a:t>
            </a:r>
            <a:r>
              <a:rPr lang="en-US"/>
              <a:t>SM</a:t>
            </a:r>
            <a:br>
              <a:rPr lang="en-US"/>
            </a:br>
            <a:r>
              <a:rPr lang="en-US"/>
              <a:t>O	§</a:t>
            </a:r>
            <a:br>
              <a:rPr lang="en-US"/>
            </a:b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885041"/>
      </p:ext>
    </p:extLst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قغ</a:t>
            </a:r>
            <a:r>
              <a:rPr lang="en-US"/>
              <a:t>Sê´ُ</a:t>
            </a:r>
            <a:r>
              <a:rPr lang="ar-IQ"/>
              <a:t>سےغ</a:t>
            </a:r>
            <a:r>
              <a:rPr lang="en-US"/>
              <a:t>n÷¾
</a:t>
            </a:r>
            <a:r>
              <a:rPr lang="ar-IQ"/>
              <a:t>ظ</a:t>
            </a:r>
            <a:r>
              <a:rPr lang="en-US"/>
              <a:t>za5</a:t>
            </a:r>
            <a:r>
              <a:rPr lang="ar-IQ"/>
              <a:t>آ¶ْ¦</a:t>
            </a:r>
            <a:br>
              <a:rPr lang="ar-IQ"/>
            </a:br>
            <a:r>
              <a:rPr lang="ar-IQ"/>
              <a:t>÷0</a:t>
            </a:r>
            <a:r>
              <a:rPr lang="en-US"/>
              <a:t>xi</a:t>
            </a:r>
            <a:r>
              <a:rPr lang="ar-IQ"/>
              <a:t>ؤ4آن‏ڑ</a:t>
            </a:r>
            <a:r>
              <a:rPr lang="en-US"/>
              <a:t>i</a:t>
            </a:r>
            <a:r>
              <a:rPr lang="ar-IQ"/>
              <a:t>ضژ</a:t>
            </a:r>
            <a:r>
              <a:rPr lang="en-US"/>
              <a:t>N6</a:t>
            </a:r>
            <a:r>
              <a:rPr lang="ar-IQ"/>
              <a:t>ف؟د</a:t>
            </a:r>
            <a:r>
              <a:rPr lang="en-US"/>
              <a:t>ù†ôm´m·œ}†! ـٍ]Sv}6</a:t>
            </a:r>
            <a:r>
              <a:rPr lang="ar-IQ"/>
              <a:t>ي</a:t>
            </a:r>
            <a:r>
              <a:rPr lang="en-US"/>
              <a:t>m</a:t>
            </a:r>
            <a:r>
              <a:rPr lang="ar-IQ"/>
              <a:t>ن</a:t>
            </a:r>
            <a:r>
              <a:rPr lang="en-US"/>
              <a:t>Yƒ</a:t>
            </a:r>
            <a:r>
              <a:rPr lang="ar-IQ"/>
              <a:t>ذ¼مثژجي'</a:t>
            </a:r>
            <a:r>
              <a:rPr lang="en-US"/>
              <a:t>hـ</a:t>
            </a:r>
            <a:r>
              <a:rPr lang="ar-IQ"/>
              <a:t>آ8ف+</a:t>
            </a:r>
            <a:r>
              <a:rPr lang="en-US"/>
              <a:t>w£m÷£</a:t>
            </a:r>
            <a:r>
              <a:rPr lang="ar-IQ"/>
              <a:t>رإ</a:t>
            </a:r>
            <a:r>
              <a:rPr lang="en-US"/>
              <a:t>ê}4­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غ™و</a:t>
            </a:r>
            <a:r>
              <a:rPr lang="en-US"/>
              <a:t>iˆ&lt;&gt;\ƒGù</a:t>
            </a:r>
            <a:r>
              <a:rPr lang="ar-IQ"/>
              <a:t>ا§</a:t>
            </a:r>
            <a:r>
              <a:rPr lang="en-US"/>
              <a:t>t›</a:t>
            </a:r>
            <a:r>
              <a:rPr lang="ar-IQ"/>
              <a:t>ف­„.’</a:t>
            </a:r>
            <a:r>
              <a:rPr lang="en-US"/>
              <a:t>m&amp;ê‌w</a:t>
            </a:r>
            <a:r>
              <a:rPr lang="ar-IQ"/>
              <a:t>ي&amp;ـ</a:t>
            </a:r>
            <a:r>
              <a:rPr lang="en-US"/>
              <a:t>z</a:t>
            </a:r>
            <a:r>
              <a:rPr lang="ar-IQ"/>
              <a:t>صےاًلغ</a:t>
            </a:r>
            <a:r>
              <a:rPr lang="en-US"/>
              <a:t>Vî©ï„</a:t>
            </a:r>
            <a:r>
              <a:rPr lang="ar-IQ"/>
              <a:t>ط</a:t>
            </a:r>
            <a:r>
              <a:rPr lang="en-US"/>
              <a:t>ioA^‎?I7½z</a:t>
            </a:r>
            <a:r>
              <a:rPr lang="ar-IQ"/>
              <a:t>ھ‚µ
ے</a:t>
            </a:r>
            <a:r>
              <a:rPr lang="en-US"/>
              <a:t>M%ˆ</a:t>
            </a:r>
            <a:r>
              <a:rPr lang="ar-IQ"/>
              <a:t>ي</a:t>
            </a:r>
            <a:r>
              <a:rPr lang="en-US"/>
              <a:t>ë‎t</a:t>
            </a:r>
            <a:r>
              <a:rPr lang="ar-IQ"/>
              <a:t>ے[¾-</a:t>
            </a:r>
            <a:r>
              <a:rPr lang="en-US"/>
              <a:t>zµTû‎</a:t>
            </a:r>
            <a:r>
              <a:rPr lang="ar-IQ"/>
              <a:t>إ</a:t>
            </a:r>
            <a:r>
              <a:rPr lang="en-US"/>
              <a:t>û</a:t>
            </a:r>
            <a:r>
              <a:rPr lang="ar-IQ"/>
              <a:t>س</a:t>
            </a:r>
            <a:r>
              <a:rPr lang="en-US"/>
              <a:t>u`ˆà¯Oُï†
o…i‎،nَ</a:t>
            </a:r>
            <a:r>
              <a:rPr lang="ar-IQ"/>
              <a:t>آ¦ق</a:t>
            </a:r>
            <a:r>
              <a:rPr lang="en-US"/>
              <a:t>ô؟·÷</a:t>
            </a:r>
            <a:r>
              <a:rPr lang="ar-IQ"/>
              <a:t>ق—ك</a:t>
            </a:r>
            <a:r>
              <a:rPr lang="en-US"/>
              <a:t>ûP¨/v©´</a:t>
            </a:r>
            <a:r>
              <a:rPr lang="ar-IQ"/>
              <a:t>س
ْ­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4464241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‍ë</a:t>
            </a:r>
            <a:r>
              <a:rPr lang="ar-IQ"/>
              <a:t>ز</a:t>
            </a:r>
            <a:r>
              <a:rPr lang="en-US"/>
              <a:t>w؟÷I</a:t>
            </a:r>
            <a:r>
              <a:rPr lang="ar-IQ"/>
              <a:t>ے</a:t>
            </a:r>
            <a:r>
              <a:rPr lang="en-US"/>
              <a:t>Iْ¯</a:t>
            </a:r>
            <a:r>
              <a:rPr lang="ar-IQ"/>
              <a:t>چهر‹}ٹ</a:t>
            </a:r>
            <a:r>
              <a:rPr lang="en-US"/>
              <a:t>w</a:t>
            </a:r>
            <a:r>
              <a:rPr lang="ar-IQ"/>
              <a:t>س</a:t>
            </a:r>
            <a:r>
              <a:rPr lang="en-US"/>
              <a:t>v</a:t>
            </a:r>
            <a:r>
              <a:rPr lang="ar-IQ"/>
              <a:t>ے</a:t>
            </a:r>
            <a:r>
              <a:rPr lang="en-US"/>
              <a:t>éë~:ô7</a:t>
            </a:r>
            <a:r>
              <a:rPr lang="ar-IQ"/>
              <a:t>ز</a:t>
            </a:r>
            <a:r>
              <a:rPr lang="en-US"/>
              <a:t>N-/÷</a:t>
            </a:r>
            <a:r>
              <a:rPr lang="ar-IQ"/>
              <a:t>چ7¥¯</a:t>
            </a:r>
            <a:r>
              <a:rPr lang="en-US"/>
              <a:t>ô</a:t>
            </a:r>
            <a:r>
              <a:rPr lang="ar-IQ"/>
              <a:t>ا­~+÷‎</a:t>
            </a:r>
            <a:r>
              <a:rPr lang="en-US"/>
              <a:t>é_S</a:t>
            </a:r>
            <a:r>
              <a:rPr lang="ar-IQ"/>
              <a:t>ؤ½ص</a:t>
            </a:r>
            <a:r>
              <a:rPr lang="en-US"/>
              <a:t>û¼</a:t>
            </a:r>
            <a:r>
              <a:rPr lang="ar-IQ"/>
              <a:t>ز</a:t>
            </a:r>
            <a:r>
              <a:rPr lang="en-US"/>
              <a:t>ow~</a:t>
            </a:r>
            <a:r>
              <a:rPr lang="ar-IQ"/>
              <a:t>ضش</a:t>
            </a:r>
            <a:r>
              <a:rPr lang="en-US"/>
              <a:t>ôé?J?a.ِ</a:t>
            </a:r>
            <a:r>
              <a:rPr lang="ar-IQ"/>
              <a:t>ص/؟</a:t>
            </a:r>
            <a:r>
              <a:rPr lang="en-US"/>
              <a:t>üE†</a:t>
            </a:r>
            <a:r>
              <a:rPr lang="ar-IQ"/>
              <a:t>آ</a:t>
            </a:r>
            <a:r>
              <a:rPr lang="en-US"/>
              <a:t>Mْ¯ô</a:t>
            </a:r>
            <a:r>
              <a:rPr lang="ar-IQ"/>
              <a:t>فس-</a:t>
            </a:r>
            <a:r>
              <a:rPr lang="en-US"/>
              <a:t>ï</a:t>
            </a:r>
            <a:r>
              <a:rPr lang="ar-IQ"/>
              <a:t>ے‎ے„?÷ش</a:t>
            </a:r>
            <a:r>
              <a:rPr lang="en-US"/>
              <a:t>oüٌ/‏</a:t>
            </a:r>
            <a:r>
              <a:rPr lang="ar-IQ"/>
              <a:t>ء</a:t>
            </a:r>
            <a:r>
              <a:rPr lang="en-US"/>
              <a:t>N</a:t>
            </a:r>
            <a:r>
              <a:rPr lang="ar-IQ"/>
              <a:t>ے</a:t>
            </a:r>
            <a:r>
              <a:rPr lang="en-US"/>
              <a:t>Q</a:t>
            </a:r>
            <a:r>
              <a:rPr lang="ar-IQ"/>
              <a:t>غ</a:t>
            </a:r>
            <a:r>
              <a:rPr lang="en-US"/>
              <a:t>û´l'›‏</a:t>
            </a:r>
            <a:r>
              <a:rPr lang="ar-IQ"/>
              <a:t>ے</a:t>
            </a:r>
            <a:r>
              <a:rPr lang="en-US"/>
              <a:t>S</a:t>
            </a:r>
            <a:r>
              <a:rPr lang="ar-IQ"/>
              <a:t>ؤ؟‏</a:t>
            </a:r>
            <a:r>
              <a:rPr lang="en-US"/>
              <a:t>l¾ً</a:t>
            </a:r>
            <a:r>
              <a:rPr lang="ar-IQ"/>
              <a:t>ٹ</a:t>
            </a:r>
            <a:r>
              <a:rPr lang="en-US"/>
              <a:t>q</a:t>
            </a:r>
            <a:r>
              <a:rPr lang="ar-IQ"/>
              <a:t>ورے…×؟ُ</a:t>
            </a:r>
            <a:r>
              <a:rPr lang="en-US"/>
              <a:t>ë]</a:t>
            </a:r>
            <a:r>
              <a:rPr lang="ar-IQ"/>
              <a:t>ےے·±ّ</a:t>
            </a:r>
            <a:r>
              <a:rPr lang="en-US"/>
              <a:t>B</a:t>
            </a:r>
            <a:r>
              <a:rPr lang="ar-IQ"/>
              <a:t>ق</a:t>
            </a:r>
            <a:r>
              <a:rPr lang="en-US"/>
              <a:t>Cfo،‎‚z­‎ô®—</a:t>
            </a:r>
            <a:r>
              <a:rPr lang="ar-IQ"/>
              <a:t>ى</a:t>
            </a:r>
            <a:r>
              <a:rPr lang="en-US"/>
              <a:t>a
</a:t>
            </a:r>
            <a:r>
              <a:rPr lang="ar-IQ"/>
              <a:t>ے‎ي</a:t>
            </a:r>
            <a:r>
              <a:rPr lang="en-US"/>
              <a:t>t?D</a:t>
            </a:r>
            <a:r>
              <a:rPr lang="ar-IQ"/>
              <a:t>آ³</a:t>
            </a:r>
            <a:r>
              <a:rPr lang="en-US"/>
              <a:t>ü#‹‎</a:t>
            </a:r>
            <a:r>
              <a:rPr lang="ar-IQ"/>
              <a:t>ط‏كےے‏؟</a:t>
            </a:r>
            <a:r>
              <a:rPr lang="en-US"/>
              <a:t>uِْ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ےف}</a:t>
            </a:r>
            <a:r>
              <a:rPr lang="en-US"/>
              <a:t>Wï</a:t>
            </a:r>
            <a:r>
              <a:rPr lang="ar-IQ"/>
              <a:t>ےےے´</a:t>
            </a:r>
            <a:r>
              <a:rPr lang="en-US"/>
              <a:t>qit«÷</a:t>
            </a:r>
            <a:r>
              <a:rPr lang="ar-IQ"/>
              <a:t>كذ</a:t>
            </a:r>
            <a:r>
              <a:rPr lang="en-US"/>
              <a:t>Oûrû÷a…</a:t>
            </a:r>
            <a:r>
              <a:rPr lang="ar-IQ"/>
              <a:t>ےے؟ے·‎/ن</a:t>
            </a:r>
            <a:r>
              <a:rPr lang="en-US"/>
              <a:t>p°</a:t>
            </a:r>
            <a:r>
              <a:rPr lang="ar-IQ"/>
              <a:t>ك÷ے</a:t>
            </a:r>
            <a:r>
              <a:rPr lang="en-US"/>
              <a:t>ï¾</a:t>
            </a:r>
            <a:r>
              <a:rPr lang="ar-IQ"/>
              <a:t>ط‏أے</a:t>
            </a:r>
            <a:r>
              <a:rPr lang="en-US"/>
              <a:t>ëً‚{µï</a:t>
            </a:r>
            <a:r>
              <a:rPr lang="ar-IQ"/>
              <a:t>آ</a:t>
            </a:r>
            <a:br>
              <a:rPr lang="ar-IQ"/>
            </a:br>
            <a:r>
              <a:rPr lang="ar-IQ"/>
              <a:t>_ز‎</a:t>
            </a:r>
            <a:r>
              <a:rPr lang="en-US"/>
              <a:t>z؟X¯ُû</a:t>
            </a:r>
            <a:r>
              <a:rPr lang="ar-IQ"/>
              <a:t>ے</a:t>
            </a:r>
            <a:r>
              <a:rPr lang="en-US"/>
              <a:t>›O‏</a:t>
            </a:r>
            <a:r>
              <a:rPr lang="ar-IQ"/>
              <a:t>ط</a:t>
            </a:r>
            <a:r>
              <a:rPr lang="en-US"/>
              <a:t>z¯«؟</a:t>
            </a:r>
            <a:r>
              <a:rPr lang="ar-IQ"/>
              <a:t>كھ</a:t>
            </a:r>
            <a:r>
              <a:rPr lang="en-US"/>
              <a:t>ù
?</a:t>
            </a:r>
            <a:r>
              <a:rPr lang="ar-IQ"/>
              <a:t>ق¼;ے</a:t>
            </a:r>
            <a:r>
              <a:rPr lang="en-US"/>
              <a:t>û"</a:t>
            </a:r>
            <a:r>
              <a:rPr lang="ar-IQ"/>
              <a:t>ژ</a:t>
            </a:r>
            <a:r>
              <a:rPr lang="en-US"/>
              <a:t>é·‎n½¥‎7û³—؟¯¦</a:t>
            </a:r>
            <a:r>
              <a:rPr lang="ar-IQ"/>
              <a:t>ة</a:t>
            </a:r>
            <a:r>
              <a:rPr lang="en-US"/>
              <a:t>G÷^</a:t>
            </a:r>
            <a:r>
              <a:rPr lang="ar-IQ"/>
              <a:t>ى/</a:t>
            </a:r>
            <a:r>
              <a:rPr lang="en-US"/>
              <a:t>ô•W¶</a:t>
            </a:r>
            <a:r>
              <a:rPr lang="ar-IQ"/>
              <a:t>ے</a:t>
            </a:r>
            <a:r>
              <a:rPr lang="en-US"/>
              <a:t>Z¯¶[~·‏؟</a:t>
            </a:r>
            <a:r>
              <a:rPr lang="ar-IQ"/>
              <a:t>س</a:t>
            </a:r>
            <a:r>
              <a:rPr lang="en-US"/>
              <a:t>N½</a:t>
            </a:r>
            <a:r>
              <a:rPr lang="ar-IQ"/>
              <a:t>ك~بڈ</a:t>
            </a:r>
            <a:r>
              <a:rPr lang="en-US"/>
              <a:t>Z‎~</a:t>
            </a:r>
            <a:r>
              <a:rPr lang="ar-IQ"/>
              <a:t>ك½</a:t>
            </a:r>
            <a:r>
              <a:rPr lang="en-US"/>
              <a:t>k[</a:t>
            </a:r>
            <a:r>
              <a:rPr lang="ar-IQ"/>
              <a:t>يْفھ‎¥ِ</a:t>
            </a:r>
            <a:r>
              <a:rPr lang="en-US"/>
              <a:t>C</a:t>
            </a:r>
            <a:r>
              <a:rPr lang="ar-IQ"/>
              <a:t>ڈ‏ظ(}%\·</a:t>
            </a:r>
            <a:r>
              <a:rPr lang="en-US"/>
              <a:t>I</a:t>
            </a:r>
            <a:r>
              <a:rPr lang="ar-IQ"/>
              <a:t>ة</a:t>
            </a:r>
            <a:r>
              <a:rPr lang="en-US"/>
              <a:t>ëpُْ</a:t>
            </a:r>
            <a:r>
              <a:rPr lang="ar-IQ"/>
              <a:t>غµ</a:t>
            </a:r>
            <a:r>
              <a:rPr lang="en-US"/>
              <a:t>ïoé²P‎ِ¬0­ëéZ¯</a:t>
            </a:r>
            <a:r>
              <a:rPr lang="ar-IQ"/>
              <a:t>ء­</a:t>
            </a:r>
            <a:r>
              <a:rPr lang="en-US"/>
              <a:t>éْ_}„»­+µc‎</a:t>
            </a:r>
            <a:r>
              <a:rPr lang="ar-IQ"/>
              <a:t>ضِآ{¯</a:t>
            </a:r>
            <a:r>
              <a:rPr lang="en-US"/>
              <a:t>kD$&amp;"ZIR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022490"/>
      </p:ext>
    </p:extLst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ar-IQ"/>
              <a:t>ف¬2‡(}-؟²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4312913"/>
      </p:ext>
    </p:extLst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`ï</a:t>
            </a:r>
            <a:r>
              <a:rPr lang="ar-IQ"/>
              <a:t>زعµ‡‘</a:t>
            </a:r>
            <a:r>
              <a:rPr lang="en-US"/>
              <a:t>G</a:t>
            </a:r>
            <a:r>
              <a:rPr lang="ar-IQ"/>
              <a:t>لً£</a:t>
            </a:r>
            <a:r>
              <a:rPr lang="en-US"/>
              <a:t>l</a:t>
            </a:r>
            <a:r>
              <a:rPr lang="ar-IQ"/>
              <a:t>ظع‎—چًحض¶ِ°س²^أ</a:t>
            </a:r>
            <a:r>
              <a:rPr lang="en-US"/>
              <a:t>Z­5Nj</a:t>
            </a:r>
            <a:r>
              <a:rPr lang="ar-IQ"/>
              <a:t>أ</a:t>
            </a:r>
            <a:r>
              <a:rPr lang="en-US"/>
              <a:t>X&gt;ét</a:t>
            </a:r>
            <a:r>
              <a:rPr lang="ar-IQ"/>
              <a:t>ط:
</a:t>
            </a:r>
            <a:r>
              <a:rPr lang="en-US"/>
              <a:t>œ;</a:t>
            </a:r>
            <a:r>
              <a:rPr lang="ar-IQ"/>
              <a:t>ھصچ¤ي†</a:t>
            </a:r>
            <a:r>
              <a:rPr lang="en-US"/>
              <a:t>G</a:t>
            </a:r>
            <a:r>
              <a:rPr lang="ar-IQ"/>
              <a:t>ہ؟فش</a:t>
            </a:r>
            <a:r>
              <a:rPr lang="en-US"/>
              <a:t>q×¥</a:t>
            </a:r>
            <a:r>
              <a:rPr lang="ar-IQ"/>
              <a:t>ئإ;!ٹک</a:t>
            </a:r>
            <a:r>
              <a:rPr lang="en-US"/>
              <a:t>j»i„</a:t>
            </a:r>
            <a:r>
              <a:rPr lang="ar-IQ"/>
              <a:t>س»</a:t>
            </a:r>
            <a:r>
              <a:rPr lang="en-US"/>
              <a:t>Vv؛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إ</a:t>
            </a:r>
            <a:r>
              <a:rPr lang="en-US"/>
              <a:t>cïû‹ƒ</a:t>
            </a:r>
            <a:r>
              <a:rPr lang="ar-IQ"/>
              <a:t>غ	;§ى</a:t>
            </a:r>
            <a:r>
              <a:rPr lang="en-US"/>
              <a:t>è;I°“®‏</a:t>
            </a:r>
            <a:r>
              <a:rPr lang="ar-IQ"/>
              <a:t>ز½¶„</a:t>
            </a:r>
            <a:r>
              <a:rPr lang="en-US"/>
              <a:t>PwZa	4</a:t>
            </a:r>
            <a:r>
              <a:rPr lang="ar-IQ"/>
              <a:t>إ</a:t>
            </a:r>
            <a:r>
              <a:rPr lang="en-US"/>
              <a:t>Ué±N¸v=†½5</a:t>
            </a:r>
            <a:r>
              <a:rPr lang="ar-IQ"/>
              <a:t>آ(</a:t>
            </a:r>
            <a:r>
              <a:rPr lang="en-US"/>
              <a:t>wl%oQw»¤</a:t>
            </a:r>
            <a:r>
              <a:rPr lang="ar-IQ"/>
              <a:t>ى(†</a:t>
            </a:r>
            <a:r>
              <a:rPr lang="en-US"/>
              <a:t>A„</a:t>
            </a:r>
            <a:r>
              <a:rPr lang="ar-IQ"/>
              <a:t>ل</a:t>
            </a:r>
            <a:r>
              <a:rPr lang="en-US"/>
              <a:t>F‌F®»»±M{¾</a:t>
            </a:r>
            <a:r>
              <a:rPr lang="ar-IQ"/>
              <a:t>ى:</a:t>
            </a:r>
            <a:r>
              <a:rPr lang="en-US"/>
              <a:t>b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3271473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8aWAٌ</a:t>
            </a:r>
            <a:r>
              <a:rPr lang="ar-IQ"/>
              <a:t>آ</a:t>
            </a:r>
            <a:r>
              <a:rPr lang="en-US"/>
              <a:t>ü4</a:t>
            </a:r>
            <a:r>
              <a:rPr lang="ar-IQ"/>
              <a:t>ضً،</a:t>
            </a:r>
            <a:r>
              <a:rPr lang="en-US"/>
              <a:t>B]=¦ƒNM°–M;B</a:t>
            </a:r>
            <a:r>
              <a:rPr lang="ar-IQ"/>
              <a:t>سˆ</a:t>
            </a:r>
            <a:r>
              <a:rPr lang="en-US"/>
              <a:t>h;B</a:t>
            </a:r>
            <a:r>
              <a:rPr lang="ar-IQ"/>
              <a:t>س@ˆ</a:t>
            </a:r>
            <a:r>
              <a:rPr lang="en-US"/>
              <a:t>à×²؟</a:t>
            </a:r>
            <a:r>
              <a:rPr lang="ar-IQ"/>
              <a:t>ع</a:t>
            </a:r>
            <a:r>
              <a:rPr lang="en-US"/>
              <a:t>al'</a:t>
            </a:r>
            <a:r>
              <a:rPr lang="ar-IQ"/>
              <a:t>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2399404"/>
      </p:ext>
    </p:extLst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;6a5†ˆˆ</a:t>
            </a:r>
            <a:r>
              <a:rPr lang="ar-IQ"/>
              <a:t>يآ</a:t>
            </a:r>
            <a:r>
              <a:rPr lang="en-US"/>
              <a:t>Cˆˆ¸aa</a:t>
            </a:r>
            <a:r>
              <a:rPr lang="ar-IQ"/>
              <a:t>ب:†²</a:t>
            </a:r>
            <a:r>
              <a:rPr lang="en-US"/>
              <a:t>ƒC</a:t>
            </a:r>
            <a:r>
              <a:rPr lang="ar-IQ"/>
              <a:t>جِ+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h4!„</a:t>
            </a:r>
            <a:r>
              <a:rPr lang="ar-IQ"/>
              <a:t>ل„ض#</a:t>
            </a:r>
            <a:r>
              <a:rPr lang="en-US"/>
              <a:t>b</a:t>
            </a:r>
            <a:r>
              <a:rPr lang="ar-IQ"/>
              <a:t>خ آ4€ثˆ</a:t>
            </a:r>
            <a:r>
              <a:rPr lang="en-US"/>
              <a:t>i—&amp;</a:t>
            </a:r>
            <a:r>
              <a:rPr lang="ar-IQ"/>
              <a:t>پ</a:t>
            </a:r>
            <a:r>
              <a:rPr lang="en-US"/>
              <a:t>àbx</a:t>
            </a:r>
            <a:r>
              <a:rPr lang="ar-IQ"/>
              <a:t>ط‡</a:t>
            </a:r>
            <a:r>
              <a:rPr lang="en-US"/>
              <a:t>Dp</a:t>
            </a:r>
            <a:r>
              <a:rPr lang="ar-IQ"/>
              <a:t>م</a:t>
            </a:r>
            <a:r>
              <a:rPr lang="en-US"/>
              <a:t>B#ƒ0¨0D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9141442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³&gt;+ˆم</a:t>
            </a:r>
            <a:r>
              <a:rPr lang="en-US"/>
              <a:t>C</a:t>
            </a:r>
            <a:r>
              <a:rPr lang="ar-IQ"/>
              <a:t>چ</a:t>
            </a:r>
            <a:r>
              <a:rPr lang="en-US"/>
              <a:t>zُ</a:t>
            </a:r>
            <a:r>
              <a:rPr lang="ar-IQ"/>
              <a:t>صنء±ز[‌ ¤ء«1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T</a:t>
            </a:r>
            <a:r>
              <a:rPr lang="ar-IQ"/>
              <a:t>ت</a:t>
            </a:r>
            <a:r>
              <a:rPr lang="en-US"/>
              <a:t>ûّ¦</a:t>
            </a:r>
            <a:r>
              <a:rPr lang="ar-IQ"/>
              <a:t>ب</a:t>
            </a:r>
            <a:r>
              <a:rPr lang="en-US"/>
              <a:t>ë@</a:t>
            </a:r>
            <a:r>
              <a:rPr lang="ar-IQ"/>
              <a:t>ء8|</a:t>
            </a:r>
            <a:r>
              <a:rPr lang="en-US"/>
              <a:t>a</a:t>
            </a:r>
            <a:r>
              <a:rPr lang="ar-IQ"/>
              <a:t>آآ</a:t>
            </a:r>
            <a:br>
              <a:rPr lang="ar-IQ"/>
            </a:br>
            <a:r>
              <a:rPr lang="ar-IQ"/>
              <a:t>ےے!’ ن@تن,“گب</a:t>
            </a:r>
            <a:r>
              <a:rPr lang="en-US"/>
              <a:t>o„</a:t>
            </a:r>
            <a:r>
              <a:rPr lang="ar-IQ"/>
              <a:t>ب‚‌گخ9’²‌گد0¶</a:t>
            </a:r>
            <a:r>
              <a:rPr lang="en-US"/>
              <a:t>Aµ</a:t>
            </a:r>
            <a:r>
              <a:rPr lang="ar-IQ"/>
              <a:t>ب2؛}گة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152779"/>
      </p:ext>
    </p:extLst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œ@ً</a:t>
            </a:r>
            <a:r>
              <a:rPr lang="ar-IQ"/>
              <a:t>ض™</a:t>
            </a:r>
            <a:r>
              <a:rPr lang="en-US"/>
              <a:t>i‘</a:t>
            </a:r>
            <a:r>
              <a:rPr lang="ar-IQ"/>
              <a:t>ہ</a:t>
            </a:r>
            <a:r>
              <a:rPr lang="en-US"/>
              <a:t>L†@7‚Zi§­§ûD2&amp;C*</a:t>
            </a:r>
            <a:r>
              <a:rPr lang="ar-IQ"/>
              <a:t>ة</a:t>
            </a:r>
            <a:r>
              <a:rPr lang="en-US"/>
              <a:t>e 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546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"/>
    </mc:Choice>
    <mc:Fallback xmlns="">
      <p:transition spd="slow" advTm="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\C^4</a:t>
            </a:r>
            <a:r>
              <a:rPr lang="ar-IQ"/>
              <a:t>آ–پ™12¼…</a:t>
            </a:r>
            <a:r>
              <a:rPr lang="en-US"/>
              <a:t>r</a:t>
            </a:r>
            <a:r>
              <a:rPr lang="ar-IQ"/>
              <a:t>گ</a:t>
            </a:r>
            <a:r>
              <a:rPr lang="en-US"/>
              <a:t>d.&lt;‹</a:t>
            </a:r>
            <a:r>
              <a:rPr lang="ar-IQ"/>
              <a:t>ن/</a:t>
            </a:r>
            <a:r>
              <a:rPr lang="en-US"/>
              <a:t>aü‚</a:t>
            </a:r>
            <a:r>
              <a:rPr lang="ar-IQ"/>
              <a:t>م‏</a:t>
            </a:r>
            <a:r>
              <a:rPr lang="en-US"/>
              <a:t>CTr±ُ</a:t>
            </a:r>
            <a:r>
              <a:rPr lang="ar-IQ"/>
              <a:t>ح™³°™ظ	„</a:t>
            </a:r>
            <a:r>
              <a:rPr lang="en-US"/>
              <a:t>pB9	</a:t>
            </a:r>
            <a:r>
              <a:rPr lang="ar-IQ"/>
              <a:t>ب;!™„ج¼"^</a:t>
            </a:r>
            <a:r>
              <a:rPr lang="en-US"/>
              <a:t>A</a:t>
            </a:r>
            <a:r>
              <a:rPr lang="ar-IQ"/>
              <a:t>چژ2"ءپ¾¸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üD&amp;E&amp;E</a:t>
            </a:r>
            <a:r>
              <a:rPr lang="ar-IQ"/>
              <a:t>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214075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2س</a:t>
            </a:r>
            <a:r>
              <a:rPr lang="en-US"/>
              <a:t>A</a:t>
            </a:r>
            <a:r>
              <a:rPr lang="ar-IQ"/>
              <a:t>ف</a:t>
            </a:r>
            <a:r>
              <a:rPr lang="en-US"/>
              <a:t>eœ </a:t>
            </a:r>
            <a:r>
              <a:rPr lang="ar-IQ"/>
              <a:t>ى </a:t>
            </a:r>
            <a:r>
              <a:rPr lang="en-US"/>
              <a:t>î</a:t>
            </a:r>
            <a:r>
              <a:rPr lang="ar-IQ"/>
              <a:t>ل‘</a:t>
            </a:r>
            <a:r>
              <a:rPr lang="en-US"/>
              <a:t>O</a:t>
            </a:r>
            <a:r>
              <a:rPr lang="ar-IQ"/>
              <a:t>ن</a:t>
            </a:r>
            <a:r>
              <a:rPr lang="en-US"/>
              <a:t>Jz</a:t>
            </a:r>
            <a:r>
              <a:rPr lang="ar-IQ"/>
              <a:t>گ</a:t>
            </a:r>
            <a:r>
              <a:rPr lang="en-US"/>
              <a:t>Q
CD</a:t>
            </a:r>
            <a:r>
              <a:rPr lang="ar-IQ"/>
              <a:t>آ</a:t>
            </a:r>
            <a:r>
              <a:rPr lang="en-US"/>
              <a:t>NBpA“</a:t>
            </a:r>
            <a:r>
              <a:rPr lang="ar-IQ"/>
              <a:t>ج…&lt;</a:t>
            </a:r>
            <a:r>
              <a:rPr lang="en-US"/>
              <a:t>A‘&amp;@</a:t>
            </a:r>
            <a:r>
              <a:rPr lang="ar-IQ"/>
              <a:t>أ“ ً</a:t>
            </a:r>
            <a:r>
              <a:rPr lang="en-US"/>
              <a:t>Eًّji¨Aà‹</a:t>
            </a:r>
            <a:r>
              <a:rPr lang="ar-IQ"/>
              <a:t>ل„ب¶ں®†‍ </a:t>
            </a:r>
            <a:r>
              <a:rPr lang="en-US"/>
              <a:t>Ck¦‡·#`</a:t>
            </a:r>
            <a:r>
              <a:rPr lang="ar-IQ"/>
              <a:t>قچج </a:t>
            </a:r>
            <a:r>
              <a:rPr lang="en-US"/>
              <a:t>î</a:t>
            </a:r>
            <a:r>
              <a:rPr lang="ar-IQ"/>
              <a:t>ضد„</a:t>
            </a:r>
            <a:r>
              <a:rPr lang="en-US"/>
              <a:t>GA،y</a:t>
            </a:r>
            <a:r>
              <a:rPr lang="ar-IQ"/>
              <a:t>ڈ</a:t>
            </a:r>
            <a:r>
              <a:rPr lang="en-US"/>
              <a:t>M8I„oa</a:t>
            </a:r>
            <a:r>
              <a:rPr lang="ar-IQ"/>
              <a:t>ط</a:t>
            </a:r>
            <a:r>
              <a:rPr lang="en-US"/>
              <a:t>M6</a:t>
            </a:r>
            <a:r>
              <a:rPr lang="ar-IQ"/>
              <a:t>ث…</a:t>
            </a:r>
            <a:r>
              <a:rPr lang="en-US"/>
              <a:t>O</a:t>
            </a:r>
            <a:r>
              <a:rPr lang="ar-IQ"/>
              <a:t>ة</a:t>
            </a:r>
            <a:r>
              <a:rPr lang="en-US"/>
              <a:t>A9</a:t>
            </a:r>
            <a:r>
              <a:rPr lang="ar-IQ"/>
              <a:t>سى ًِ]</a:t>
            </a:r>
            <a:r>
              <a:rPr lang="en-US"/>
              <a:t>MA?</a:t>
            </a:r>
            <a:r>
              <a:rPr lang="ar-IQ"/>
              <a:t>غآ</a:t>
            </a:r>
            <a:r>
              <a:rPr lang="en-US"/>
              <a:t>d3‌</a:t>
            </a:r>
            <a:r>
              <a:rPr lang="ar-IQ"/>
              <a:t>ھ</a:t>
            </a:r>
            <a:r>
              <a:rPr lang="en-US"/>
              <a:t>p¶</a:t>
            </a:r>
            <a:r>
              <a:rPr lang="ar-IQ"/>
              <a:t>س</a:t>
            </a:r>
            <a:r>
              <a:rPr lang="en-US"/>
              <a:t>B‏²y3‏C—َ&gt;</a:t>
            </a:r>
            <a:r>
              <a:rPr lang="ar-IQ"/>
              <a:t>گ</a:t>
            </a:r>
            <a:r>
              <a:rPr lang="en-US"/>
              <a:t>wKJ</a:t>
            </a:r>
            <a:r>
              <a:rPr lang="ar-IQ"/>
              <a:t>س™</a:t>
            </a:r>
            <a:r>
              <a:rPr lang="en-US"/>
              <a:t>îg·v&gt;</a:t>
            </a:r>
            <a:r>
              <a:rPr lang="ar-IQ"/>
              <a:t>ط</a:t>
            </a:r>
            <a:r>
              <a:rPr lang="en-US"/>
              <a:t>Ry?</a:t>
            </a:r>
            <a:r>
              <a:rPr lang="ar-IQ"/>
              <a:t>ل]ي</a:t>
            </a:r>
            <a:r>
              <a:rPr lang="en-US"/>
              <a:t>tm؛F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7400430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لً</a:t>
            </a:r>
            <a:r>
              <a:rPr lang="en-US"/>
              <a:t>è</a:t>
            </a:r>
            <a:r>
              <a:rPr lang="ar-IQ"/>
              <a:t>غ}„4</a:t>
            </a:r>
            <a:r>
              <a:rPr lang="en-US"/>
              <a:t>r~</a:t>
            </a:r>
            <a:r>
              <a:rPr lang="ar-IQ"/>
              <a:t>ک*</a:t>
            </a:r>
            <a:r>
              <a:rPr lang="en-US"/>
              <a:t>o؟I؟£‹b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606623"/>
      </p:ext>
    </p:extLst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¥w¤F</a:t>
            </a:r>
            <a:r>
              <a:rPr lang="ar-IQ"/>
              <a:t>غ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7607134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¾چ¶</a:t>
            </a:r>
            <a:r>
              <a:rPr lang="en-US"/>
              <a:t>é›ـ</a:t>
            </a:r>
            <a:r>
              <a:rPr lang="ar-IQ"/>
              <a:t>ےقµ</a:t>
            </a:r>
            <a:r>
              <a:rPr lang="en-US"/>
              <a:t>a3</a:t>
            </a:r>
            <a:r>
              <a:rPr lang="ar-IQ"/>
              <a:t>ي</a:t>
            </a:r>
            <a:r>
              <a:rPr lang="en-US"/>
              <a:t>ôD†</a:t>
            </a:r>
            <a:r>
              <a:rPr lang="ar-IQ"/>
              <a:t>ذ</a:t>
            </a:r>
            <a:r>
              <a:rPr lang="en-US"/>
              <a:t>Aëa3</a:t>
            </a:r>
            <a:r>
              <a:rPr lang="ar-IQ"/>
              <a:t>ي­ز</a:t>
            </a:r>
            <a:r>
              <a:rPr lang="en-US"/>
              <a:t>Z؛6</a:t>
            </a:r>
            <a:r>
              <a:rPr lang="ar-IQ"/>
              <a:t>غ</a:t>
            </a:r>
            <a:r>
              <a:rPr lang="en-US"/>
              <a:t>A‍;A‍;</a:t>
            </a:r>
            <a:r>
              <a:rPr lang="ar-IQ"/>
              <a:t>ضآ×</a:t>
            </a:r>
            <a:r>
              <a:rPr lang="en-US"/>
              <a:t>a{©&amp;</a:t>
            </a:r>
            <a:r>
              <a:rPr lang="ar-IQ"/>
              <a:t>ےھھ</a:t>
            </a:r>
            <a:r>
              <a:rPr lang="en-US"/>
              <a:t>I؛</a:t>
            </a:r>
            <a:r>
              <a:rPr lang="ar-IQ"/>
              <a:t>ٹ§‎</a:t>
            </a:r>
            <a:r>
              <a:rPr lang="en-US"/>
              <a:t>Tq»ï</a:t>
            </a:r>
            <a:r>
              <a:rPr lang="ar-IQ"/>
              <a:t>ر¶÷ذ@</a:t>
            </a:r>
            <a:r>
              <a:rPr lang="en-US"/>
              <a:t>è‏</a:t>
            </a:r>
            <a:r>
              <a:rPr lang="ar-IQ"/>
              <a:t>ة؟</a:t>
            </a:r>
            <a:r>
              <a:rPr lang="en-US"/>
              <a:t>A´z</a:t>
            </a:r>
            <a:r>
              <a:rPr lang="ar-IQ"/>
              <a:t>ف$ع8؟؛</a:t>
            </a:r>
            <a:r>
              <a:rPr lang="en-US"/>
              <a:t>M</a:t>
            </a:r>
            <a:r>
              <a:rPr lang="ar-IQ"/>
              <a:t>زع</a:t>
            </a:r>
            <a:r>
              <a:rPr lang="en-US"/>
              <a:t>N</a:t>
            </a:r>
            <a:r>
              <a:rPr lang="ar-IQ"/>
              <a:t>آك¾آع</a:t>
            </a:r>
            <a:r>
              <a:rPr lang="en-US"/>
              <a:t>ï_kaq</a:t>
            </a:r>
            <a:r>
              <a:rPr lang="ar-IQ"/>
              <a:t>ے</a:t>
            </a:r>
            <a:r>
              <a:rPr lang="en-US"/>
              <a:t>T“tïN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كص</a:t>
            </a:r>
            <a:r>
              <a:rPr lang="en-US"/>
              <a:t>E3</a:t>
            </a:r>
            <a:r>
              <a:rPr lang="ar-IQ"/>
              <a:t>پ/¯</a:t>
            </a:r>
            <a:r>
              <a:rPr lang="en-US"/>
              <a:t>ccN</a:t>
            </a:r>
            <a:r>
              <a:rPr lang="ar-IQ"/>
              <a:t>خ</a:t>
            </a:r>
            <a:r>
              <a:rPr lang="en-US"/>
              <a:t>g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ے</a:t>
            </a:r>
            <a:r>
              <a:rPr lang="en-US"/>
              <a:t>ï¤</a:t>
            </a:r>
            <a:r>
              <a:rPr lang="ar-IQ"/>
              <a:t>ك</a:t>
            </a:r>
            <a:r>
              <a:rPr lang="en-US"/>
              <a:t>û</a:t>
            </a:r>
            <a:r>
              <a:rPr lang="ar-IQ"/>
              <a:t>آ…غآاس پ×</a:t>
            </a:r>
            <a:r>
              <a:rPr lang="en-US"/>
              <a:t>t·</a:t>
            </a:r>
            <a:r>
              <a:rPr lang="ar-IQ"/>
              <a:t>م¦ے</a:t>
            </a:r>
            <a:r>
              <a:rPr lang="en-US"/>
              <a:t>q</a:t>
            </a:r>
            <a:r>
              <a:rPr lang="ar-IQ"/>
              <a:t>كك×§ے</a:t>
            </a:r>
            <a:r>
              <a:rPr lang="en-US"/>
              <a:t>uë،</a:t>
            </a:r>
            <a:r>
              <a:rPr lang="ar-IQ"/>
              <a:t>ك«</a:t>
            </a:r>
            <a:r>
              <a:rPr lang="en-US"/>
              <a:t>ê‏¾</a:t>
            </a:r>
            <a:r>
              <a:rPr lang="ar-IQ"/>
              <a:t>آ#®‎</a:t>
            </a:r>
            <a:r>
              <a:rPr lang="en-US"/>
              <a:t>ô“ٌw{</a:t>
            </a:r>
            <a:r>
              <a:rPr lang="ar-IQ"/>
              <a:t>ز&gt;ڈ'_µ½</a:t>
            </a:r>
            <a:r>
              <a:rPr lang="en-US"/>
              <a:t>n/û‏—؟^ْûïé&gt;«ï</a:t>
            </a:r>
            <a:r>
              <a:rPr lang="ar-IQ"/>
              <a:t>ك×ْ‚.©_</a:t>
            </a:r>
            <a:r>
              <a:rPr lang="en-US"/>
              <a:t>Zê“û^×‏„§	û</a:t>
            </a:r>
            <a:r>
              <a:rPr lang="ar-IQ"/>
              <a:t>ز‡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8489325"/>
      </p:ext>
    </p:extLst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+v‡‎/W~’</a:t>
            </a:r>
            <a:r>
              <a:rPr lang="ar-IQ"/>
              <a:t>ے</a:t>
            </a:r>
            <a:r>
              <a:rPr lang="en-US"/>
              <a:t>ç´?ُ¥ii7]ُOô</a:t>
            </a:r>
            <a:r>
              <a:rPr lang="ar-IQ"/>
              <a:t>ے‎</a:t>
            </a:r>
            <a:r>
              <a:rPr lang="en-US"/>
              <a:t>ü</a:t>
            </a:r>
            <a:r>
              <a:rPr lang="ar-IQ"/>
              <a:t>كَ`صے؛ْے‏؟</a:t>
            </a:r>
            <a:r>
              <a:rPr lang="en-US"/>
              <a:t>nq</a:t>
            </a:r>
            <a:r>
              <a:rPr lang="ar-IQ"/>
              <a:t>ذ/~</a:t>
            </a:r>
            <a:r>
              <a:rPr lang="en-US"/>
              <a:t>x“m‏¸_üB</a:t>
            </a:r>
            <a:r>
              <a:rPr lang="ar-IQ"/>
              <a:t>فط÷ے</a:t>
            </a:r>
            <a:r>
              <a:rPr lang="en-US"/>
              <a:t>ï]ù°h</a:t>
            </a:r>
            <a:r>
              <a:rPr lang="ar-IQ"/>
              <a:t>ےد‎</a:t>
            </a:r>
            <a:r>
              <a:rPr lang="en-US"/>
              <a:t>ù°</a:t>
            </a:r>
            <a:r>
              <a:rPr lang="ar-IQ"/>
              <a:t>جےےے°ˆا(ےعےك´</a:t>
            </a:r>
            <a:r>
              <a:rPr lang="en-US"/>
              <a:t>ûO‎f</a:t>
            </a:r>
            <a:r>
              <a:rPr lang="ar-IQ"/>
              <a:t>ہٹً</a:t>
            </a:r>
            <a:r>
              <a:rPr lang="en-US"/>
              <a:t>èG_„0</a:t>
            </a:r>
            <a:r>
              <a:rPr lang="ar-IQ"/>
              <a:t>ل¯»…</a:t>
            </a:r>
            <a:r>
              <a:rPr lang="en-US"/>
              <a:t>û‎</a:t>
            </a:r>
            <a:r>
              <a:rPr lang="ar-IQ"/>
              <a:t>ككُ‎!؟µ¯ً†ص}®ُغے_ؤ‎}}ےے</a:t>
            </a:r>
            <a:r>
              <a:rPr lang="en-US"/>
              <a:t>û</a:t>
            </a:r>
            <a:r>
              <a:rPr lang="ar-IQ"/>
              <a:t>ےًط</a:t>
            </a:r>
            <a:r>
              <a:rPr lang="en-US"/>
              <a:t>oْP</a:t>
            </a:r>
            <a:r>
              <a:rPr lang="ar-IQ"/>
              <a:t>ژ/</a:t>
            </a:r>
            <a:r>
              <a:rPr lang="en-US"/>
              <a:t>ë‘</a:t>
            </a:r>
            <a:r>
              <a:rPr lang="ar-IQ"/>
              <a:t>ل</a:t>
            </a:r>
            <a:r>
              <a:rPr lang="en-US"/>
              <a:t>Ywk</a:t>
            </a:r>
            <a:r>
              <a:rPr lang="ar-IQ"/>
              <a:t>ےے؟ے</a:t>
            </a:r>
            <a:r>
              <a:rPr lang="en-US"/>
              <a:t>ëî—‏×ِP</a:t>
            </a:r>
            <a:r>
              <a:rPr lang="ar-IQ"/>
              <a:t>ے</a:t>
            </a:r>
            <a:r>
              <a:rPr lang="en-US"/>
              <a:t>ïْ</a:t>
            </a:r>
            <a:r>
              <a:rPr lang="ar-IQ"/>
              <a:t>ے</a:t>
            </a:r>
            <a:r>
              <a:rPr lang="en-US"/>
              <a:t>î؟</a:t>
            </a:r>
            <a:r>
              <a:rPr lang="ar-IQ"/>
              <a:t>ےص</a:t>
            </a:r>
            <a:r>
              <a:rPr lang="en-US"/>
              <a:t>u_</a:t>
            </a:r>
            <a:r>
              <a:rPr lang="ar-IQ"/>
              <a:t>ے¾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m؟Ut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ç</a:t>
            </a:r>
            <a:r>
              <a:rPr lang="ar-IQ"/>
              <a:t>ےے ×</a:t>
            </a:r>
            <a:r>
              <a:rPr lang="en-US"/>
              <a:t>oْ</a:t>
            </a:r>
            <a:r>
              <a:rPr lang="ar-IQ"/>
              <a:t>ے</a:t>
            </a:r>
            <a:r>
              <a:rPr lang="en-US"/>
              <a:t>ü®‍û</a:t>
            </a:r>
            <a:r>
              <a:rPr lang="ar-IQ"/>
              <a:t>ے؟</a:t>
            </a:r>
            <a:r>
              <a:rPr lang="en-US"/>
              <a:t>ï</a:t>
            </a:r>
            <a:r>
              <a:rPr lang="ar-IQ"/>
              <a:t>ے{÷ےے‏¾»{</a:t>
            </a:r>
            <a:r>
              <a:rPr lang="en-US"/>
              <a:t>ë</a:t>
            </a:r>
            <a:r>
              <a:rPr lang="ar-IQ"/>
              <a:t>ط</a:t>
            </a:r>
            <a:r>
              <a:rPr lang="en-US"/>
              <a:t>p‏ï¥</a:t>
            </a:r>
            <a:r>
              <a:rPr lang="ar-IQ"/>
              <a:t>ےل¶ط7ےےْ</a:t>
            </a:r>
            <a:r>
              <a:rPr lang="en-US"/>
              <a:t>O‎؟‎</a:t>
            </a:r>
            <a:r>
              <a:rPr lang="ar-IQ"/>
              <a:t>ض½؟¯ے¯كے­</a:t>
            </a:r>
            <a:r>
              <a:rPr lang="en-US"/>
              <a:t>ïْ</a:t>
            </a:r>
            <a:r>
              <a:rPr lang="ar-IQ"/>
              <a:t>ككے؟¾</a:t>
            </a:r>
            <a:r>
              <a:rPr lang="en-US"/>
              <a:t>uë</a:t>
            </a:r>
            <a:r>
              <a:rPr lang="ar-IQ"/>
              <a:t>ف</a:t>
            </a:r>
            <a:r>
              <a:rPr lang="en-US"/>
              <a:t>ïU</a:t>
            </a:r>
            <a:r>
              <a:rPr lang="ar-IQ"/>
              <a:t>زےْ</a:t>
            </a:r>
            <a:r>
              <a:rPr lang="en-US"/>
              <a:t>îâµ</a:t>
            </a:r>
            <a:r>
              <a:rPr lang="ar-IQ"/>
              <a:t>ےُ</a:t>
            </a:r>
            <a:r>
              <a:rPr lang="en-US"/>
              <a:t>t½{ï‎ْî×}</a:t>
            </a:r>
            <a:r>
              <a:rPr lang="ar-IQ"/>
              <a:t>ےق—ُ¯</a:t>
            </a:r>
            <a:r>
              <a:rPr lang="en-US"/>
              <a:t>wïl</a:t>
            </a:r>
            <a:r>
              <a:rPr lang="ar-IQ"/>
              <a:t>چْ</a:t>
            </a:r>
            <a:r>
              <a:rPr lang="en-US"/>
              <a:t>ûûû</a:t>
            </a:r>
            <a:r>
              <a:rPr lang="ar-IQ"/>
              <a:t>ضُكغِة</a:t>
            </a:r>
            <a:r>
              <a:rPr lang="en-US"/>
              <a:t>A‌</a:t>
            </a:r>
            <a:r>
              <a:rPr lang="ar-IQ"/>
              <a:t>ج</a:t>
            </a:r>
            <a:r>
              <a:rPr lang="en-US"/>
              <a:t>î</a:t>
            </a:r>
            <a:r>
              <a:rPr lang="ar-IQ"/>
              <a:t>ےےُ»؟</a:t>
            </a:r>
            <a:r>
              <a:rPr lang="en-US"/>
              <a:t>Zïُkُ؛؟</a:t>
            </a:r>
            <a:r>
              <a:rPr lang="ar-IQ"/>
              <a:t>ي’ٹ</a:t>
            </a:r>
            <a:r>
              <a:rPr lang="en-US"/>
              <a:t>o</a:t>
            </a:r>
            <a:r>
              <a:rPr lang="ar-IQ"/>
              <a:t>ك­</a:t>
            </a:r>
            <a:r>
              <a:rPr lang="en-US"/>
              <a:t>o^ُ¾</a:t>
            </a:r>
            <a:r>
              <a:rPr lang="ar-IQ"/>
              <a:t>بف؟»ض</a:t>
            </a:r>
            <a:r>
              <a:rPr lang="en-US"/>
              <a:t>Hû
</a:t>
            </a:r>
            <a:r>
              <a:rPr lang="ar-IQ"/>
              <a:t>ك§</a:t>
            </a:r>
            <a:r>
              <a:rPr lang="en-US"/>
              <a:t>zv¶©</a:t>
            </a:r>
            <a:r>
              <a:rPr lang="ar-IQ"/>
              <a:t>غ</a:t>
            </a:r>
            <a:r>
              <a:rPr lang="en-US"/>
              <a:t>do</a:t>
            </a:r>
            <a:r>
              <a:rPr lang="ar-IQ"/>
              <a:t>ق÷</a:t>
            </a:r>
            <a:r>
              <a:rPr lang="en-US"/>
              <a:t>z]</a:t>
            </a:r>
            <a:r>
              <a:rPr lang="ar-IQ"/>
              <a:t>ھ</a:t>
            </a:r>
            <a:r>
              <a:rPr lang="en-US"/>
              <a:t>z}</a:t>
            </a:r>
            <a:r>
              <a:rPr lang="ar-IQ"/>
              <a:t>ص</a:t>
            </a:r>
            <a:r>
              <a:rPr lang="en-US"/>
              <a:t>éé‎&gt;؟</a:t>
            </a:r>
            <a:r>
              <a:rPr lang="ar-IQ"/>
              <a:t>يى0ںض®—</a:t>
            </a:r>
            <a:r>
              <a:rPr lang="en-US"/>
              <a:t>U’féûW</a:t>
            </a:r>
            <a:r>
              <a:rPr lang="ar-IQ"/>
              <a:t>ز¹ 4?µ</a:t>
            </a:r>
            <a:r>
              <a:rPr lang="en-US"/>
              <a:t>Tïƒ`</a:t>
            </a:r>
            <a:r>
              <a:rPr lang="ar-IQ"/>
              <a:t>آ</a:t>
            </a:r>
            <a:r>
              <a:rPr lang="en-US"/>
              <a:t>p</a:t>
            </a:r>
            <a:r>
              <a:rPr lang="ar-IQ"/>
              <a:t>س</a:t>
            </a:r>
            <a:r>
              <a:rPr lang="en-US"/>
              <a:t>ƒ</a:t>
            </a:r>
            <a:r>
              <a:rPr lang="ar-IQ"/>
              <a:t>ص;</a:t>
            </a:r>
            <a:r>
              <a:rPr lang="en-US"/>
              <a:t>x6c</a:t>
            </a:r>
            <a:r>
              <a:rPr lang="ar-IQ"/>
              <a:t>زے‏ص</a:t>
            </a:r>
            <a:r>
              <a:rPr lang="en-US"/>
              <a:t>b</a:t>
            </a:r>
            <a:r>
              <a:rPr lang="ar-IQ"/>
              <a:t>س[#'</a:t>
            </a:r>
            <a:br>
              <a:rPr lang="ar-IQ"/>
            </a:br>
            <a:r>
              <a:rPr lang="ar-IQ"/>
              <a:t>°×</a:t>
            </a:r>
            <a:r>
              <a:rPr lang="en-US"/>
              <a:t>c´­&amp;×A„4</a:t>
            </a:r>
            <a:r>
              <a:rPr lang="ar-IQ"/>
              <a:t>ص</a:t>
            </a:r>
            <a:r>
              <a:rPr lang="en-US"/>
              <a:t>nkُ¥­§</a:t>
            </a:r>
            <a:r>
              <a:rPr lang="ar-IQ"/>
              <a:t>ش</a:t>
            </a:r>
            <a:r>
              <a:rPr lang="en-US"/>
              <a:t>wُo</a:t>
            </a:r>
            <a:r>
              <a:rPr lang="ar-IQ"/>
              <a:t>عأط</a:t>
            </a:r>
            <a:r>
              <a:rPr lang="en-US"/>
              <a:t>é†°o</a:t>
            </a:r>
            <a:r>
              <a:rPr lang="ar-IQ"/>
              <a:t>ز</a:t>
            </a:r>
            <a:r>
              <a:rPr lang="en-US"/>
              <a:t>k؛kj©¾­î‌</a:t>
            </a:r>
            <a:r>
              <a:rPr lang="ar-IQ"/>
              <a:t>ھس¾س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853418"/>
      </p:ext>
    </p:extLst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ar-IQ"/>
              <a:t>آ§…</a:t>
            </a:r>
            <a:r>
              <a:rPr lang="en-US"/>
              <a:t>A؟ًُh==[	]G¤؟‌</a:t>
            </a:r>
            <a:r>
              <a:rPr lang="ar-IQ"/>
              <a:t>ي§ف</a:t>
            </a:r>
            <a:r>
              <a:rPr lang="en-US"/>
              <a:t>V</a:t>
            </a:r>
            <a:r>
              <a:rPr lang="ar-IQ"/>
              <a:t>أ^</a:t>
            </a:r>
            <a:r>
              <a:rPr lang="en-US"/>
              <a:t>â</a:t>
            </a:r>
            <a:r>
              <a:rPr lang="ar-IQ"/>
              <a:t>ط¦¢ط®‍ز</a:t>
            </a:r>
            <a:r>
              <a:rPr lang="en-US"/>
              <a:t>m:v</a:t>
            </a:r>
            <a:r>
              <a:rPr lang="ar-IQ"/>
              <a:t>آ</a:t>
            </a:r>
            <a:r>
              <a:rPr lang="en-US"/>
              <a:t>OPë</a:t>
            </a:r>
            <a:r>
              <a:rPr lang="ar-IQ"/>
              <a:t>س¤ے‎ٹڈےسى&amp;آ</a:t>
            </a:r>
            <a:r>
              <a:rPr lang="en-US"/>
              <a:t>UُûB@</a:t>
            </a:r>
            <a:r>
              <a:rPr lang="ar-IQ"/>
              <a:t>س</a:t>
            </a:r>
            <a:r>
              <a:rPr lang="en-US"/>
              <a:t>Nït</a:t>
            </a:r>
            <a:r>
              <a:rPr lang="ar-IQ"/>
              <a:t>ں±</a:t>
            </a:r>
            <a:r>
              <a:rPr lang="en-US"/>
              <a:t>Xi¦</a:t>
            </a:r>
            <a:r>
              <a:rPr lang="ar-IQ"/>
              <a:t>ک</a:t>
            </a:r>
            <a:r>
              <a:rPr lang="en-US"/>
              <a:t>u</a:t>
            </a:r>
            <a:r>
              <a:rPr lang="ar-IQ"/>
              <a:t>ص?§¸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Lْ</a:t>
            </a:r>
            <a:br>
              <a:rPr lang="en-US"/>
            </a:br>
            <a:r>
              <a:rPr lang="ar-IQ"/>
              <a:t>س¶س‡ط</a:t>
            </a:r>
            <a:r>
              <a:rPr lang="en-US"/>
              <a:t>ui</a:t>
            </a:r>
            <a:r>
              <a:rPr lang="ar-IQ"/>
              <a:t>ٹ</a:t>
            </a:r>
            <a:r>
              <a:rPr lang="en-US"/>
              <a:t>h8owِ</a:t>
            </a:r>
            <a:r>
              <a:rPr lang="ar-IQ"/>
              <a:t>گ</a:t>
            </a:r>
            <a:r>
              <a:rPr lang="en-US"/>
              <a:t>b@</a:t>
            </a:r>
            <a:r>
              <a:rPr lang="ar-IQ"/>
              <a:t>ذ»</a:t>
            </a:r>
            <a:r>
              <a:rPr lang="en-US"/>
              <a:t>M8ˆaA‚</a:t>
            </a:r>
            <a:r>
              <a:rPr lang="ar-IQ"/>
              <a:t>أ</a:t>
            </a:r>
            <a:r>
              <a:rPr lang="en-US"/>
              <a:t>LSL i¦4""B-1[La8a4</a:t>
            </a:r>
            <a:r>
              <a:rPr lang="ar-IQ"/>
              <a:t>ذ</a:t>
            </a:r>
            <a:r>
              <a:rPr lang="en-US"/>
              <a:t>q`©¦l</a:t>
            </a:r>
            <a:r>
              <a:rPr lang="ar-IQ"/>
              <a:t>آأ»</a:t>
            </a:r>
            <a:r>
              <a:rPr lang="en-US"/>
              <a:t>M</a:t>
            </a:r>
            <a:br>
              <a:rPr lang="en-US"/>
            </a:br>
            <a:r>
              <a:rPr lang="en-US"/>
              <a:t>"</a:t>
            </a:r>
            <a:r>
              <a:rPr lang="ar-IQ"/>
              <a:t>ي</a:t>
            </a:r>
            <a:r>
              <a:rPr lang="en-US"/>
              <a:t>aa„!‚pâ0„0„0Mˆˆ¸â-g°</a:t>
            </a:r>
            <a:r>
              <a:rPr lang="ar-IQ"/>
              <a:t>ڑؤ0ˆ</a:t>
            </a:r>
            <a:r>
              <a:rPr lang="en-US"/>
              <a:t>d±h9€"d</a:t>
            </a:r>
            <a:r>
              <a:rPr lang="ar-IQ"/>
              <a:t>ل²</a:t>
            </a:r>
            <a:r>
              <a:rPr lang="en-US"/>
              <a:t>â„"B"!œ</a:t>
            </a:r>
            <a:r>
              <a:rPr lang="ar-IQ"/>
              <a:t>گ‹</a:t>
            </a:r>
            <a:r>
              <a:rPr lang="en-US"/>
              <a:t>A</a:t>
            </a:r>
            <a:r>
              <a:rPr lang="ar-IQ"/>
              <a:t>ع</a:t>
            </a:r>
            <a:r>
              <a:rPr lang="en-US"/>
              <a:t>iDA„"8ˆ‡ L</a:t>
            </a:r>
            <a:r>
              <a:rPr lang="ar-IQ"/>
              <a:t>ءاب‚?ن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8380664"/>
      </p:ext>
    </p:extLst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@ق</a:t>
            </a:r>
            <a:r>
              <a:rPr lang="en-US"/>
              <a:t>yU</a:t>
            </a:r>
            <a:r>
              <a:rPr lang="ar-IQ"/>
              <a:t>ص،</a:t>
            </a:r>
            <a:r>
              <a:rPr lang="en-US"/>
              <a:t>û،</a:t>
            </a:r>
            <a:r>
              <a:rPr lang="ar-IQ"/>
              <a:t>ع}اےٍ</a:t>
            </a:r>
            <a:r>
              <a:rPr lang="en-US"/>
              <a:t>pG x-@</a:t>
            </a:r>
            <a:r>
              <a:rPr lang="ar-IQ"/>
              <a:t>أن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0238673"/>
      </p:ext>
    </p:extLst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±ب®</a:t>
            </a:r>
            <a:r>
              <a:rPr lang="en-US"/>
              <a:t>C 3</a:t>
            </a:r>
            <a:r>
              <a:rPr lang="ar-IQ"/>
              <a:t>ژ</a:t>
            </a:r>
            <a:r>
              <a:rPr lang="en-US"/>
              <a:t>C v@</a:t>
            </a:r>
            <a:r>
              <a:rPr lang="ar-IQ"/>
              <a:t>ط
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P9C</a:t>
            </a:r>
            <a:r>
              <a:rPr lang="ar-IQ"/>
              <a:t>ط</a:t>
            </a:r>
            <a:r>
              <a:rPr lang="en-US"/>
              <a:t>NًƒL</a:t>
            </a:r>
            <a:r>
              <a:rPr lang="ar-IQ"/>
              <a:t>پ</a:t>
            </a:r>
            <a:r>
              <a:rPr lang="en-US"/>
              <a:t>à³aAht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پ</a:t>
            </a:r>
            <a:r>
              <a:rPr lang="en-US"/>
              <a:t>D</a:t>
            </a:r>
            <a:r>
              <a:rPr lang="ar-IQ"/>
              <a:t>ة!ء4.</a:t>
            </a:r>
            <a:r>
              <a:rPr lang="en-US"/>
              <a:t>î</a:t>
            </a:r>
            <a:r>
              <a:rPr lang="ar-IQ"/>
              <a:t>ے\ س</a:t>
            </a:r>
            <a:r>
              <a:rPr lang="en-US"/>
              <a:t>L </a:t>
            </a:r>
            <a:r>
              <a:rPr lang="ar-IQ"/>
              <a:t>ب9ؤ‹</a:t>
            </a:r>
            <a:r>
              <a:rPr lang="en-US"/>
              <a:t>Zj½¯ٍ†ـ'¦</a:t>
            </a:r>
            <a:r>
              <a:rPr lang="ar-IQ"/>
              <a:t>ڑُض</a:t>
            </a:r>
            <a:r>
              <a:rPr lang="en-US"/>
              <a:t>âï£‰&amp;×َ
¾"?ï^î.“</a:t>
            </a:r>
            <a:r>
              <a:rPr lang="ar-IQ"/>
              <a:t>صّ؟ّمگ&lt;#¯!¢?ب</a:t>
            </a:r>
            <a:br>
              <a:rPr lang="ar-IQ"/>
            </a:br>
            <a:r>
              <a:rPr lang="ar-IQ"/>
              <a:t>0@ً+چ&lt;†@4?گ</a:t>
            </a:r>
            <a:r>
              <a:rPr lang="en-US"/>
              <a:t>eŒ</a:t>
            </a:r>
            <a:r>
              <a:rPr lang="ar-IQ"/>
              <a:t>پ»§گ</a:t>
            </a:r>
            <a:r>
              <a:rPr lang="en-US"/>
              <a:t>R}2?ù</a:t>
            </a:r>
            <a:r>
              <a:rPr lang="ar-IQ"/>
              <a:t>،ب</a:t>
            </a:r>
            <a:br>
              <a:rPr lang="ar-IQ"/>
            </a:br>
            <a:r>
              <a:rPr lang="ar-IQ"/>
              <a:t>ٍ</a:t>
            </a:r>
            <a:r>
              <a:rPr lang="en-US"/>
              <a:t>da2‹</a:t>
            </a:r>
            <a:r>
              <a:rPr lang="ar-IQ"/>
              <a:t>ڑ6| ك</a:t>
            </a:r>
            <a:r>
              <a:rPr lang="en-US"/>
              <a:t>B‡"¹</a:t>
            </a:r>
            <a:r>
              <a:rPr lang="ar-IQ"/>
              <a:t>آ8</a:t>
            </a:r>
            <a:r>
              <a:rPr lang="en-US"/>
              <a:t>Msb}</a:t>
            </a:r>
            <a:r>
              <a:rPr lang="ar-IQ"/>
              <a:t>ن#	گح}™— س</a:t>
            </a:r>
            <a:r>
              <a:rPr lang="en-US"/>
              <a:t>d°ƒٌG#]2 </a:t>
            </a:r>
            <a:r>
              <a:rPr lang="ar-IQ"/>
              <a:t>ژ4ژ</a:t>
            </a:r>
            <a:r>
              <a:rPr lang="en-US"/>
              <a:t>h2‹ </a:t>
            </a:r>
            <a:r>
              <a:rPr lang="ar-IQ"/>
              <a:t>ذن3ژ</a:t>
            </a:r>
            <a:r>
              <a:rPr lang="en-US"/>
              <a:t>AwA</a:t>
            </a:r>
            <a:r>
              <a:rPr lang="ar-IQ"/>
              <a:t>گظؤذ":</a:t>
            </a:r>
            <a:r>
              <a:rPr lang="en-US"/>
              <a:t>i„dD&amp;</a:t>
            </a:r>
            <a:r>
              <a:rPr lang="ar-IQ"/>
              <a:t>ک</a:t>
            </a:r>
            <a:r>
              <a:rPr lang="en-US"/>
              <a:t>A„</a:t>
            </a:r>
            <a:r>
              <a:rPr lang="ar-IQ"/>
              <a:t>ح</a:t>
            </a:r>
            <a:r>
              <a:rPr lang="en-US"/>
              <a:t>AŒ!ƒ</a:t>
            </a:r>
            <a:r>
              <a:rPr lang="ar-IQ"/>
              <a:t>ع</a:t>
            </a:r>
            <a:r>
              <a:rPr lang="en-US"/>
              <a:t>d&gt; َa</a:t>
            </a:r>
            <a:r>
              <a:rPr lang="ar-IQ"/>
              <a:t>آ"</a:t>
            </a:r>
            <a:r>
              <a:rPr lang="en-US"/>
              <a:t>dˆˆ² „|</a:t>
            </a:r>
            <a:r>
              <a:rPr lang="ar-IQ"/>
              <a:t>گن2َ ڈ</a:t>
            </a:r>
            <a:r>
              <a:rPr lang="en-US"/>
              <a:t>dr</a:t>
            </a:r>
            <a:r>
              <a:rPr lang="ar-IQ"/>
              <a:t>'گک؛3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5865213"/>
      </p:ext>
    </p:extLst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‰„] س</a:t>
            </a:r>
            <a:r>
              <a:rPr lang="en-US"/>
              <a:t>PŒ</a:t>
            </a:r>
            <a:r>
              <a:rPr lang="ar-IQ"/>
              <a:t>أ</a:t>
            </a:r>
            <a:r>
              <a:rPr lang="en-US"/>
              <a:t>D</a:t>
            </a:r>
            <a:r>
              <a:rPr lang="ar-IQ"/>
              <a:t>ط</a:t>
            </a:r>
            <a:r>
              <a:rPr lang="en-US"/>
              <a:t>C.</a:t>
            </a:r>
            <a:r>
              <a:rPr lang="ar-IQ"/>
              <a:t>ة</a:t>
            </a:r>
            <a:r>
              <a:rPr lang="en-US"/>
              <a:t>a	</a:t>
            </a:r>
            <a:r>
              <a:rPr lang="ar-IQ"/>
              <a:t>ن.</a:t>
            </a:r>
            <a:r>
              <a:rPr lang="en-US"/>
              <a:t>i¦GDf(†A½¹</a:t>
            </a:r>
            <a:r>
              <a:rPr lang="ar-IQ"/>
              <a:t>نل2,/†2„</a:t>
            </a:r>
            <a:r>
              <a:rPr lang="en-US"/>
              <a:t>S</a:t>
            </a:r>
            <a:r>
              <a:rPr lang="ar-IQ"/>
              <a:t>ن  س</a:t>
            </a:r>
            <a:r>
              <a:rPr lang="en-US"/>
              <a:t>L‎</a:t>
            </a:r>
            <a:r>
              <a:rPr lang="ar-IQ"/>
              <a:t>آ‹</a:t>
            </a:r>
            <a:r>
              <a:rPr lang="en-US"/>
              <a:t>N</a:t>
            </a:r>
            <a:r>
              <a:rPr lang="ar-IQ"/>
              <a:t>ض</a:t>
            </a:r>
            <a:r>
              <a:rPr lang="en-US"/>
              <a:t>o</a:t>
            </a:r>
            <a:r>
              <a:rPr lang="ar-IQ"/>
              <a:t>ع</a:t>
            </a:r>
            <a:r>
              <a:rPr lang="en-US"/>
              <a:t>j‍"h</a:t>
            </a:r>
            <a:br>
              <a:rPr lang="en-US"/>
            </a:br>
            <a:r>
              <a:rPr lang="en-US"/>
              <a:t>}¦ktj¾jD</a:t>
            </a:r>
            <a:r>
              <a:rPr lang="ar-IQ"/>
              <a:t>ى ةلسآ23 آ </a:t>
            </a:r>
            <a:r>
              <a:rPr lang="en-US"/>
              <a:t>Œ&amp;</a:t>
            </a:r>
            <a:r>
              <a:rPr lang="ar-IQ"/>
              <a:t>ک</a:t>
            </a:r>
            <a:r>
              <a:rPr lang="en-US"/>
              <a:t>A،§k0ƒ´</a:t>
            </a:r>
            <a:r>
              <a:rPr lang="ar-IQ"/>
              <a:t>ب 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A‎</a:t>
            </a:r>
            <a:r>
              <a:rPr lang="ar-IQ"/>
              <a:t>ل</a:t>
            </a:r>
            <a:r>
              <a:rPr lang="en-US"/>
              <a:t>MSJ</a:t>
            </a:r>
            <a:r>
              <a:rPr lang="ar-IQ"/>
              <a:t>ل&amp;‏ظ5</a:t>
            </a:r>
            <a:r>
              <a:rPr lang="en-US"/>
              <a:t>M8I£s6^ûè</a:t>
            </a:r>
            <a:r>
              <a:rPr lang="ar-IQ"/>
              <a:t>ء</a:t>
            </a:r>
            <a:r>
              <a:rPr lang="en-US"/>
              <a:t>؟	ô`</a:t>
            </a:r>
            <a:r>
              <a:rPr lang="ar-IQ"/>
              <a:t>ع</a:t>
            </a:r>
            <a:r>
              <a:rPr lang="en-US"/>
              <a:t>Ièـ</a:t>
            </a:r>
            <a:r>
              <a:rPr lang="ar-IQ"/>
              <a:t>س</a:t>
            </a:r>
            <a:r>
              <a:rPr lang="en-US"/>
              <a:t>GNZz7؛O</a:t>
            </a:r>
            <a:r>
              <a:rPr lang="ar-IQ"/>
              <a:t>غµ?</a:t>
            </a:r>
            <a:r>
              <a:rPr lang="en-US"/>
              <a:t>m</a:t>
            </a:r>
            <a:br>
              <a:rPr lang="en-US"/>
            </a:br>
            <a:r>
              <a:rPr lang="ar-IQ"/>
              <a:t>ء¶ڑ15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146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"/>
    </mc:Choice>
    <mc:Fallback xmlns="">
      <p:transition spd="slow" advTm="1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é</a:t>
            </a:r>
            <a:r>
              <a:rPr lang="ar-IQ"/>
              <a:t>جْ6غ</a:t>
            </a:r>
            <a:r>
              <a:rPr lang="en-US"/>
              <a:t>êٌd±#{Oz</a:t>
            </a:r>
            <a:r>
              <a:rPr lang="ar-IQ"/>
              <a:t>ش7</a:t>
            </a:r>
            <a:r>
              <a:rPr lang="en-US"/>
              <a:t>h</a:t>
            </a:r>
            <a:r>
              <a:rPr lang="ar-IQ"/>
              <a:t>نصك½ </a:t>
            </a:r>
            <a:r>
              <a:rPr lang="en-US"/>
              <a:t>é£“</a:t>
            </a:r>
            <a:r>
              <a:rPr lang="ar-IQ"/>
              <a:t>ك</a:t>
            </a:r>
            <a:r>
              <a:rPr lang="en-US"/>
              <a:t>J×Wêq‎œ'&lt;’M؟¥</a:t>
            </a:r>
            <a:r>
              <a:rPr lang="ar-IQ"/>
              <a:t>ز</a:t>
            </a:r>
            <a:r>
              <a:rPr lang="en-US"/>
              <a:t>O3è y</a:t>
            </a:r>
            <a:r>
              <a:rPr lang="ar-IQ"/>
              <a:t>ا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8647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"/>
    </mc:Choice>
    <mc:Fallback xmlns="">
      <p:transition spd="slow" advTm="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"/>
    </mc:Choice>
    <mc:Fallback xmlns="">
      <p:transition spd="slow" advTm="1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"/>
    </mc:Choice>
    <mc:Fallback xmlns="">
      <p:transition spd="slow" advTm="2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"/>
    </mc:Choice>
    <mc:Fallback xmlns="">
      <p:transition spd="slow" advTm="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"/>
    </mc:Choice>
    <mc:Fallback xmlns=""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"/>
    </mc:Choice>
    <mc:Fallback xmlns="">
      <p:transition spd="slow" advTm="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"/>
    </mc:Choice>
    <mc:Fallback xmlns=""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"/>
    </mc:Choice>
    <mc:Fallback xmlns="">
      <p:transition spd="slow" advTm="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"/>
    </mc:Choice>
    <mc:Fallback xmlns="">
      <p:transition spd="slow" advTm="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"/>
    </mc:Choice>
    <mc:Fallback xmlns="">
      <p:transition spd="slow" advTm="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"/>
    </mc:Choice>
    <mc:Fallback xmlns="">
      <p:transition spd="slow" advTm="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³!’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1"/>
    </mc:Choice>
    <mc:Fallback xmlns="">
      <p:transition spd="slow" advTm="13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"/>
    </mc:Choice>
    <mc:Fallback xmlns="">
      <p:transition spd="slow" advTm="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"/>
    </mc:Choice>
    <mc:Fallback xmlns="">
      <p:transition spd="slow" advTm="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"/>
    </mc:Choice>
    <mc:Fallback xmlns="">
      <p:transition spd="slow" advTm="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spd="slow" advTm="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l</a:t>
            </a:r>
            <a:r>
              <a:rPr lang="ar-IQ"/>
              <a:t>ز€ن¸</a:t>
            </a:r>
            <a:br>
              <a:rPr lang="ar-IQ"/>
            </a:br>
            <a:r>
              <a:rPr lang="ar-IQ"/>
              <a:t>‌ب4	گععِ</a:t>
            </a:r>
            <a:br>
              <a:rPr lang="ar-IQ"/>
            </a:br>
            <a:r>
              <a:rPr lang="en-US"/>
              <a:t>d5</a:t>
            </a:r>
            <a:r>
              <a:rPr lang="ar-IQ"/>
              <a:t>صت€6	’ذظف</a:t>
            </a:r>
            <a:r>
              <a:rPr lang="en-US"/>
              <a:t>H.&amp;</a:t>
            </a:r>
            <a:r>
              <a:rPr lang="ar-IQ"/>
              <a:t>ک@آ{ك‡„ذ|5</a:t>
            </a:r>
            <a:r>
              <a:rPr lang="en-US"/>
              <a:t>î‚	 û|:ّA…</a:t>
            </a:r>
            <a:r>
              <a:rPr lang="ar-IQ"/>
              <a:t>و‰¯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"/>
    </mc:Choice>
    <mc:Fallback xmlns="">
      <p:transition spd="slow" advTm="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$C</a:t>
            </a:r>
            <a:r>
              <a:rPr lang="ar-IQ"/>
              <a:t>ل£¨ك@د</a:t>
            </a:r>
            <a:r>
              <a:rPr lang="en-US"/>
              <a:t>F/ô‚! Œ*	؟!–‡Jè</a:t>
            </a:r>
            <a:r>
              <a:rPr lang="ar-IQ"/>
              <a:t>ض</a:t>
            </a:r>
            <a:r>
              <a:rPr lang="en-US"/>
              <a:t>œّm®</a:t>
            </a:r>
            <a:r>
              <a:rPr lang="ar-IQ"/>
              <a:t>ق&gt;ژ€ق‚ فف°’· ½؟</a:t>
            </a:r>
            <a:r>
              <a:rPr lang="en-US"/>
              <a:t>mwI+</a:t>
            </a:r>
            <a:r>
              <a:rPr lang="ar-IQ"/>
              <a:t>ذ</a:t>
            </a:r>
            <a:r>
              <a:rPr lang="en-US"/>
              <a:t>L4?·­ô‏‎ëûi~‚·»^ْ·¤</a:t>
            </a:r>
            <a:r>
              <a:rPr lang="ar-IQ"/>
              <a:t>كغ÷ھ¼%</a:t>
            </a:r>
            <a:r>
              <a:rPr lang="en-US"/>
              <a:t>i{</a:t>
            </a:r>
            <a:r>
              <a:rPr lang="ar-IQ"/>
              <a:t>ے</a:t>
            </a:r>
            <a:r>
              <a:rPr lang="en-US"/>
              <a:t>iSû¯‎v‏‍¯‎</a:t>
            </a:r>
            <a:r>
              <a:rPr lang="ar-IQ"/>
              <a:t>كك</a:t>
            </a:r>
            <a:r>
              <a:rPr lang="en-US"/>
              <a:t>Kü+w</a:t>
            </a:r>
            <a:r>
              <a:rPr lang="ar-IQ"/>
              <a:t>ف~·†ےص´؟</a:t>
            </a:r>
            <a:r>
              <a:rPr lang="en-US"/>
              <a:t>i؟</a:t>
            </a:r>
            <a:r>
              <a:rPr lang="ar-IQ"/>
              <a:t>أ×كڈ^‏ط</a:t>
            </a:r>
            <a:r>
              <a:rPr lang="en-US"/>
              <a:t>Jٌُ</a:t>
            </a:r>
            <a:r>
              <a:rPr lang="ar-IQ"/>
              <a:t>ےِ¯قےًع×ڈھ‏“}_×عأز}ے</a:t>
            </a:r>
            <a:r>
              <a:rPr lang="en-US"/>
              <a:t>zïë»¥</a:t>
            </a:r>
            <a:r>
              <a:rPr lang="ar-IQ"/>
              <a:t>ے</a:t>
            </a:r>
            <a:r>
              <a:rPr lang="en-US"/>
              <a:t>V–</a:t>
            </a:r>
            <a:r>
              <a:rPr lang="ar-IQ"/>
              <a:t>ضأْ¼7</a:t>
            </a:r>
            <a:r>
              <a:rPr lang="en-US"/>
              <a:t>Rœ6</a:t>
            </a:r>
            <a:r>
              <a:rPr lang="ar-IQ"/>
              <a:t>قب`</a:t>
            </a:r>
            <a:r>
              <a:rPr lang="en-US"/>
              <a:t>l</a:t>
            </a:r>
            <a:r>
              <a:rPr lang="ar-IQ"/>
              <a:t>ق¨چ</a:t>
            </a:r>
            <a:r>
              <a:rPr lang="en-US"/>
              <a:t>ƒُ=X~±†</a:t>
            </a:r>
            <a:r>
              <a:rPr lang="ar-IQ"/>
              <a:t>ز؛©ہظ
</a:t>
            </a:r>
            <a:r>
              <a:rPr lang="en-US"/>
              <a:t>u¦Uƒ_=</a:t>
            </a:r>
            <a:r>
              <a:rPr lang="ar-IQ"/>
              <a:t>ب.ع°‎&gt;</a:t>
            </a:r>
            <a:r>
              <a:rPr lang="en-US"/>
              <a:t>Clr6²`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"/>
    </mc:Choice>
    <mc:Fallback xmlns="">
      <p:transition spd="slow" advTm="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پ</a:t>
            </a:r>
            <a:r>
              <a:rPr lang="en-US"/>
              <a:t>l{D@ِƒ…</a:t>
            </a:r>
            <a:r>
              <a:rPr lang="ar-IQ"/>
              <a:t>ذ</a:t>
            </a:r>
            <a:r>
              <a:rPr lang="en-US"/>
              <a:t>aêa</a:t>
            </a:r>
            <a:r>
              <a:rPr lang="ar-IQ"/>
              <a:t>ے ب</a:t>
            </a:r>
            <a:r>
              <a:rPr lang="en-US"/>
              <a:t>c</a:t>
            </a:r>
            <a:r>
              <a:rPr lang="ar-IQ"/>
              <a:t>أ…&gt;ج</a:t>
            </a:r>
            <a:r>
              <a:rPr lang="en-US"/>
              <a:t>dp–ƒ</a:t>
            </a:r>
            <a:r>
              <a:rPr lang="ar-IQ"/>
              <a:t>أ…ˆل¢</a:t>
            </a:r>
            <a:br>
              <a:rPr lang="ar-IQ"/>
            </a:br>
            <a:r>
              <a:rPr lang="ar-IQ"/>
              <a:t>
&lt;پل°‍‚ك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î</a:t>
            </a:r>
            <a:r>
              <a:rPr lang="ar-IQ"/>
              <a:t>ن</a:t>
            </a:r>
            <a:r>
              <a:rPr lang="en-US"/>
              <a:t>P3}ù</a:t>
            </a:r>
            <a:r>
              <a:rPr lang="ar-IQ"/>
              <a:t>أ4</a:t>
            </a:r>
            <a:r>
              <a:rPr lang="en-US"/>
              <a:t>F</a:t>
            </a:r>
            <a:r>
              <a:rPr lang="ar-IQ"/>
              <a:t>د™</a:t>
            </a:r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"/>
    </mc:Choice>
    <mc:Fallback xmlns="">
      <p:transition spd="slow" advTm="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"/>
    </mc:Choice>
    <mc:Fallback xmlns="">
      <p:transition spd="slow" advTm="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 yë</a:t>
            </a:r>
            <a:r>
              <a:rPr lang="ar-IQ"/>
              <a:t>يّ‏أ</a:t>
            </a:r>
            <a:r>
              <a:rPr lang="en-US"/>
              <a:t>ûّol</a:t>
            </a:r>
            <a:r>
              <a:rPr lang="ar-IQ"/>
              <a:t>پلھ</a:t>
            </a:r>
            <a:r>
              <a:rPr lang="en-US"/>
              <a:t>Gû‡ً</a:t>
            </a:r>
            <a:r>
              <a:rPr lang="ar-IQ"/>
              <a:t>ك‏°كےے</a:t>
            </a:r>
            <a:r>
              <a:rPr lang="en-US"/>
              <a:t>ïï‏¤5‡or“؟!¥</a:t>
            </a:r>
            <a:r>
              <a:rPr lang="ar-IQ"/>
              <a:t>كن$</a:t>
            </a:r>
            <a:r>
              <a:rPr lang="en-US"/>
              <a:t>î</a:t>
            </a:r>
            <a:r>
              <a:rPr lang="ar-IQ"/>
              <a:t>ںع’8</a:t>
            </a:r>
            <a:r>
              <a:rPr lang="en-US"/>
              <a:t>oêُ</a:t>
            </a:r>
            <a:r>
              <a:rPr lang="ar-IQ"/>
              <a:t>ےے</a:t>
            </a:r>
            <a:r>
              <a:rPr lang="en-US"/>
              <a:t>ë</a:t>
            </a:r>
            <a:r>
              <a:rPr lang="ar-IQ"/>
              <a:t>ك؛ےے÷</a:t>
            </a:r>
            <a:r>
              <a:rPr lang="en-US"/>
              <a:t>K_؟÷‎µ</a:t>
            </a:r>
            <a:r>
              <a:rPr lang="ar-IQ"/>
              <a:t>غےے‏ےے</a:t>
            </a:r>
            <a:r>
              <a:rPr lang="en-US"/>
              <a:t>ïُo</a:t>
            </a:r>
            <a:r>
              <a:rPr lang="ar-IQ"/>
              <a:t>ك‏؟آےي®</a:t>
            </a:r>
            <a:r>
              <a:rPr lang="en-US"/>
              <a:t>A_¯ِ½ï_ûµ</a:t>
            </a:r>
            <a:r>
              <a:rPr lang="ar-IQ"/>
              <a:t>عے</a:t>
            </a:r>
            <a:r>
              <a:rPr lang="en-US"/>
              <a:t>îِ½®؟Z¶¸m[K</a:t>
            </a:r>
            <a:r>
              <a:rPr lang="ar-IQ"/>
              <a:t>ے×´¥½ِءآأ(</a:t>
            </a:r>
            <a:r>
              <a:rPr lang="en-US"/>
              <a:t>a¯é</a:t>
            </a:r>
            <a:r>
              <a:rPr lang="ar-IQ"/>
              <a:t>س</a:t>
            </a:r>
            <a:r>
              <a:rPr lang="en-US"/>
              <a:t>P</a:t>
            </a:r>
            <a:r>
              <a:rPr lang="ar-IQ"/>
              <a:t>ل{]_أ</a:t>
            </a:r>
            <a:r>
              <a:rPr lang="en-US"/>
              <a:t>d.›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"/>
    </mc:Choice>
    <mc:Fallback xmlns="">
      <p:transition spd="slow" advTm="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A†‎</a:t>
            </a:r>
            <a:r>
              <a:rPr lang="ar-IQ"/>
              <a:t>قآ[</a:t>
            </a:r>
            <a:r>
              <a:rPr lang="en-US"/>
              <a:t>aC#؟¥S†!G¾‍^Hz‎«„،„5½</a:t>
            </a:r>
            <a:r>
              <a:rPr lang="ar-IQ"/>
              <a:t>ب2أ†""[</a:t>
            </a:r>
            <a:r>
              <a:rPr lang="en-US"/>
              <a:t>A…</a:t>
            </a:r>
            <a:r>
              <a:rPr lang="ar-IQ"/>
              <a:t>گ%پ&gt;¢ءح¢8</a:t>
            </a:r>
            <a:br>
              <a:rPr lang="ar-IQ"/>
            </a:br>
            <a:r>
              <a:rPr lang="ar-IQ"/>
              <a:t>’ّ</a:t>
            </a:r>
            <a:r>
              <a:rPr lang="en-US"/>
              <a:t>A”àl</a:t>
            </a:r>
            <a:br>
              <a:rPr lang="en-US"/>
            </a:br>
            <a:r>
              <a:rPr lang="en-US"/>
              <a:t>h‚</a:t>
            </a:r>
            <a:r>
              <a:rPr lang="ar-IQ"/>
              <a:t>ئ</a:t>
            </a:r>
            <a:r>
              <a:rPr lang="en-US"/>
              <a:t>b?</a:t>
            </a:r>
            <a:r>
              <a:rPr lang="ar-IQ"/>
              <a:t>ےےےےےےےےےےےےےےےےےےےےےےہ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"/>
    </mc:Choice>
    <mc:Fallback xmlns="">
      <p:transition spd="slow" advTm="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97 0 obj&lt;&lt;/Subtype/Image/Length 1001/Filter/CCITTFaxDecode/ImageMask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f
¦`A</a:t>
            </a:r>
            <a:r>
              <a:rPr lang="ar-IQ"/>
              <a:t>ک</a:t>
            </a:r>
            <a:r>
              <a:rPr lang="en-US"/>
              <a:t>Nx</a:t>
            </a:r>
            <a:r>
              <a:rPr lang="ar-IQ"/>
              <a:t>جء¬‚‚و€¦</a:t>
            </a:r>
            <a:r>
              <a:rPr lang="en-US"/>
              <a:t>hّm™…3</a:t>
            </a:r>
            <a:r>
              <a:rPr lang="ar-IQ"/>
              <a:t>س1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¯3Dr6ُ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أ،‏‏„</a:t>
            </a:r>
            <a:r>
              <a:rPr lang="en-US"/>
              <a:t>A؟½~÷†×</a:t>
            </a:r>
            <a:r>
              <a:rPr lang="ar-IQ"/>
              <a:t>ےےُ¯½#</a:t>
            </a:r>
            <a:r>
              <a:rPr lang="en-US"/>
              <a:t>DP_ً</a:t>
            </a:r>
            <a:r>
              <a:rPr lang="ar-IQ"/>
              <a:t>أ‎ےفغ،</a:t>
            </a:r>
            <a:r>
              <a:rPr lang="en-US"/>
              <a:t>z</a:t>
            </a:r>
            <a:r>
              <a:rPr lang="ar-IQ"/>
              <a:t>ے‎¾¾؟÷</a:t>
            </a:r>
            <a:r>
              <a:rPr lang="en-US"/>
              <a:t>m</a:t>
            </a:r>
            <a:r>
              <a:rPr lang="ar-IQ"/>
              <a:t>ے</a:t>
            </a:r>
            <a:r>
              <a:rPr lang="en-US"/>
              <a:t>o÷o</a:t>
            </a:r>
            <a:r>
              <a:rPr lang="ar-IQ"/>
              <a:t>ےµ‎ےغ‎ے»ْ</a:t>
            </a:r>
            <a:r>
              <a:rPr lang="en-US"/>
              <a:t>ü6؟ëِ‎W‎¯</a:t>
            </a:r>
            <a:r>
              <a:rPr lang="ar-IQ"/>
              <a:t>ےب</a:t>
            </a:r>
            <a:r>
              <a:rPr lang="en-US"/>
              <a:t>ê</a:t>
            </a:r>
            <a:r>
              <a:rPr lang="ar-IQ"/>
              <a:t>ے</a:t>
            </a:r>
            <a:r>
              <a:rPr lang="en-US"/>
              <a:t>ëk</a:t>
            </a:r>
            <a:r>
              <a:rPr lang="ar-IQ"/>
              <a:t>غگ</a:t>
            </a:r>
            <a:r>
              <a:rPr lang="en-US"/>
              <a:t>d›</a:t>
            </a:r>
            <a:r>
              <a:rPr lang="ar-IQ"/>
              <a:t>ص</a:t>
            </a:r>
            <a:r>
              <a:rPr lang="en-US"/>
              <a:t>v</a:t>
            </a:r>
            <a:r>
              <a:rPr lang="ar-IQ"/>
              <a:t>ے</a:t>
            </a:r>
            <a:r>
              <a:rPr lang="en-US"/>
              <a:t>Œ?û¯×û</a:t>
            </a:r>
            <a:r>
              <a:rPr lang="ar-IQ"/>
              <a:t>ى?‏؟ے‎®ےےف</a:t>
            </a:r>
            <a:r>
              <a:rPr lang="en-US"/>
              <a:t>ûë×‎·</a:t>
            </a:r>
            <a:r>
              <a:rPr lang="ar-IQ"/>
              <a:t>ےّ</a:t>
            </a:r>
            <a:r>
              <a:rPr lang="en-US"/>
              <a:t>w‏</a:t>
            </a:r>
            <a:r>
              <a:rPr lang="ar-IQ"/>
              <a:t>ے</a:t>
            </a:r>
            <a:r>
              <a:rPr lang="en-US"/>
              <a:t>n®¾«</a:t>
            </a:r>
            <a:r>
              <a:rPr lang="ar-IQ"/>
              <a:t>ے</a:t>
            </a:r>
            <a:r>
              <a:rPr lang="en-US"/>
              <a:t>ë÷ézt¼/؟</a:t>
            </a:r>
            <a:r>
              <a:rPr lang="ar-IQ"/>
              <a:t>ل؟÷§كے</a:t>
            </a:r>
            <a:r>
              <a:rPr lang="en-US"/>
              <a:t>û</a:t>
            </a:r>
            <a:r>
              <a:rPr lang="ar-IQ"/>
              <a:t>ےے[[</a:t>
            </a:r>
            <a:r>
              <a:rPr lang="en-US"/>
              <a:t>I=¾­­¯</a:t>
            </a:r>
            <a:r>
              <a:rPr lang="ar-IQ"/>
              <a:t>ے÷</a:t>
            </a:r>
            <a:r>
              <a:rPr lang="en-US"/>
              <a:t>m/~‎×u‎µ÷‏µ×o÷‎‹ûnµoû</a:t>
            </a:r>
            <a:r>
              <a:rPr lang="ar-IQ"/>
              <a:t>آ_ےع</a:t>
            </a:r>
            <a:r>
              <a:rPr lang="en-US"/>
              <a:t>ê¸m</a:t>
            </a:r>
            <a:r>
              <a:rPr lang="ar-IQ"/>
              <a:t>أ</a:t>
            </a:r>
            <a:r>
              <a:rPr lang="en-US"/>
              <a:t>û</a:t>
            </a:r>
            <a:r>
              <a:rPr lang="ar-IQ"/>
              <a:t>ے÷غ</a:t>
            </a:r>
            <a:r>
              <a:rPr lang="en-US"/>
              <a:t>K¦û</a:t>
            </a:r>
            <a:r>
              <a:rPr lang="ar-IQ"/>
              <a:t>سآ__‡×</a:t>
            </a:r>
            <a:r>
              <a:rPr lang="en-US"/>
              <a:t>p؛</a:t>
            </a:r>
            <a:r>
              <a:rPr lang="ar-IQ"/>
              <a:t>ع</a:t>
            </a:r>
            <a:r>
              <a:rPr lang="en-US"/>
              <a:t>V®</a:t>
            </a:r>
            <a:r>
              <a:rPr lang="ar-IQ"/>
              <a:t>كے</a:t>
            </a:r>
            <a:r>
              <a:rPr lang="en-US"/>
              <a:t>ï‎</a:t>
            </a:r>
            <a:r>
              <a:rPr lang="ar-IQ"/>
              <a:t>ض</a:t>
            </a:r>
            <a:r>
              <a:rPr lang="en-US"/>
              <a:t>uµ</a:t>
            </a:r>
            <a:r>
              <a:rPr lang="ar-IQ"/>
              <a:t>غ¦ےفے†</a:t>
            </a:r>
            <a:r>
              <a:rPr lang="en-US"/>
              <a:t>Xt^U¼</a:t>
            </a:r>
            <a:r>
              <a:rPr lang="ar-IQ"/>
              <a:t>پل</a:t>
            </a:r>
            <a:r>
              <a:rPr lang="en-US"/>
              <a:t>Gُ÷°</a:t>
            </a:r>
            <a:r>
              <a:rPr lang="ar-IQ"/>
              <a:t>ف</a:t>
            </a:r>
            <a:r>
              <a:rPr lang="en-US"/>
              <a:t>i:</a:t>
            </a:r>
            <a:r>
              <a:rPr lang="ar-IQ"/>
              <a:t>ع</a:t>
            </a:r>
            <a:br>
              <a:rPr lang="ar-IQ"/>
            </a:br>
            <a:r>
              <a:rPr lang="ar-IQ"/>
              <a:t>ل~&gt;ےِ	</a:t>
            </a:r>
            <a:r>
              <a:rPr lang="en-US"/>
              <a:t>CP</a:t>
            </a:r>
            <a:r>
              <a:rPr lang="ar-IQ"/>
              <a:t>أ</a:t>
            </a:r>
            <a:br>
              <a:rPr lang="ar-IQ"/>
            </a:br>
            <a:r>
              <a:rPr lang="en-US"/>
              <a:t>A†§‎ُp</a:t>
            </a:r>
            <a:r>
              <a:rPr lang="ar-IQ"/>
              <a:t>خ€</a:t>
            </a:r>
            <a:r>
              <a:rPr lang="en-US"/>
              <a:t>B</a:t>
            </a:r>
            <a:r>
              <a:rPr lang="ar-IQ"/>
              <a:t>ب¬0آ</a:t>
            </a:r>
            <a:r>
              <a:rPr lang="en-US"/>
              <a:t>V؛ً</a:t>
            </a:r>
            <a:r>
              <a:rPr lang="ar-IQ"/>
              <a:t>ے_·</a:t>
            </a:r>
            <a:r>
              <a:rPr lang="en-US"/>
              <a:t>ü</a:t>
            </a:r>
            <a:r>
              <a:rPr lang="ar-IQ"/>
              <a:t>0ز”</a:t>
            </a:r>
            <a:r>
              <a:rPr lang="en-US"/>
              <a:t>âJI†„+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‚</a:t>
            </a:r>
            <a:br>
              <a:rPr lang="ar-IQ"/>
            </a:br>
            <a:r>
              <a:rPr lang="ar-IQ"/>
              <a:t>؟ےق*"™¬-°¼§</a:t>
            </a:r>
            <a:r>
              <a:rPr lang="en-US"/>
              <a:t>û</a:t>
            </a:r>
            <a:r>
              <a:rPr lang="ar-IQ"/>
              <a:t>ق</a:t>
            </a:r>
            <a:r>
              <a:rPr lang="en-US"/>
              <a:t>ô</a:t>
            </a:r>
            <a:r>
              <a:rPr lang="ar-IQ"/>
              <a:t>ے</a:t>
            </a:r>
            <a:r>
              <a:rPr lang="en-US"/>
              <a:t>a…L„</a:t>
            </a:r>
            <a:r>
              <a:rPr lang="ar-IQ"/>
              <a:t>گ</a:t>
            </a:r>
            <a:r>
              <a:rPr lang="en-US"/>
              <a:t>b</a:t>
            </a:r>
            <a:r>
              <a:rPr lang="ar-IQ"/>
              <a:t>ٹ‍‍؟ے…</a:t>
            </a:r>
            <a:r>
              <a:rPr lang="en-US"/>
              <a:t>LW†*û</a:t>
            </a:r>
            <a:r>
              <a:rPr lang="ar-IQ"/>
              <a:t>ضكِ،8</a:t>
            </a:r>
            <a:r>
              <a:rPr lang="en-US"/>
              <a:t>auïû‏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I@6!´/</a:t>
            </a:r>
            <a:r>
              <a:rPr lang="ar-IQ"/>
              <a:t>ع‎</a:t>
            </a:r>
            <a:r>
              <a:rPr lang="en-US"/>
              <a:t>S[°Y@6¸_Xƒ</a:t>
            </a:r>
            <a:r>
              <a:rPr lang="ar-IQ"/>
              <a:t>گ</a:t>
            </a:r>
            <a:r>
              <a:rPr lang="en-US"/>
              <a:t>V</a:t>
            </a:r>
            <a:r>
              <a:rPr lang="ar-IQ"/>
              <a:t>ا`پ‘ر</a:t>
            </a:r>
            <a:r>
              <a:rPr lang="en-US"/>
              <a:t>H</a:t>
            </a:r>
            <a:r>
              <a:rPr lang="ar-IQ"/>
              <a:t>ل0</a:t>
            </a:r>
            <a:r>
              <a:rPr lang="en-US"/>
              <a:t>Xaˆˆ†ˆq</a:t>
            </a:r>
            <a:r>
              <a:rPr lang="ar-IQ"/>
              <a:t>ذ‚
</a:t>
            </a:r>
            <a:r>
              <a:rPr lang="en-US"/>
              <a:t>E</a:t>
            </a:r>
            <a:r>
              <a:rPr lang="ar-IQ"/>
              <a:t>خ=</a:t>
            </a:r>
            <a:br>
              <a:rPr lang="ar-IQ"/>
            </a:br>
            <a:r>
              <a:rPr lang="ar-IQ"/>
              <a:t> </a:t>
            </a:r>
            <a:r>
              <a:rPr lang="en-US"/>
              <a:t>Ky´!¢‘ô9X9‘¹</a:t>
            </a:r>
            <a:r>
              <a:rPr lang="ar-IQ"/>
              <a:t>اؤ</a:t>
            </a:r>
            <a:r>
              <a:rPr lang="en-US"/>
              <a:t>G</a:t>
            </a:r>
            <a:r>
              <a:rPr lang="ar-IQ"/>
              <a:t>ےےےےے</a:t>
            </a:r>
            <a:r>
              <a:rPr lang="en-US"/>
              <a:t>ü</a:t>
            </a:r>
            <a:r>
              <a:rPr lang="ar-IQ"/>
              <a:t>پ(بآ </a:t>
            </a:r>
            <a:r>
              <a:rPr lang="en-US"/>
              <a:t>l*Y8‚«</a:t>
            </a:r>
            <a:r>
              <a:rPr lang="ar-IQ"/>
              <a:t>گس¢</a:t>
            </a:r>
            <a:r>
              <a:rPr lang="en-US"/>
              <a:t>d¼</a:t>
            </a:r>
            <a:r>
              <a:rPr lang="ar-IQ"/>
              <a:t>ذ</a:t>
            </a:r>
            <a:r>
              <a:rPr lang="en-US"/>
              <a:t>a5 </a:t>
            </a:r>
            <a:r>
              <a:rPr lang="ar-IQ"/>
              <a:t>غ</a:t>
            </a:r>
            <a:r>
              <a:rPr lang="en-US"/>
              <a:t>à…</a:t>
            </a:r>
            <a:r>
              <a:rPr lang="ar-IQ"/>
              <a:t>گث</a:t>
            </a:r>
            <a:r>
              <a:rPr lang="en-US"/>
              <a:t>â
Ad6œ†°ç</a:t>
            </a:r>
            <a:r>
              <a:rPr lang="ar-IQ"/>
              <a:t>ل‏‍</a:t>
            </a:r>
            <a:r>
              <a:rPr lang="en-US"/>
              <a:t>ƒ </a:t>
            </a:r>
            <a:r>
              <a:rPr lang="ar-IQ"/>
              <a:t>ش@!ُآ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"/>
    </mc:Choice>
    <mc:Fallback xmlns="">
      <p:transition spd="slow" advTm="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}ûë÷¯è?Jِè</a:t>
            </a:r>
            <a:r>
              <a:rPr lang="ar-IQ"/>
              <a:t>ضصأے</a:t>
            </a:r>
            <a:r>
              <a:rPr lang="en-US"/>
              <a:t>to¤‎?</a:t>
            </a:r>
            <a:r>
              <a:rPr lang="ar-IQ"/>
              <a:t>آ$"87|</a:t>
            </a:r>
            <a:r>
              <a:rPr lang="en-US"/>
              <a:t>ùx{~°…·</a:t>
            </a:r>
            <a:r>
              <a:rPr lang="ar-IQ"/>
              <a:t>ا</a:t>
            </a:r>
            <a:r>
              <a:rPr lang="en-US"/>
              <a:t>fa</a:t>
            </a:r>
            <a:r>
              <a:rPr lang="ar-IQ"/>
              <a:t>ڑ</a:t>
            </a:r>
            <a:r>
              <a:rPr lang="en-US"/>
              <a:t>G^</a:t>
            </a:r>
            <a:r>
              <a:rPr lang="ar-IQ"/>
              <a:t>ے</a:t>
            </a:r>
            <a:r>
              <a:rPr lang="en-US"/>
              <a:t>VG_è‏</a:t>
            </a:r>
            <a:r>
              <a:rPr lang="ar-IQ"/>
              <a:t>عے}</a:t>
            </a:r>
            <a:r>
              <a:rPr lang="en-US"/>
              <a:t>ë¥î¢y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"/>
    </mc:Choice>
    <mc:Fallback xmlns="">
      <p:transition spd="slow" advTm="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C÷‏ْm</a:t>
            </a:r>
            <a:r>
              <a:rPr lang="ar-IQ"/>
              <a:t>قز½~‏‏©µ‎ك</a:t>
            </a:r>
            <a:r>
              <a:rPr lang="en-US"/>
              <a:t>Fkْ^‎÷</a:t>
            </a:r>
            <a:r>
              <a:rPr lang="ar-IQ"/>
              <a:t>ى=</a:t>
            </a:r>
            <a:r>
              <a:rPr lang="en-US"/>
              <a:t>uw</a:t>
            </a:r>
            <a:r>
              <a:rPr lang="ar-IQ"/>
              <a:t>ص½÷}ْ؟_‏‏ْ^</a:t>
            </a:r>
            <a:r>
              <a:rPr lang="en-US"/>
              <a:t>ïïْ؟‎~</a:t>
            </a:r>
            <a:r>
              <a:rPr lang="ar-IQ"/>
              <a:t>ق½?</a:t>
            </a:r>
            <a:r>
              <a:rPr lang="en-US"/>
              <a:t>ïûّ</a:t>
            </a:r>
            <a:r>
              <a:rPr lang="ar-IQ"/>
              <a:t>ےل؟¯زُ</a:t>
            </a:r>
            <a:r>
              <a:rPr lang="en-US"/>
              <a:t>û‎/I·</a:t>
            </a:r>
            <a:r>
              <a:rPr lang="ar-IQ"/>
              <a:t>ےِ</a:t>
            </a:r>
            <a:r>
              <a:rPr lang="en-US"/>
              <a:t>û÷</a:t>
            </a:r>
            <a:r>
              <a:rPr lang="ar-IQ"/>
              <a:t>ے</a:t>
            </a:r>
            <a:r>
              <a:rPr lang="en-US"/>
              <a:t>o×</a:t>
            </a:r>
            <a:r>
              <a:rPr lang="ar-IQ"/>
              <a:t>ےے</a:t>
            </a:r>
            <a:r>
              <a:rPr lang="en-US"/>
              <a:t>oé</a:t>
            </a:r>
            <a:r>
              <a:rPr lang="ar-IQ"/>
              <a:t>آ×ے</a:t>
            </a:r>
            <a:r>
              <a:rPr lang="en-US"/>
              <a:t>uZ</a:t>
            </a:r>
            <a:r>
              <a:rPr lang="ar-IQ"/>
              <a:t>غ‏ك</a:t>
            </a:r>
            <a:r>
              <a:rPr lang="en-US"/>
              <a:t>ïé7¯·¯‎;¯</a:t>
            </a:r>
            <a:r>
              <a:rPr lang="ar-IQ"/>
              <a:t>ك</a:t>
            </a:r>
            <a:r>
              <a:rPr lang="en-US"/>
              <a:t>ê</a:t>
            </a:r>
            <a:r>
              <a:rPr lang="ar-IQ"/>
              <a:t>ے­{ے</a:t>
            </a:r>
            <a:r>
              <a:rPr lang="en-US"/>
              <a:t>WïّK</a:t>
            </a:r>
            <a:r>
              <a:rPr lang="ar-IQ"/>
              <a:t>غك؛‘”</a:t>
            </a:r>
            <a:r>
              <a:rPr lang="en-US"/>
              <a:t>àcnC5×</a:t>
            </a:r>
            <a:r>
              <a:rPr lang="ar-IQ"/>
              <a:t>ے</a:t>
            </a:r>
            <a:r>
              <a:rPr lang="en-US"/>
              <a:t>z¸ûâ†ûْéٍN`?؟û</a:t>
            </a:r>
            <a:r>
              <a:rPr lang="ar-IQ"/>
              <a:t>ز{(_غُےذ¯</a:t>
            </a:r>
            <a:r>
              <a:rPr lang="en-US"/>
              <a:t>oُ</a:t>
            </a:r>
            <a:r>
              <a:rPr lang="ar-IQ"/>
              <a:t>ے…‎يےغ</a:t>
            </a:r>
            <a:r>
              <a:rPr lang="en-US"/>
              <a:t>û‎7</a:t>
            </a:r>
            <a:r>
              <a:rPr lang="ar-IQ"/>
              <a:t>جف+؟</a:t>
            </a:r>
            <a:r>
              <a:rPr lang="en-US"/>
              <a:t>n؟èRz</a:t>
            </a:r>
            <a:r>
              <a:rPr lang="ar-IQ"/>
              <a:t>ے</a:t>
            </a:r>
            <a:r>
              <a:rPr lang="en-US"/>
              <a:t>ü?‎ù</a:t>
            </a:r>
            <a:r>
              <a:rPr lang="ar-IQ"/>
              <a:t>ڑ#‘°اأ{؟ُ</a:t>
            </a:r>
            <a:r>
              <a:rPr lang="en-US"/>
              <a:t>t"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"/>
    </mc:Choice>
    <mc:Fallback xmlns="">
      <p:transition spd="slow" advTm="1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‎ُے</a:t>
            </a:r>
            <a:r>
              <a:rPr lang="en-US"/>
              <a:t>w‏</a:t>
            </a:r>
            <a:r>
              <a:rPr lang="ar-IQ"/>
              <a:t>ے·ل¾يف÷ٌي</a:t>
            </a:r>
            <a:r>
              <a:rPr lang="en-US"/>
              <a:t>ë</a:t>
            </a:r>
            <a:r>
              <a:rPr lang="ar-IQ"/>
              <a:t>ےگ</a:t>
            </a:r>
            <a:r>
              <a:rPr lang="en-US"/>
              <a:t>Vï½‎؟؛Oïu×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ل؟ُ</a:t>
            </a:r>
            <a:r>
              <a:rPr lang="en-US"/>
              <a:t>ë‏</a:t>
            </a:r>
            <a:r>
              <a:rPr lang="ar-IQ"/>
              <a:t>ے·ْے··</a:t>
            </a:r>
            <a:r>
              <a:rPr lang="en-US"/>
              <a:t>Z‎</a:t>
            </a:r>
            <a:r>
              <a:rPr lang="ar-IQ"/>
              <a:t>ےكس³</a:t>
            </a:r>
            <a:r>
              <a:rPr lang="en-US"/>
              <a:t>à</a:t>
            </a:r>
            <a:r>
              <a:rPr lang="ar-IQ"/>
              <a:t>ف</a:t>
            </a:r>
            <a:r>
              <a:rPr lang="en-US"/>
              <a:t>ï</a:t>
            </a:r>
            <a:r>
              <a:rPr lang="ar-IQ"/>
              <a:t>ل÷ےز ضق</a:t>
            </a:r>
            <a:r>
              <a:rPr lang="en-US"/>
              <a:t>ôû¯O</a:t>
            </a:r>
            <a:r>
              <a:rPr lang="ar-IQ"/>
              <a:t>ے÷ف.زے</a:t>
            </a:r>
            <a:r>
              <a:rPr lang="en-US"/>
              <a:t>V‎oü&gt;¾</a:t>
            </a:r>
            <a:r>
              <a:rPr lang="ar-IQ"/>
              <a:t>ئقع‎{‏؟ے{‏ك¤‏ك~ز</a:t>
            </a:r>
            <a:r>
              <a:rPr lang="en-US"/>
              <a:t>a¯„</a:t>
            </a:r>
            <a:r>
              <a:rPr lang="ar-IQ"/>
              <a:t>ںِ÷</a:t>
            </a:r>
            <a:r>
              <a:rPr lang="en-US"/>
              <a:t>Véz</a:t>
            </a:r>
            <a:r>
              <a:rPr lang="ar-IQ"/>
              <a:t>كز›</a:t>
            </a:r>
            <a:br>
              <a:rPr lang="ar-IQ"/>
            </a:br>
            <a:r>
              <a:rPr lang="ar-IQ"/>
              <a:t>‎¯؛؛°</a:t>
            </a:r>
            <a:r>
              <a:rPr lang="en-US"/>
              <a:t>ëِ</a:t>
            </a:r>
            <a:r>
              <a:rPr lang="ar-IQ"/>
              <a:t>ے·†¯]</a:t>
            </a:r>
            <a:r>
              <a:rPr lang="en-US"/>
              <a:t>û†J</a:t>
            </a:r>
            <a:r>
              <a:rPr lang="ar-IQ"/>
              <a:t>آ÷[ك¼0“</a:t>
            </a:r>
            <a:r>
              <a:rPr lang="en-US"/>
              <a:t>d4xW</a:t>
            </a:r>
            <a:r>
              <a:rPr lang="ar-IQ"/>
              <a:t>ےظ¬-‡ت@\ژگ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"/>
    </mc:Choice>
    <mc:Fallback xmlns="">
      <p:transition spd="slow" advTm="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</a:t>
            </a:r>
            <a:r>
              <a:rPr lang="ar-IQ"/>
              <a:t>ؤ</a:t>
            </a:r>
            <a:r>
              <a:rPr lang="en-US"/>
              <a:t>Z¾®</a:t>
            </a:r>
            <a:r>
              <a:rPr lang="ar-IQ"/>
              <a:t>ب</a:t>
            </a:r>
            <a:r>
              <a:rPr lang="en-US"/>
              <a:t>IMEˆhXDu</a:t>
            </a:r>
            <a:r>
              <a:rPr lang="ar-IQ"/>
              <a:t>ےفٹ</a:t>
            </a:r>
            <a:r>
              <a:rPr lang="en-US"/>
              <a:t>B¾?</a:t>
            </a:r>
            <a:r>
              <a:rPr lang="ar-IQ"/>
              <a:t>فھ¾</a:t>
            </a:r>
            <a:r>
              <a:rPr lang="en-US"/>
              <a:t>û</a:t>
            </a:r>
            <a:r>
              <a:rPr lang="ar-IQ"/>
              <a:t>فل</a:t>
            </a:r>
            <a:r>
              <a:rPr lang="en-US"/>
              <a:t>Vê</a:t>
            </a:r>
            <a:r>
              <a:rPr lang="ar-IQ"/>
              <a:t>ك</a:t>
            </a:r>
            <a:r>
              <a:rPr lang="en-US"/>
              <a:t>û</a:t>
            </a:r>
            <a:r>
              <a:rPr lang="ar-IQ"/>
              <a:t>گ</a:t>
            </a:r>
            <a:r>
              <a:rPr lang="en-US"/>
              <a:t>h…¥</a:t>
            </a:r>
            <a:r>
              <a:rPr lang="ar-IQ"/>
              <a:t>ےص0©؟</a:t>
            </a:r>
            <a:r>
              <a:rPr lang="en-US"/>
              <a:t>ü</a:t>
            </a:r>
            <a:r>
              <a:rPr lang="ar-IQ"/>
              <a:t>پ°</a:t>
            </a:r>
            <a:br>
              <a:rPr lang="ar-IQ"/>
            </a:br>
            <a:r>
              <a:rPr lang="ar-IQ"/>
              <a:t>!¬!„ن‹آ}ٍذ</a:t>
            </a:r>
            <a:r>
              <a:rPr lang="en-US"/>
              <a:t>m</a:t>
            </a:r>
            <a:r>
              <a:rPr lang="ar-IQ"/>
              <a:t>ک</a:t>
            </a:r>
            <a:r>
              <a:rPr lang="en-US"/>
              <a:t>h</a:t>
            </a:r>
            <a:r>
              <a:rPr lang="ar-IQ"/>
              <a:t>پ`</a:t>
            </a:r>
            <a:r>
              <a:rPr lang="en-US"/>
              <a:t>fp</a:t>
            </a:r>
            <a:r>
              <a:rPr lang="ar-IQ"/>
              <a:t>ذ</a:t>
            </a:r>
            <a:r>
              <a:rPr lang="en-US"/>
              <a:t>ùh+9`-</a:t>
            </a:r>
            <a:r>
              <a:rPr lang="ar-IQ"/>
              <a:t>اےےےےےےبء“</a:t>
            </a:r>
            <a:r>
              <a:rPr lang="en-US"/>
              <a:t>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"/>
    </mc:Choice>
    <mc:Fallback xmlns="">
      <p:transition spd="slow" advTm="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"/>
    </mc:Choice>
    <mc:Fallback xmlns="">
      <p:transition spd="slow" advTm="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98 0 obj&lt;&lt;/Subtype/Image/Length 552/Filter/CCITTFaxDecode/ImageMask true/BitsPerComponent 1/Width 1453/DecodeParms&lt;&lt;/K -1/Columns 1453&gt;&gt;/Height 79/Type/XObject&gt;&gt;stream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"/>
    </mc:Choice>
    <mc:Fallback xmlns="">
      <p:transition spd="slow" advTm="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</a:t>
            </a:r>
            <a:r>
              <a:rPr lang="en-US"/>
              <a:t>ùhj£ j</a:t>
            </a:r>
            <a:br>
              <a:rPr lang="en-US"/>
            </a:br>
            <a:r>
              <a:rPr lang="en-US"/>
              <a:t>„†H</a:t>
            </a:r>
            <a:r>
              <a:rPr lang="ar-IQ"/>
              <a:t>ڑ</a:t>
            </a:r>
            <a:r>
              <a:rPr lang="en-US"/>
              <a:t>d</a:t>
            </a:r>
            <a:r>
              <a:rPr lang="ar-IQ"/>
              <a:t>ءگ</a:t>
            </a:r>
            <a:r>
              <a:rPr lang="en-US"/>
              <a:t>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"/>
    </mc:Choice>
    <mc:Fallback xmlns="">
      <p:transition spd="slow" advTm="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ى</a:t>
            </a:r>
            <a:r>
              <a:rPr lang="en-US"/>
              <a:t>ƒ4</a:t>
            </a:r>
            <a:r>
              <a:rPr lang="ar-IQ"/>
              <a:t>ت</a:t>
            </a:r>
            <a:r>
              <a:rPr lang="en-US"/>
              <a:t>ƒ</a:t>
            </a:r>
            <a:r>
              <a:rPr lang="ar-IQ"/>
              <a:t>ء</a:t>
            </a:r>
            <a:r>
              <a:rPr lang="en-US"/>
              <a:t>C</a:t>
            </a:r>
            <a:r>
              <a:rPr lang="ar-IQ"/>
              <a:t>ژ</a:t>
            </a:r>
            <a:r>
              <a:rPr lang="en-US"/>
              <a:t>q"</a:t>
            </a:r>
            <a:r>
              <a:rPr lang="ar-IQ"/>
              <a:t>ٹب</a:t>
            </a:r>
            <a:r>
              <a:rPr lang="en-US"/>
              <a:t>mùpL</a:t>
            </a:r>
            <a:r>
              <a:rPr lang="ar-IQ"/>
              <a:t>پ</a:t>
            </a:r>
            <a:r>
              <a:rPr lang="en-US"/>
              <a:t>à­Vs@m8D`„0™€…P†¯Urj</a:t>
            </a:r>
            <a:r>
              <a:rPr lang="ar-IQ"/>
              <a:t>ب(لر ص</a:t>
            </a:r>
            <a:r>
              <a:rPr lang="en-US"/>
              <a:t>N</a:t>
            </a:r>
            <a:r>
              <a:rPr lang="ar-IQ"/>
              <a:t>س</a:t>
            </a:r>
            <a:r>
              <a:rPr lang="en-US"/>
              <a:t>MCXNJC6A·</a:t>
            </a:r>
            <a:r>
              <a:rPr lang="ar-IQ"/>
              <a:t>آ</a:t>
            </a:r>
            <a:r>
              <a:rPr lang="en-US"/>
              <a:t>A½D¬!ƒ"B‚g</a:t>
            </a:r>
            <a:r>
              <a:rPr lang="ar-IQ"/>
              <a:t>ے</a:t>
            </a:r>
            <a:r>
              <a:rPr lang="en-US"/>
              <a:t>pü&amp;†d5(T†ƒ</a:t>
            </a:r>
            <a:r>
              <a:rPr lang="ar-IQ"/>
              <a:t>گع§ع]„5آ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"/>
    </mc:Choice>
    <mc:Fallback xmlns="">
      <p:transition spd="slow" advTm="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¤</a:t>
            </a:r>
            <a:br>
              <a:rPr lang="en-US"/>
            </a:br>
            <a:r>
              <a:rPr lang="en-US"/>
              <a:t>t¾‏N</a:t>
            </a:r>
            <a:r>
              <a:rPr lang="ar-IQ"/>
              <a:t>لأ• @×÷</a:t>
            </a:r>
            <a:r>
              <a:rPr lang="en-US"/>
              <a:t>kD!»ّxA·</a:t>
            </a:r>
            <a:r>
              <a:rPr lang="ar-IQ"/>
              <a:t>ے|…</a:t>
            </a:r>
            <a:r>
              <a:rPr lang="en-US"/>
              <a:t>P</a:t>
            </a:r>
            <a:r>
              <a:rPr lang="ar-IQ"/>
              <a:t>ر</a:t>
            </a:r>
            <a:r>
              <a:rPr lang="en-US"/>
              <a:t>N~A</a:t>
            </a:r>
            <a:r>
              <a:rPr lang="ar-IQ"/>
              <a:t>أ‚</a:t>
            </a:r>
            <a:r>
              <a:rPr lang="en-US"/>
              <a:t>ûVNˆٌx Œ</a:t>
            </a:r>
            <a:r>
              <a:rPr lang="ar-IQ"/>
              <a:t>أ4ژ³ 7</a:t>
            </a:r>
            <a:r>
              <a:rPr lang="en-US"/>
              <a:t>s1èُ</a:t>
            </a:r>
            <a:r>
              <a:rPr lang="ar-IQ"/>
              <a:t>فء</a:t>
            </a:r>
            <a:r>
              <a:rPr lang="en-US"/>
              <a:t>tS‡÷‎¶" ô:‡،</a:t>
            </a:r>
            <a:r>
              <a:rPr lang="ar-IQ"/>
              <a:t>ب</a:t>
            </a:r>
            <a:r>
              <a:rPr lang="en-US"/>
              <a:t>éْ:{%fG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@@m</a:t>
            </a:r>
            <a:r>
              <a:rPr lang="ar-IQ"/>
              <a:t>ع_</a:t>
            </a:r>
            <a:r>
              <a:rPr lang="en-US"/>
              <a:t>uِ‰</a:t>
            </a:r>
            <a:r>
              <a:rPr lang="ar-IQ"/>
              <a:t>کٍ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15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$j‚</a:t>
            </a:r>
            <a:r>
              <a:rPr lang="ar-IQ"/>
              <a:t>ب4</a:t>
            </a:r>
            <a:r>
              <a:rPr lang="en-US"/>
              <a:t>A</a:t>
            </a:r>
            <a:r>
              <a:rPr lang="ar-IQ"/>
              <a:t>أ</a:t>
            </a:r>
            <a:r>
              <a:rPr lang="en-US"/>
              <a:t>Aç</a:t>
            </a:r>
            <a:r>
              <a:rPr lang="ar-IQ"/>
              <a:t>ء¥‡¯ے!¨|?~‚</a:t>
            </a:r>
            <a:r>
              <a:rPr lang="en-US"/>
              <a:t>a‹3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46193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@ƒïa~‎to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882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"/>
    </mc:Choice>
    <mc:Fallback xmlns="">
      <p:transition spd="slow" advTm="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‏îP</a:t>
            </a:r>
            <a:r>
              <a:rPr lang="ar-IQ"/>
              <a:t>ضغ¯»</a:t>
            </a:r>
            <a:r>
              <a:rPr lang="en-US"/>
              <a:t>ïA=ْè ‎</a:t>
            </a:r>
            <a:r>
              <a:rPr lang="ar-IQ"/>
              <a:t>ب</a:t>
            </a:r>
            <a:r>
              <a:rPr lang="en-US"/>
              <a:t>jë</a:t>
            </a:r>
            <a:r>
              <a:rPr lang="ar-IQ"/>
              <a:t>ے</a:t>
            </a:r>
            <a:r>
              <a:rPr lang="en-US"/>
              <a:t>wQ‡ôƒ}ِ</a:t>
            </a:r>
            <a:r>
              <a:rPr lang="ar-IQ"/>
              <a:t>ي‏ذ</a:t>
            </a:r>
            <a:r>
              <a:rPr lang="en-US"/>
              <a:t>M</a:t>
            </a:r>
            <a:r>
              <a:rPr lang="ar-IQ"/>
              <a:t>ط</a:t>
            </a:r>
            <a:r>
              <a:rPr lang="en-US"/>
              <a:t>w°•­6û¯</a:t>
            </a:r>
            <a:r>
              <a:rPr lang="ar-IQ"/>
              <a:t>د </a:t>
            </a:r>
            <a:r>
              <a:rPr lang="en-US"/>
              <a:t>ë</a:t>
            </a:r>
            <a:r>
              <a:rPr lang="ar-IQ"/>
              <a:t>كّ}</a:t>
            </a:r>
            <a:r>
              <a:rPr lang="en-US"/>
              <a:t>o„</a:t>
            </a:r>
            <a:r>
              <a:rPr lang="ar-IQ"/>
              <a:t>ںغ¯أ·‎7</a:t>
            </a:r>
            <a:r>
              <a:rPr lang="en-US"/>
              <a:t>Oô</a:t>
            </a:r>
            <a:r>
              <a:rPr lang="ar-IQ"/>
              <a:t>لل^ف¯ے</a:t>
            </a:r>
            <a:r>
              <a:rPr lang="en-US"/>
              <a:t>ï_®—</a:t>
            </a:r>
            <a:r>
              <a:rPr lang="ar-IQ"/>
              <a:t>لµ{</a:t>
            </a:r>
            <a:r>
              <a:rPr lang="en-US"/>
              <a:t>Kّk</a:t>
            </a:r>
            <a:r>
              <a:rPr lang="ar-IQ"/>
              <a:t>ض­ِْعے‡¯أ‎‎</a:t>
            </a:r>
            <a:r>
              <a:rPr lang="en-US"/>
              <a:t>ï</a:t>
            </a:r>
            <a:r>
              <a:rPr lang="ar-IQ"/>
              <a:t>غ</a:t>
            </a:r>
            <a:r>
              <a:rPr lang="en-US"/>
              <a:t>M</a:t>
            </a:r>
            <a:r>
              <a:rPr lang="ar-IQ"/>
              <a:t>ل}ف/</a:t>
            </a:r>
            <a:r>
              <a:rPr lang="en-US"/>
              <a:t>î؟I­‏¾î؟v‏½</a:t>
            </a:r>
            <a:r>
              <a:rPr lang="ar-IQ"/>
              <a:t>ف®؟¶¼:</a:t>
            </a:r>
            <a:r>
              <a:rPr lang="en-US"/>
              <a:t>ü?؟^ïï</a:t>
            </a:r>
            <a:r>
              <a:rPr lang="ar-IQ"/>
              <a:t>ي</a:t>
            </a:r>
            <a:r>
              <a:rPr lang="en-US"/>
              <a:t>ê</a:t>
            </a:r>
            <a:r>
              <a:rPr lang="ar-IQ"/>
              <a:t>ے‎ےق½</a:t>
            </a:r>
            <a:r>
              <a:rPr lang="en-US"/>
              <a:t>c</a:t>
            </a:r>
            <a:r>
              <a:rPr lang="ar-IQ"/>
              <a:t>ے</a:t>
            </a:r>
            <a:r>
              <a:rPr lang="en-US"/>
              <a:t>ُû‎_¯wv</a:t>
            </a:r>
            <a:r>
              <a:rPr lang="ar-IQ"/>
              <a:t>آ‏ل</a:t>
            </a:r>
            <a:r>
              <a:rPr lang="en-US"/>
              <a:t>pµ</a:t>
            </a:r>
            <a:r>
              <a:rPr lang="ar-IQ"/>
              <a:t>ے¶–؟؛‎‎ےغ×</a:t>
            </a:r>
            <a:r>
              <a:rPr lang="en-US"/>
              <a:t>ë</a:t>
            </a:r>
            <a:r>
              <a:rPr lang="ar-IQ"/>
              <a:t>ش6‏ْصے^ےے</a:t>
            </a:r>
            <a:r>
              <a:rPr lang="en-US"/>
              <a:t>ïî«×</a:t>
            </a:r>
            <a:r>
              <a:rPr lang="ar-IQ"/>
              <a:t>ك¥ُ</a:t>
            </a:r>
            <a:r>
              <a:rPr lang="en-US"/>
              <a:t>u</a:t>
            </a:r>
            <a:r>
              <a:rPr lang="ar-IQ"/>
              <a:t>قك­</a:t>
            </a:r>
            <a:r>
              <a:rPr lang="en-US"/>
              <a:t>o</a:t>
            </a:r>
            <a:r>
              <a:rPr lang="ar-IQ"/>
              <a:t>ے‏</a:t>
            </a:r>
            <a:r>
              <a:rPr lang="en-US"/>
              <a:t>ûk‎‏</a:t>
            </a:r>
            <a:r>
              <a:rPr lang="ar-IQ"/>
              <a:t>ے]آ¶—[</a:t>
            </a:r>
            <a:r>
              <a:rPr lang="en-US"/>
              <a:t>û</a:t>
            </a:r>
            <a:r>
              <a:rPr lang="ar-IQ"/>
              <a:t>گح</a:t>
            </a:r>
            <a:r>
              <a:rPr lang="en-US"/>
              <a:t>uû؟¯µ	uü5ّ…ô</a:t>
            </a:r>
            <a:r>
              <a:rPr lang="ar-IQ"/>
              <a:t>ے</a:t>
            </a:r>
            <a:r>
              <a:rPr lang="en-US"/>
              <a:t>ê‏é~ٍN`&gt;‎</a:t>
            </a:r>
            <a:r>
              <a:rPr lang="ar-IQ"/>
              <a:t>ے}ز</a:t>
            </a:r>
            <a:r>
              <a:rPr lang="en-US"/>
              <a:t>m{</a:t>
            </a:r>
            <a:r>
              <a:rPr lang="ar-IQ"/>
              <a:t>ے²…‎}×سءز</a:t>
            </a:r>
            <a:r>
              <a:rPr lang="en-US"/>
              <a:t>ëِ</a:t>
            </a:r>
            <a:r>
              <a:rPr lang="ar-IQ"/>
              <a:t>ك</a:t>
            </a:r>
            <a:r>
              <a:rPr lang="en-US"/>
              <a:t>B½û</a:t>
            </a:r>
            <a:r>
              <a:rPr lang="ar-IQ"/>
              <a:t>ع‎2س†ےغ~ك</a:t>
            </a:r>
            <a:r>
              <a:rPr lang="en-US"/>
              <a:t>ë¯؟؟ُ¯ü*‏‏‏؟ُ</a:t>
            </a:r>
            <a:r>
              <a:rPr lang="ar-IQ"/>
              <a:t>ل</a:t>
            </a:r>
            <a:r>
              <a:rPr lang="en-US"/>
              <a:t>Q€</a:t>
            </a:r>
            <a:r>
              <a:rPr lang="ar-IQ"/>
              <a:t>أہ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22700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16920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99 0 obj&lt;&lt;/CropBox[0 0 595.22 842]/Parent 15354 0 R/Contents 101 0 R/Rotate 0/MediaBox[0 0 595.22 842]/Resources 100 0 R/Type/Page&gt;&gt;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11996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38540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100 0 obj&lt;&lt;/XObject&lt;&lt;/Im36 15346 0 R/Im61 15347 0 R/Im80 102 0 R/Im81 103 0 R/Im82 104 0 R/Im83 105 0 R/Im84 106 0 R/Im85 107 0 </a:t>
            </a:r>
            <a:r>
              <a:rPr lang="en-US"/>
              <a:t>R/Im86 108 0 R/Im87 109 0 R/Im88 110 0 R/Im89 111 0 R&gt;&gt;/ProcSet[/PDF/ImageB]/ExtGState&lt;&lt;/GS1 15476 0 R&gt;&gt;&gt;&gt;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86080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764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101 0 obj&lt;&lt;/Length 313/Filter/FlateDecode&gt;&gt;stream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23658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H‰¤”Aj1ë"j</a:t>
            </a:r>
            <a:r>
              <a:rPr lang="ar-IQ"/>
              <a:t>ہ•</a:t>
            </a:r>
            <a:r>
              <a:rPr lang="en-US"/>
              <a:t>M</a:t>
            </a:r>
            <a:r>
              <a:rPr lang="ar-IQ"/>
              <a:t>ٹ؛­/</a:t>
            </a:r>
            <a:r>
              <a:rPr lang="en-US"/>
              <a:t>ïm­‚„wqR</a:t>
            </a:r>
            <a:r>
              <a:rPr lang="ar-IQ"/>
              <a:t>ئؤ±¶²µ</a:t>
            </a:r>
            <a:r>
              <a:rPr lang="en-US"/>
              <a:t>q)P[</a:t>
            </a:r>
            <a:r>
              <a:rPr lang="ar-IQ"/>
              <a:t>ش6)‚¥ع²ةق</a:t>
            </a:r>
            <a:r>
              <a:rPr lang="en-US"/>
              <a:t>f</a:t>
            </a:r>
            <a:r>
              <a:rPr lang="ar-IQ"/>
              <a:t>م/</a:t>
            </a:r>
            <a:r>
              <a:rPr lang="en-US"/>
              <a:t>a›</a:t>
            </a:r>
            <a:r>
              <a:rPr lang="ar-IQ"/>
              <a:t>ڈ¨7آا</a:t>
            </a:r>
            <a:r>
              <a:rPr lang="en-US"/>
              <a:t>N</a:t>
            </a:r>
            <a:r>
              <a:rPr lang="ar-IQ"/>
              <a:t>ض­­ˆ</a:t>
            </a:r>
            <a:r>
              <a:rPr lang="en-US"/>
              <a:t>AG2)^	•e</a:t>
            </a:r>
            <a:r>
              <a:rPr lang="ar-IQ"/>
              <a:t>س­</a:t>
            </a:r>
            <a:r>
              <a:rPr lang="en-US"/>
              <a:t>M°</a:t>
            </a:r>
            <a:r>
              <a:rPr lang="ar-IQ"/>
              <a:t>پ…+™</a:t>
            </a:r>
            <a:r>
              <a:rPr lang="en-US"/>
              <a:t>Eِ</a:t>
            </a:r>
            <a:r>
              <a:rPr lang="ar-IQ"/>
              <a:t>غ›­ي</a:t>
            </a:r>
            <a:r>
              <a:rPr lang="en-US"/>
              <a:t>m</a:t>
            </a:r>
            <a:r>
              <a:rPr lang="ar-IQ"/>
              <a:t>ھ@ل</a:t>
            </a:r>
            <a:r>
              <a:rPr lang="en-US"/>
              <a:t>J&amp;eLً²ُ‎</a:t>
            </a:r>
            <a:r>
              <a:rPr lang="ar-IQ"/>
              <a:t>غئ®</a:t>
            </a:r>
            <a:r>
              <a:rPr lang="en-US"/>
              <a:t>dR</a:t>
            </a:r>
            <a:r>
              <a:rPr lang="ar-IQ"/>
              <a:t>ؤ×</a:t>
            </a:r>
            <a:r>
              <a:rPr lang="en-US"/>
              <a:t>v4i{[g</a:t>
            </a:r>
            <a:r>
              <a:rPr lang="ar-IQ"/>
              <a:t>گ</a:t>
            </a:r>
            <a:r>
              <a:rPr lang="en-US"/>
              <a:t>p%ƒR¼؛</a:t>
            </a:r>
            <a:r>
              <a:rPr lang="ar-IQ"/>
              <a:t>ةت‏ط</a:t>
            </a:r>
            <a:r>
              <a:rPr lang="en-US"/>
              <a:t>Tj8’Iad•6ë </a:t>
            </a:r>
            <a:r>
              <a:rPr lang="ar-IQ"/>
              <a:t>ل</a:t>
            </a:r>
            <a:r>
              <a:rPr lang="en-US"/>
              <a:t>H&amp;</a:t>
            </a:r>
            <a:r>
              <a:rPr lang="ar-IQ"/>
              <a:t>إ#</a:t>
            </a:r>
            <a:r>
              <a:rPr lang="en-US"/>
              <a:t>i‎¾­U…</a:t>
            </a:r>
            <a:r>
              <a:rPr lang="ar-IQ"/>
              <a:t>ژ</a:t>
            </a:r>
            <a:r>
              <a:rPr lang="en-US"/>
              <a:t>dR</a:t>
            </a:r>
            <a:r>
              <a:rPr lang="ar-IQ"/>
              <a:t>ذڈ­ـ·</a:t>
            </a:r>
            <a:r>
              <a:rPr lang="en-US"/>
              <a:t>u°	+ّ^&lt;°</a:t>
            </a:r>
            <a:r>
              <a:rPr lang="ar-IQ"/>
              <a:t>چ!»ض</a:t>
            </a:r>
            <a:r>
              <a:rPr lang="en-US"/>
              <a:t>a›</a:t>
            </a:r>
            <a:r>
              <a:rPr lang="ar-IQ"/>
              <a:t>ے”</a:t>
            </a:r>
            <a:r>
              <a:rPr lang="en-US"/>
              <a:t>àZ›</a:t>
            </a:r>
            <a:r>
              <a:rPr lang="ar-IQ"/>
              <a:t>ق&gt;ت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66536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36614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102 0 obj&lt;&lt;/Subtype/Image/Length 488/Filter/CCITTFaxDecode/ImageMask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16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580</TotalTime>
  <Words>7530</Words>
  <Application>Microsoft Office PowerPoint</Application>
  <PresentationFormat>On-screen Show (4:3)</PresentationFormat>
  <Paragraphs>446</Paragraphs>
  <Slides>480</Slides>
  <Notes>0</Notes>
  <HiddenSlides>0</HiddenSlides>
  <MMClips>62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480</vt:i4>
      </vt:variant>
    </vt:vector>
  </HeadingPairs>
  <TitlesOfParts>
    <vt:vector size="481" baseType="lpstr">
      <vt:lpstr>Angles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endobj</vt:lpstr>
      <vt:lpstr> </vt:lpstr>
      <vt:lpstr> </vt:lpstr>
      <vt:lpstr> </vt:lpstr>
      <vt:lpstr>endobj</vt:lpstr>
      <vt:lpstr> </vt:lpstr>
      <vt:lpstr> </vt:lpstr>
      <vt:lpstr>endobj</vt:lpstr>
      <vt:lpstr> </vt:lpstr>
      <vt:lpstr> </vt:lpstr>
      <vt:lpstr> </vt:lpstr>
      <vt:lpstr> </vt:lpstr>
      <vt:lpstr> </vt:lpstr>
      <vt:lpstr>³!’</vt:lpstr>
      <vt:lpstr> </vt:lpstr>
      <vt:lpstr> </vt:lpstr>
      <vt:lpstr> </vt:lpstr>
      <vt:lpstr> </vt:lpstr>
      <vt:lpstr>endobj</vt:lpstr>
      <vt:lpstr> </vt:lpstr>
      <vt:lpstr>&amp; lز€ن¸ ‌ب4 گععِ d5صت€6 ’ذظفH.&amp;ک@آ{ك‡„ذ|5î‚  û|:ّA…و‰¯</vt:lpstr>
      <vt:lpstr>$Cل£¨ك@دF/ô‚! Œ* ؟!–‡Jèضœّm®ق&gt;ژ€ق‚ فف°’· ½؟mwI+ذL4?·­ô‏‎ëûi~‚·»^ْ·¤كغ÷ھ¼%i{ےiSû¯‎v‏‍¯‎ككKü+wف~·†ےص´؟i؟أ×كڈ^‏طJٌُےِ¯قےًع×ڈھ‏“}_×عأز}ےzïë»¥ےV–ضأْ¼7Rœ6قب`lق¨چƒُ=X~±†ز؛©ہظ
u¦Uƒ_=ب.ع°‎&gt;Clr6²`</vt:lpstr>
      <vt:lpstr>پl{D@ِƒ…ذaêaے بcأ…&gt;جdp–ƒأ…ˆل¢ 
&lt;پل°‍‚ك</vt:lpstr>
      <vt:lpstr>îنP3}ùأ4Fد™N</vt:lpstr>
      <vt:lpstr> yëيّ‏أûّolپلھGû‡ًك‏°كےےïï‏¤5‡or“؟!¥كن$îںع’8oêُےےëك؛ےے÷K_؟÷‎µغےے‏ےےïُoك‏؟آےي®A_¯ِ½ï_ûµعےîِ½®؟Z¶¸m[Kے×´¥½ِءآأ(a¯éسPل{]_أd.›</vt:lpstr>
      <vt:lpstr>A†‎قآ[aC#؟¥S†!G¾‍^Hz‎«„،„5½ب2أ†""[A…گ%پ&gt;¢ءح¢8 ’ّA”àl h‚ئb?ےےےےےےےےےےےےےےےےےےےےےےہendstream</vt:lpstr>
      <vt:lpstr>endobj</vt:lpstr>
      <vt:lpstr>97 0 obj&lt;&lt;/Subtype/Image/Length 1001/Filter/CCITTFaxDecode/ImageMask true/BitsPerComponent 1/Width 1453/DecodeParms&lt;&lt;/K -1/Columns 1453&gt;&gt;/Height 172/Type/XObject&gt;&gt;stream</vt:lpstr>
      <vt:lpstr>&amp; f
¦`AکNxجء¬‚‚و€¦hّm™…3س1</vt:lpstr>
      <vt:lpstr>¯3Dr6ُےïأ،‏‏„A؟½~÷†×ےےُ¯½#DP_ًأ‎ےفغ،zے‎¾¾؟÷mےo÷oےµ‎ےغ‎ے»ْü6؟ëِ‎W‎¯ےبêےëkغگd›صvےŒ?û¯×ûى?‏؟ے‎®ےےفûë×‎·ےّw‏ےn®¾«ےë÷ézt¼/؟ل؟÷§كےûےے[[I=¾­­¯ے÷m/~‎×u‎µ÷‏µ×o÷‎‹ûnµoûآ_ےعê¸mأûے÷غK¦ûسآ__‡×p؛عV®كےï‎ضuµغ¦ےفے†Xt^U¼پلGُ÷°فi:ع ل~&gt;ےِ CPأ A†§‎ُpخ€Bب¬0آV؛ًے_·ü0ز”âJI†„+</vt:lpstr>
      <vt:lpstr>‚ ؟ےق*"™¬-°¼§ûقôےa…L„گbٹ‍‍؟ے…LW†*ûضكِ،8auïû‏</vt:lpstr>
      <vt:lpstr>I@6!´/ع‎S[°Y@6¸_XƒگVا`پ‘رHل0Xaˆˆ†ˆqذ‚
Eخ=  Ky´!¢‘ô9X9‘¹اؤGےےےےےüپ(بآ l*Y8‚«گس¢d¼ذa5 غà…گثâ
Ad6œ†°çل‏‍ƒ ش@!ُآ</vt:lpstr>
      <vt:lpstr>}ûë÷¯è?Jِèضصأےto¤‎?آ$"87|ùx{~°…·اfaڑG^ےVG_è‏عے}ë¥î¢y</vt:lpstr>
      <vt:lpstr>C÷‏ْmقز½~‏‏©µ‎كFkْ^‎÷ى=uwص½÷}ْ؟_‏‏ْ^ïïْ؟‎~ق½?ïûّےل؟¯زُû‎/I·ےِû÷ےo×ےےoéآ×ےuZغ‏كïé7¯·¯‎;¯كêے­{ےWïّKغك؛‘”àcnC5×ےz¸ûâ†ûْéٍN`?؟ûز{(_غُےذ¯oُے…‎يےغû‎7جف+؟n؟èRzےü?‎ùڑ#‘°اأ{؟ُt"</vt:lpstr>
      <vt:lpstr>‎ُےw‏ے·ل¾يف÷ٌيëےگVï½‎؟؛Oïu×ےïل؟ُë‏ے·ْے··Z‎ےكس³àفïل÷ےز ضقôû¯Oے÷ف.زےV‎oü&gt;¾ئقع‎{‏؟ے{‏ك¤‏ك~زa¯„ںِ÷Vézكز› ‎¯؛؛°ëِے·†¯]û†Jآ÷[ك¼0“d4xWےظ¬-‡ت@\ژگ</vt:lpstr>
      <vt:lpstr>fؤZ¾®بIMEˆhXDuےفٹB¾?فھ¾ûفلVêكûگh…¥ےص0©؟üپ° !¬!„ن‹آ}ٍذmکhپ`fpذùh+9`-اےےےےےےبء“àendstream</vt:lpstr>
      <vt:lpstr>endobj</vt:lpstr>
      <vt:lpstr>98 0 obj&lt;&lt;/Subtype/Image/Length 552/Filter/CCITTFaxDecode/ImageMask true/BitsPerComponent 1/Width 1453/DecodeParms&lt;&lt;/K -1/Columns 1453&gt;&gt;/Height 79/Type/XObject&gt;&gt;stream</vt:lpstr>
      <vt:lpstr>&amp; T_ےےےےےےےےùhj£ j „†Hڑdءگr</vt:lpstr>
      <vt:lpstr>ىƒ4تƒءCژq"ٹبmùpLپà­Vs@m8D`„0™€…P†¯Urjب(لر صNسMCXNJC6A·آA½D¬!ƒ"B‚gےpü&amp;†d5(T†ƒگع§ع]„5آy</vt:lpstr>
      <vt:lpstr>¤ t¾‏Nلأ• @×÷kD!»ّxA·ے|…PرN~Aأ‚ûVNˆٌx Œأ4ژ³ 7s1èُفءtS‡÷‎¶" ô:‡،بéْ:{%fG</vt:lpstr>
      <vt:lpstr>@@mع_uِ‰کٍ</vt:lpstr>
      <vt:lpstr>$j‚ب4AأAçء¥‡¯ے!¨|?~‚a‹3</vt:lpstr>
      <vt:lpstr>@ƒïa~‎to</vt:lpstr>
      <vt:lpstr>‏îPضغ¯»ïA=ْè ‎بjëےwQ‡ôƒ}ِي‏ذMطw°•­6û¯د ëكّ}o„ںغ¯أ·‎7Oôلل^ف¯ےï_®—لµ{Kّkض­ِْعے‡¯أ‎‎ïغMل}ف/î؟I­‏¾î؟v‏½ف®؟¶¼:ü?؟^ïïيêے‎ےق½cےُû‎_¯wvآ‏لpµے¶–؟؛‎‎ےغ×ëش6‏ْصے^ےےïî«×ك¥ُuقك­oے‏ûk‎‏ے]آ¶—[ûگحuû؟¯µ uü5ّ…ôےê‏é~ٍN`&gt;‎ے}زm{ے²…‎}×سءزëِكB½ûع‎2س†ےغ~كë¯؟؟ُ¯ü*‏‏‏؟ُلQ€أہendstream</vt:lpstr>
      <vt:lpstr>endobj</vt:lpstr>
      <vt:lpstr>99 0 obj&lt;&lt;/CropBox[0 0 595.22 842]/Parent 15354 0 R/Contents 101 0 R/Rotate 0/MediaBox[0 0 595.22 842]/Resources 100 0 R/Type/Page&gt;&gt;</vt:lpstr>
      <vt:lpstr>endobj</vt:lpstr>
      <vt:lpstr>100 0 obj&lt;&lt;/XObject&lt;&lt;/Im36 15346 0 R/Im61 15347 0 R/Im80 102 0 R/Im81 103 0 R/Im82 104 0 R/Im83 105 0 R/Im84 106 0 R/Im85 107 0 R/Im86 108 0 R/Im87 109 0 R/Im88 110 0 R/Im89 111 0 R&gt;&gt;/ProcSet[/PDF/ImageB]/ExtGState&lt;&lt;/GS1 15476 0 R&gt;&gt;&gt;&gt;</vt:lpstr>
      <vt:lpstr>endobj</vt:lpstr>
      <vt:lpstr>101 0 obj&lt;&lt;/Length 313/Filter/FlateDecode&gt;&gt;stream</vt:lpstr>
      <vt:lpstr>H‰¤”Aj1ë"jہ•Mٹ؛­/ïm­‚„wqRئؤ±¶²µq)P[ش6)‚¥ع²ةقfم/a›ڈ¨7آاNض­­ˆAG2)^ •eس­M°پ…+™Eِغ›­يmھ@لJ&amp;eLً²ُ‎غئ®dRؤ×v4i{[gگp%ƒR¼؛ةت‏طTj8’Iad•6ë لH&amp;إ#i‎¾­U…ژdRذڈ­ـ·u° +ّ^&lt;°چ!»ضa›ے”àZ›ق&gt;تendstream</vt:lpstr>
      <vt:lpstr>endobj</vt:lpstr>
      <vt:lpstr>102 0 obj&lt;&lt;/Subtype/Image/Length 488/Filter/CCITTFaxDecode/ImageMask true/BitsPerComponent 1/Width 1453/DecodeParms&lt;&lt;/K -1/Columns 1453&gt;&gt;/Height 172/Type/XObject&gt;&gt;stream</vt:lpstr>
      <vt:lpstr>&amp; x9ء</vt:lpstr>
      <vt:lpstr>Œہ9ءکج°.\8
ƒà\ط(6P×؛كفz</vt:lpstr>
      <vt:lpstr>iû÷î•2‡µ_ë½ٹâs$—K‏«a{ےغ^§ ¢ë×‎µ¾®×؛ïم؛فذ°éjû£}w½×ïژ’M¯ص½~¢ûآےز÷ھقغِ°‘7û K‎iصُ¯¦ز!‰رِA|‚(uش،طزn»¬Z†"؛Sb,Wh?pءء&gt;4د؟.آ</vt:lpstr>
      <vt:lpstr>8ˆ‹.Pdˆˆڈےےےےےےےےےےےےےےùکiڈق&gt;@ن
أمن@I}5ٍ U†&amp;ن</vt:lpstr>
      <vt:lpstr>1‏ةBE=’م“r÷‘ڈنCگd,)فA‡êFنnA¸ë¯گ&amp;N@ًجrcœx5$8":7*ءط fـ|ƒqبr.m2:®نG-ىگممd‡@â††+ذh2&gt;!‹aج9 ¶Nqè‚&gt;پ›kaـ!§ç„aإِP‏پ•xùہ،بdqباïٍہك.‎†Ep„U¶±</vt:lpstr>
      <vt:lpstr>ـ.إن´d¼ ٍ Hkژ§|0™HX2کh³”هلeذڈ»؟بكf0°ˆè"‡ب£ژ@”ƒگ(u</vt:lpstr>
      <vt:lpstr>آث‚1ق‡­™ذ</vt:lpstr>
      <vt:lpstr>@â@کv"آ</vt:lpstr>
      <vt:lpstr>ژ"?ےےےےےےےےےےےےےےےےےüendstream</vt:lpstr>
      <vt:lpstr>endobj</vt:lpstr>
      <vt:lpstr>103 0 obj&lt;&lt;/Subtype/Image/Length 1317/Filter/CCITTFaxDecode/ImageMask true/BitsPerComponent 1/Width 1453/DecodeParms&lt;&lt;/K -1/Columns 1453&gt;&gt;/Height 172/Type/XObject&gt;&gt;stream</vt:lpstr>
      <vt:lpstr>&amp; T_گ&lt;ا!’ ·!گ92پwfdqHلƒbکa—¸بمC \A‘lپqت†EB9گkƒHّ&amp;ذ5…„Bء غؤ&lt;بخ¨3گ2[L‚ّ¥ژAا x# S=’‚ـ‹؟J©ع{¬Cر‡ …M0ƒس„طBآ0Pi„َwF²مء`ےûanôpPآVںJ\zُnœv†? ­گًAˆ§‚ک¤%êôîْزCژ×آNُmzعس¾‚oqها¤µِ»wI?Iْ×Hw×HqاTTڑ‎pتû¤؛u§¯«_÷aڈOط?î؛ûزJط…¯è6¢¯ِPه„؟‎.—m]C{ïےi'×ûê›û¸xض×‏½zھكV*¸uOُکo؟يT‡{Potزl3حR8‌ڈéµ÷éك›عONŒ=nآھm ‰ثéé÷ع¯†ërgيSé?ïس×éZI{~•صV—ٌض¼o½؛¥»UUےp؟¯tكل؛؟\7ْ[ô’¥oھ—طVصh‰|&lt;—$ڑ ز!گ#„خBf‍‎+«zeڈي¤ظ&lt;ْصزلZM¨„+é&amp;(B*)gà–عL?ےإ،آ †0™ًذضس_Xb30tگû×X0L!0ƒ7„ذُگ6‚£ˆض@ًQâ#¾غاےےےےےےےےےےےےےےےےےےٍ µùہ»گطنـ†@a:"آPن5àپàِ@£ˆï xDس –C[ a(!­ؤ±o!کل D€ص&lt;l ~ژپڈëû£è=5‡زü‏عwل</vt:lpstr>
      <vt:lpstr>{L?Gب؛دM®n‏مےُ‡”]ـ·ب8ي«ڈMگص…Z oِCN.›§X}فHىt¯Aj@ƒنآé"</vt:lpstr>
      <vt:lpstr>ـخƒبhˆ½29ن5كَ9œ‡¸س^Hfژ ´ˆ{2wsY8½‌ظ^Mآٍج9gءژN~ب[&amp;9pdW!­C‏©،g€„ء‚ïk°ُ»¾1‡،ڑںگ´ل#‰ëüâ°ً„¤NDً½ذ×ضژ~ےCضrxUûٹنBé‌:1?Amْ¬4çTùز³‍•.ƒَ‘ةے¾†œèŒندg÷êê—ْ{ظد7وë9¹؛دkê›كZ‎؛؛wyهك~8L/كز‏¸ْ\0‎ز¨ق£çزھ¯fê¾ےo‎çص«9›خ59®؟ڈWœEإے©
zü8]«¦؛‎!ےaَ{ے÷ےHqاےç‘ï÷Cح°؟ے÷¨ë~`×_ےے¶µےض®µ[‎luےف كٌ¯كڈUے‎†ف?ُْ×ïû^p¯^~Dف~—ëOî؟ة&gt;‍“]¯¯ےعeذ“ô¾­xozûء[ؤW‎کفْ‏ےِضûWط~؟عw¬C[‏;گپظ§i„îH­¶·؟¯}û4WUµ^6&gt;©{ےمٹگ(R§ٌ§_فBٌإ*¬رژرؤ×؟ے¶©‡[ے‏ُ5ِ؟ç6آaضصزoI‎ف¤ëµ‏ïى UO´ي{خہƒA„&amp;ڑh4خFظ¼فqطUnû½شTWل„;M;# کB#گ&lt;‌—aQ€ƒˆy¶ˆ°کMQا€سM+9ھi،بdٹâ#ˆن2@® Cf „r?ل$</vt:lpstr>
      <vt:lpstr>î8‏è‌WiXEڈ†°â‏","‡ًء Xڈےےےےےےù€Sٍ‡ ¥„_ xb?o‚
ˆdژکAگظّM4ى,u ©کOTiق«iكھOW6éB]~q؛؛¶‌$ g}pعZOمUJء6ث‍endstream</vt:lpstr>
      <vt:lpstr>endobj</vt:lpstr>
      <vt:lpstr>104 0 obj&lt;&lt;/Subtype/Image/Length 2523/Filter/CCITTFaxDecode/ImageMask true/BitsPerComponent 1/Width 1453/DecodeParms&lt;&lt;/K -1/Columns 1453&gt;&gt;/Height 172/Type/XObject&gt;&gt;stream</vt:lpstr>
      <vt:lpstr>&amp; xأکآ8
FہًووKîغˆ/طSƒ؛؟uَmصَ†‎‎ûخrTحش؟8v©.ُT­خ كےذë®é¶رژL?w‎؟üzé‏؟½j؛§؟×ü®—iڈَْ`اغِ6ص‡ےےْ^ôكّ#kكّaےےُےےœےآ_]m7@أûْïûïطْضû„ُِûْےèكُ{‎‏÷غ,u_¯ـ6Xûëفي­ى=´؟¶6Hٌv·«ô\2¬‏«w†J!±ت</vt:lpstr>
      <vt:lpstr>é&amp;ز÷I¼}ز«WE8Aل?‡ô÷غ½¦خA0·¾) m
½}‚(p‹… œ‚
ڑ،o!ًء?يHaN
‡ xژسB"4جٌhA„0ˆxaء—ٍ+ˆن</vt:lpstr>
      <vt:lpstr>ھؤD ¶¯²½„‎5ڈXڈےےےےےےےùگn9€bبdü@ًH غأ x8نr @ًj|پàHل2
ـAû ®AV2nAف2‡Gƒ9³0F$/ ­xG@&lt;40»‏¬ٍ#çƒ^ ُ÷NٍpC¹ى‹B9َéَa‌(kؤ7ي0»ے}m¶—wêœC‏ï9él(vl8[Oµگث ط:؟Mيn¸a&gt;ïـ!û×L‚Dى†d&amp;@ًhز»ےٌ{ض²ٍ</vt:lpstr>
      <vt:lpstr>V@؟)ق¼‚Bd¨"â“r(لذi‘8„®(rc•¨Gـژ„¦Hنv–ےd|îC¤K#_[.ôˆY›´ب¨ ù z„ذسA„/ “N]گƒH&lt;دwA ’qKپ‚xہg[d¼‌“³¹r؟ïة؛Nْ ذ9÷@س‎^‘ˆ5 ®…üغk„‏#هغG­Pi‍ sZ7ُô‏ذًTo{Z£h4eگEŒپqتô?î¤Œ7×„qوغj‎œ+snîچ·ح·4µ×َںJïغھônے0ٌUk§6éy!êصذµkغ&gt;آ¯èijكخھزû‎[‚ِuبجعؤp‍l8oïUï¥ف_V¼£uzé{âىهKکy·غء°}
چ¯ْْw­-'ô†«wY‎م;M==­ژگ صھ؛tخ": ئ´ف'­ض‌tôµè8o¥oGô½k‎ےëK§¦£‌\ڈï‎ê‏ëےےء×ے¶؟^’N›jكخyہF45ïےےےûّكٹ×ِéڑ‚؟×_‎~ً·¯‚‏7~›¬أ‎ےكےےMشِ{èكےغ¦ل/ژ¶؛‏
ïك‚6­ْû</vt:lpstr>
      <vt:lpstr>[~¯فےےےكpَN“ے¬mي†*P™®+؟ëûً—ژے‏Aˆےmط®ےك‎´»ûےّس}%ےm ë؛ُ[_ْ^ےp‍كôےھ¯nف?m.ُ؟I؟[.ي´·â</vt:lpstr>
      <vt:lpstr>lک‎ْ^يِi؟ھôے‎ëMê­¯{ِê5يظo‘أ(‍\ij·¦اk{kéoئ„8‹؟ٍo¼گ‍¶—؛·éئ«v¶®C.ةڈ¯dقغص!سa±o»±ھ~قشlq ¶4é’‎m{iZ´’BBً±§ë¬qé„‏تôلع—
¤cگأ‏ي ¸µق¶ذ0‍قعvڑ¢3پ ”5ُ›QU[[üٍ‏÷‘]</vt:lpstr>
      <vt:lpstr>5b¶?Jث´÷™ؤ&amp;پ„ز#«MPˆ3&amp;r2:@آ‚ظ¶ ک"ک</vt:lpstr>
      <vt:lpstr>$ص=a„pًح°A‍•8~ڑa4س†×½خ;[ڈHCؤDE ر€ح‚'†iDآj`@ًf±ˆƒ0آhq|Da5</vt:lpstr>
      <vt:lpstr>g`؛با~!›ؤآµéôkؤhqےے!گِC]بنا!™ثگ£• ُ!¶9Wبdثآv.
‡jAà&amp;BPژب;÷ùH‏j2„قڑùہ’w÷ao† ؛قn؛÷oمû3J_ذ6&gt;—¯A؟‎ھ‎ي‏ف÷ے÷،‘/m}ô·‡’|†ذù</vt:lpstr>
      <vt:lpstr>G!¤?ظ?‚i’ٹrcگ”×ےû%‘جژ„p ء‘ِA| ‎¥;$‎—2VNي×وôبَM5Nبي0‌–è0کٍB§ك÷؛~ڑ7÷ùکأgط~è=ƒ›ںخ&amp;Iًچح-ٹO‘ ح÷¯›ںé?ْ·ّFç¯«8‡لbں~¾‚}»ے^´¾َ“ْ¾‏ّ¨]N؟ôüْ6›±[ _ّ[tûىzك¦‎‏&gt;يص؟o÷آdtüVےُْل9#ê=¯وط",/]‎Cٌ‡يژ‍Hï^\+ےïû1…û‏&gt;?ï[jô¯ّ[ره±×يzِGDu÷ü5ëز؟‎jw†¨Iôُx®×¯ے}?÷ï÷§½ے×‎Rف¯ïïأKُûث°أى…0ے»Zـٹ&gt;©t­§¥؟÷‎ِxے¥ط‏‌‍ôô"ي7OA{ـeقگ]t÷چس‹Bسآأ¸[غ$+é“{ ٌِذ؟}4­؟ ‘ف’;؟i{ْصے|V× عëêٌےk¬&gt;صس^ ˆél*Kê™(G3س9w®·ِ©‡؟ˆg4آء8گؤ*zس;A،)œhD0Bï¸g°@خ$@ڑضبّCB!ؤFl4ن2C\|DG،ش‚ط·ےگiïلxi،ؤ|پذüبî@ًG x2ù&lt;!”FC ى'گU8r2.hgگ&lt;1قڑxmx~ïيTâ؟´»ژًƒ=E‎‏G]¦؟نےئˆ(ٍ¯’r(نtب9|‰8÷‏ںنƒژ@ئ*a2GL„âr¸،ب5آa2%نوG29Y]'أlژژ بwOٍ- vJ„%،فّLڑr
-»vJˆ]’r+—a2¬¸‏ïةVzvLëèـً‍Mذ؟]عan</vt:lpstr>
      <vt:lpstr>5سB2‡ےOP…÷ّNmفéù¶و–·tnûحےô؟اےùدَ‡ahم¥ے Và±œ?¤ْغXfAئوفكG/ûْ_NيNj›I‏†«ww‎‏‡é÷µ»¦mê»ُ¯،ےét؛zْë¢?كïPفFےےھے‎ےےےا¥ژ½uû«ڈ[ض‡ےے‎ے¦ےëT7ےغ§ًأےْûےے»ï¸;û½زےّغ«ُ¯‎ےے؟؟ےےî؟ُhًأقےû×ô›يlدm¥¾¶·أ4Z®©îI‎²c¹C…_¾«uk_¥؛ـy،6./´؟AإحhC°™8µû;é‎يٌ»¶ئ‌{±{ےےٌ}ë·lYoق°س`éع
عvµkط+âُ(VOٍ(‏فغْ#«M{ذ3!سB!iœھzv™ً&lt;6ءU49°7±°سگب—ئ„{بdƒ-×¦A£&gt;âؤàendstream</vt:lpstr>
      <vt:lpstr>endobj</vt:lpstr>
      <vt:lpstr>105 0 obj&lt;&lt;/Subtype/Image/Length 1760/Filter/CCITTFaxDecode/ImageMask true/BitsPerComponent 1/Width 1453/DecodeParms&lt;&lt;/K -1/Columns 1453&gt;&gt;/Height 172/Type/XObject&gt;&gt;stream</vt:lpstr>
      <vt:lpstr>&amp;،’</vt:lpstr>
      <vt:lpstr>بل’ Gأ ˆàxh0°$گ[،ٍLƒ{ غوâ-“tب)هàچàب ےسPپگر†¼پلک9h«أ»Oے^ڑ¸‚"`j½ل4َ–—¾÷ِ‏:‏ش+§¯oüvعw²خ#²‡جي×ظن49!ُقغ#²‚AAگ¶^œBءh_dف؟!ا"»</vt:lpstr>
      <vt:lpstr>;!ڈe;بZ¦Bظ/L•}„شٹنC،a|…°„0‚°´L پ7سي×OBéimnse؟÷ڈ¢َِضN…a;Eہ؟-ِ×ù©K·؟‍ت3gg-¨Kو¼":xm&amp;÷‎أ‚#‘pدT¹آo¯vژ;6‏ٌخ7Xf³چ:a6sٌOôïtْ{ٹh0ے{‎سOKZvںْ¦ِî´mZآ½ê¯ف·¢‡jùuëز´q1aîïعùCآAے»wُzر'ٌK§عh0’ê‎‏ِ؟p°عُقëےtگ?‎C‡ïغّےُق?ـا×ط¨«V‡Vكaےذذچ‏ïے]‏ن،ûNْëق؟÷‏أëـ7û×_®a‡ل½/ضےےِûû‏‍»¯¯‎×ِïے·Kê‚ْëُش ‡سْê‎_ْ؟‎؛6ëKءي&amp;ےض‎o¼œç9éï_opبix}û؟؟‎û¯.;،نçXkعك$nذa‡صoھض²\¬5O4Q7×ôنƒِ¶Mـ÷PغûLA×J?ےّل5-ëô‌°{4¯]~&gt;‍²p!‡ےïا`éWˆBآˆWïNO¾ء»ي8يb#Eyqj›÷وئ«¤³ڈOK†4وk‏سTىًd#DC… ء8aˆâبً@ê)¬پکiFے‚گ[ف&lt;پàضل‏ؤx°±ٍ</vt:lpstr>
      <vt:lpstr>±§§ّ|&gt;?ےےےےےےے‏C$G!گCگ&lt;3‚½گj&gt;@ًo3G.ب+Bz‚ˆ!àکن¬‚½éگخل2†‍ §ْi ôث~آع„لعَûےUëً‚‚ën»ê‎ê¼p×‎ كOآ ‚!§=tر</vt:lpstr>
      <vt:lpstr>HIب}G\پàC”&gt;ڑزھBںkùمگطلPD</vt:lpstr>
      <vt:lpstr>ً„t,¸"B†T$CئA¯ت9¦C&gt;\@ˆ"¹اHکن#œr8ٍُؤت‚V"ژxLِg$ن3¹يTƒw8ن[-ر9³طXpتHhtآ’tٍ\E8B.ذgµI4àشکل0BPƒ! د~G€¤phû‹C§</vt:lpstr>
      <vt:lpstr>4ï Bپئ#؛]'éّA‚ا¦‍aم[P؛…5éiéë؛W¯j³‎Ré-$5ذZ‏فhوےKزے^’ê‌^©ع£ز¥ےé}}V¸]Nzô؟Kز¥ھZُjrt»î–ض—ص&lt;}~—¥ھNµ8ˆلV–؛9/ے¯¯¯éRà’رلإuےزGچXط‎WU©
ُ9qےüWھ^rز¥éc­صz^¼ِ¾§‎%زUJ¥IRô•%^‌iW¯K‏´‚IkK®؟b©*m½i%­eHْ‎/§J©R®½ُْëKëê©zâïëê´‰u—U¯¥ھْھ\%¯¯^’ë]Vأھضy*فطzْ×=……ً؟¯ْZéz_¯ِEpھ•kْUéUcظC”9¯=ے¯كء.؟IRهڈھْ®کK_Séُ_ûz°ح&gt;ھں±ûذS±ى{ipُْé&gt;آ½{ص}Gئً_]ژ¸…±ُZ×‏ؤVے(zے×مچّ‏ذ_كUOM~زµشم‹LغNحµMsV0صU3ڑھkvqîخ ھ‍؟kjƒT-3m4غPôس8‚k¶„E¦سZ³ˆˆ‹^‌أˆرء»آ!‡ٌa‹EؤqRث§G±ےےےےے!گّErƒ{!–|پل‍¸A’ا„Pْ9¾؛،tں</vt:lpstr>
      <vt:lpstr>‍؛من?ڈلںù7ٍ ل‚‚oـ‚پب¶C@پً’d­%hiظY°¤  بي ُhZ|_لڑMî(´ü´كaٌےغ^َ‡œ&gt;ى)·aّfO8uïww}ْ°ك{[؛Œ8ë®;ف¾ٌ ]uےKàك1¼"?‏a¹€Oَ—,&amp;</vt:lpstr>
      <vt:lpstr>?6ïُïendstream</vt:lpstr>
      <vt:lpstr>endobj</vt:lpstr>
      <vt:lpstr>106 0 obj&lt;&lt;/Subtype/Image/Length 2654/Filter/CCITTFaxDecode/ImageMask true/BitsPerComponent 1/Width 1453/DecodeParms&lt;&lt;/K -1/Columns 1453&gt;&gt;/Height 172/Type/XObject&gt;&gt;stream</vt:lpstr>
      <vt:lpstr>&amp; xg6خ²0eہًـطح‘4fح„&lt;خ°.pˆâ—#پh¸‡حٹmœfٍل ¹Gژلœ¸h(™`كھب-†gگبAؤ28‍ًB#.@ظےR8¤ ¹</vt:lpstr>
      <vt:lpstr>7 xG قخ:نن2d غ„=‍!l†‹ ءثˆٌب‘C&lt;ًh"؟éZ‎B-زآ ٍ†ˆ ژhD€+‎­8t·#ڈéش[قش&gt;‚ے—~ُëيک&gt;é^Hz‎ا§ ¬?Y</vt:lpstr>
      <vt:lpstr>،آû«‹W¼Wé½rآ]‘&amp;:d ù;ُ× خ‎~CCةآےI|„²,(Dtص²ن%¦ث†j!²…‘‘¹¨w"üœRàJ®¹ءبˆ!²‌ يN‎ے¦Lلdٍ†ƒAن‡½;‏س×zrڈkے¶ڈ؟G“A'ے'ü شt;آ8‍¬2كFë؟_8©‎kخlv¾</vt:lpstr>
      <vt:lpstr>0‎aآےزeq}:‌؛¯؟¥{±…hك¦‎¯Jفھےtںع{^5œ؟؟{¦ُ‏›œo„ôû×‎tPزِêغُ‏ïMüےز¼7‎}ôف;–ُïVْ¯w؛ٹ}^ك‎·UkùëMâ؛صے»{÷ے§ُ‎~)OC´•?ï½5·×چك‎ ½ْكüبƒ‏k$?‏µگ"êے‎÷³#‡é»‎[^;×ك_آے„ےس‏·ْëWêےü7ُ÷ُےù</vt:lpstr>
      <vt:lpstr>'‏ےû؛ے¼$؟~؟onْW×ے­ظp‎¯½^؟{­§ےï÷ف~I،d6?¯l7në¯\م¯îك}يع¾?Wë4</vt:lpstr>
      <vt:lpstr>¥أâ“وk¦—®أ"¸mڑ}سلB(~ُô­5ƒUn…½{فPI=5é4ٌٌ·4‌n:×ےz¸عûع
اm§ذ‹Bي„حضGJ›nك!—ˆ»يkâاN‹آآiéھإ„سB"#7§g–ڑi§é¯k‎¯</vt:lpstr>
      <vt:lpstr>4".C$4‡„â"ذˆ´#.</vt:lpstr>
      <vt:lpstr>khپ·ŒqU÷ùً%†Vâكےب†ـnْ</vt:lpstr>
      <vt:lpstr>2#گG!—cگ8ہپê…گm†`نرٌل‎گح‹س"9r;X†Dr,ث°ƒ'"¹œ¸0ن  بخڑù¬ٹ9¬)¬œذefIبW4'©</vt:lpstr>
      <vt:lpstr>ڈd²NA#³Ziëj[ء“{´تûMuµA¦ڑ_®؛عأ5N‏]°Oïï_wھvœ5 ظ®÷‏sعخ+k¥¤ف½|ف›ے‎­µ%¼نëœ~ç_ّâعW=¤pفWuض­³“±œ-لl…‡§قھ×ـZ§Upêي</vt:lpstr>
      <vt:lpstr>BwîگAé؛kھui÷ê؟ے]êïéé؟ë¯ëwڈفل°ے­Wû®¸M?فگVµè‏éےü5Oڈ®«0‎؟ے÷ي¾طھے‹[ےüچ×ىWے÷w؟û»÷؟‏تûےOغ؟قْےے طn؟آےيû
؟بmژT-طDtْےûغuےےف{Z_ك¥÷Zق¸چûaص؟û‎Wض×؟÷‏َô»؟ëٍ‡ûِû}m&amp;زµغّ=aےق[û×إv«ءةغ[K½ ^ٍƒpْî×muîص¶éڑ5MKچ4¸u}n…¤غفjْpےس·}§‡¥pکےأ t×ق¶•آـ ‡ط,4Iت¼8wA__´ل‚‎‡؟_†إِعvœC#‡´صlm‹²:Bâي5 ë„8ح›§ê¨DZ`أh!k¦أ‹N@ً8پ،|‚ط39°b*؟اZƒس²÷ْگص|5B8ّے‏@شبچبfACگ&lt;gگ[X
‰ہً8YگX„ّuّy‚h//×°A¯ô؟گ&lt;¼2£ d°¬بd†ابH"¹ë§ê…„،س ’ PبXîت@BŒr¼‌†d1d[(pڑqن2¥خنrOdnCقIطi§نW؟TBîذلڑ5&amp;وˆژذ¾2p¥¾ƒ~@ًثrNF9جrـ!§–ْd‍ôغUô‏زU‎ïذnحج&lt;àخ3“ل\+µ¹نٍپ4ِصپےّBےےكٹکyr»¥ذً†»O®ں··„</vt:lpstr>
      <vt:lpstr>iZ®ح¶½ V;د®ض؟ك¥آ_‎ص†u‍ْ]{مڈOكOم½;]ُ7ڈxي/7oےAصـ&gt;؟‚ِ¾ï‎=[ك­ڈ~‏½ûûxےXقأرï»~ë¸zے«ك½ك×يے_p؟àکnےےے¶ےے‎×ل؟ك/سےكے¦û©×W†aےے·‎گ\»×ِ/؟طw‎طuùïے»÷_‎§ّ]ë‏¹ئصoف»‎¶فآ3Cز»ïVغق؟½‹û\7kےïv¾أ†aïµa™ج‏\5O}Cٍُف¢‡}؛Uـgµزة]Zےj¯Uّطkvش4ؤ'©Qnء‎§pق·ےƒ0ے‹zkّµ·¹'¶فچعٹb سPٹ_|q</vt:lpstr>
      <vt:lpstr>لéU½¯nقط8† ¼u}¦‍¨DDhDDh7E¥أڈي†‡q x(qwؤE¢ خ&gt;#ˆN؟ےürcن@—گ&amp;K‚ے‹ïژ@” C$ïٍ bژPن2A±بNC@ً{²?»^A¦ڑtےDpبفگi؛ْإ§ے¬پءh,پàؤ&lt;1w‘?&lt;x¦£ر</vt:lpstr>
      <vt:lpstr>xضش·p±†,†!(E،9</vt:lpstr>
      <vt:lpstr>گA½„G_[ٍ
أ‘ء&amp;H‚N!‘(^,4سU%Bnqءس'„4dXٍ+‘\‡tœRèل“‚2@ظنگQuٍQv¶؟®A‡FèFٍ:„o#ھھ</vt:lpstr>
      <vt:lpstr>3=èآ‏Lr ق2†‰‘سµ%HE8ڑ·÷£i¬ضڑNز„m¶rجKF</vt:lpstr>
      <vt:lpstr>÷¥grم«Ht‡ذ_ذ„a5¤ں¶؟{CONحپ</vt:lpstr>
      <vt:lpstr>œ´گ6خم6z؛ص؛|g&amp;­ے8ـ‎ذا§§gxعûzطن8;خ ¦صééْz§hWn÷O^ِ®‎‎uصصف¯ُنل·ë®¸ِ؟[ع]z«قë_â×ِ\2ë¯يC¾ھôںغ§؛ےëكف­¬Œp؟o«×زكuآ#¯ےBغ‡¯}zےïکْ‏©ق؟¥îكےْJض5ےôأn®؟×ْےë÷ےُRqقï·ےOُ‎wكس‡ëٌ÷ûُ¯÷ُف®‎؛n—؟ëêا¯ےل†ففي‏=tے~¾ك¯ھ¯®¶ھ‏‎è;ِسm&gt;ـ§îصowïے¾ُô•؟û¸iyف‏زµŒ2tء‎گڈVش7«oبbûNي=½~قµTâ=µMS«Vù­5±±§47QAڑ1فيِںأîhaھk°i آ§‏ً‍ےق°دلص3زi­â«k¶[êإْïïn8ˆ´-8ˆ3aAˆapي„"!‚ے|E„@ذ5°G„Dqے joگ5°„ہ؟آ xj9م</vt:lpstr>
      <vt:lpstr>‡‡ˆŒ=rہ(²‍`  ظ j2±بdƒqس€endstream</vt:lpstr>
      <vt:lpstr>endobj</vt:lpstr>
      <vt:lpstr>107 0 obj&lt;&lt;/Subtype/Image/Length 2325/Filter/CCITTFaxDecode/ImageMask true/BitsPerComponent 1/Width 1453/DecodeParms&lt;&lt;/K -1/Columns 1453&gt;&gt;/Height 172/Type/XObject&gt;&gt;stream</vt:lpstr>
      <vt:lpstr>&amp; xp4¶lŒ³.F0fظ¶lŒ¸9v\</vt:lpstr>
      <vt:lpstr>ˆPdوaœوlجsŒط¦م†lح™°B##28Sہ0m›ƒرپMئجظئlحئس‎ےےح8ف”:L7ے‎ےwےے÷“{ü2‡ے؟س½½²;ے†ےے¶&gt;فkŒ&lt;}‎ڈ؟¯f‹ِ—ےكےظC‎ضع¹Cُےس÷ëًڑr‌êîûüضه؟|œ `¯o¯oليكْ¢ —êْo³&lt;œ0¶•‏ƒOـچّwُ~؟b©}نî¼Sk¯ل©صEي»§ےKü?½ےI ه×T؛؟ê©ëصèZ§%ڈ»_†ںiل{ضےï‏›،عtڑwأ2:0ذa Oس‹N#b"5î•‹»Vص[B?PEï´آ s3Xwz¦ںعؤG tƒX;آؤF\T"#ˆ‹Y€8²ڑ?®‍¤0÷‏›ڈِ&gt;ذ4C اؤD.؛Yگ×دعëز…ڈ‏@ذ2£ےےےے f†Xن</vt:lpstr>
      <vt:lpstr>C¾C 4{0 ‚هإ.</vt:lpstr>
      <vt:lpstr>3a°¸ءPژˆGہ‏ذ‡pûكLƒ[„ٍِ‚¥’r</vt:lpstr>
      <vt:lpstr>O}ûق=زيjں¸fئ÷¶†‡بqكOWoچ6—®ذنë¢cعزé؟©ہلإے²³!´9C‘G ہù; ƒگغ‚¤A¶#‘*dïü†طِH|پلابb;!ا†TdكL‚E‚paâ</vt:lpstr>
      <vt:lpstr>Iسîب$¶dn™+RىƒqبG4Q§LŒ}_· ڈچ ٍ</vt:lpstr>
      <vt:lpstr>6U‘2=,„´‹tâL“–ٍ@د B!¦‌ù+بي4M;_A„ï!¢,–ZwOëن3ج'§ئƒ.# vAقI‎;µ´لطA¨#Eكےµ´afط ôسôî:آ¾wهغû4L[|“آ&amp;&gt;گ%sE#u°·¥÷ے£[Hà¹¸¹'‎¯أ„i{¾كَشnC®½{÷Iف¨x I´•زذ¯›.ّخ]î½ك®»فzْûv ًآط_‏ûœA{سû
ûّBُôفuûôعًْےüz»Uoيw؟××عكû¬5jM8مBجْoXz:®أw÷ےكêںلïُے­¾؟؟kO°} t=“–؟¥v ًف¯«_¯ذû[ي؟كے×ےh-vُ‡ّ¥{_ôك:‡§ے؟"¾¯]v}”:‎گ!كة؟ن‡ôك÷ے</vt:lpstr>
      <vt:lpstr>îسor8ûµ÷ےz_س‎]‏ص=ِےےسُ yء¤r£ےےuأ½0ïôےًonصے_ِïZ»_o½w^‎غضٌ؟ô†ُi;tï{´ے®غو÷;@ں</vt:lpstr>
      <vt:lpstr>uJû؟†¯×يëف¬&gt;ï xےھكطِغ¸ePًxDu†؟ھV°ًپڈ®·÷k|0أ«حuےpdW´×يµm~ض¾Pu²ف¨3sL2‡عb6ض;غJشّ‏أ|5uي•6=C4=6TXî¾ف_يلٹٹضص&gt;ï‎ُw„…¶T:Wف/nء5O»ے‏ط¾ْ1l÷´لàڑے­ى\0B ض</vt:lpstr>
      <vt:lpstr>ˆj
ںê¶GZِˆdq#‹ˆ‡ع،فعق±±rپہن2C]ؤDG!گ</vt:lpstr>
      <vt:lpstr>.Dq،ٌkLپ°#ِPéلˆ~يb?ےےےے‏@ىےڈےù@G xiL†@5ڈأ شêC  #ع¬پلœچئ`2L¸Fy:t—„</vt:lpstr>
      <vt:lpstr>ù¦×Mن2Cé‡ x3:Y§#tE´آ#¦ANب3:گد4ے جنA بؤب(âخ&gt;Nd2ïAن4Y¤ن0وƒA22NAs‘&amp;N‰ےرآ#®J ?“xdopضêح…Y0ةB„q&lt;œN`‎n‏×ب¶½l‹¹aœ(؛pةأص„]°…„]°‡¯عُé„ش":^ىهqœœإœ ½كîء„ ى·u‎oµ¹ُ[®qm›?س~ژ;4^…ْ{غ^ںµ!م‍Mvëj¨z ًƒt0[B=ôôغc7]„م‎»@َˆ%m¯ [ل+×ïëف “؟»×ïُصxv‡ë{ےëٍاےطk_؟„‎ُnٍ7]|y»Cî؟ےûï¸ù îy(~ےè*ضِP‏؟ïيûےzے¯ْ‏ےےِ„كo´‍ڑ؛ûےëےôےOôل½+ے§o @‏½ْكéڑ‎؟ے؟«éëقچz®ںëك¤¹&amp;ˆن</vt:lpstr>
      <vt:lpstr>U=j©.ï¯غفw¯o؟´ع َڈiض]؟¯فZ‡ڈك‏×ûn¾›µضّ4ه‡سXw·ٌےـmي‎(lZjًآL^½zl;×h[÷ov¶ف­ٌk]+nس`ëPذûفuّhGùCآى&lt;¸†ظ9tذ4!،„]ظخيp©‍Zق¼پà¯bث†Z iر Xv…ؤEبdن2C)ؤrƒ#”&gt;â"#â!کRُê@ذü†@*@ْxّمے‏Alà†eگ[§بd†”y€mآ „6‘ن» ہن</vt:lpstr>
      <vt:lpstr>ڈ»‏&gt;‌صي&lt;ءے‎÷è‚طkكچy/ شûذض?ْگ&lt;Q?ن6¬rƒ@‎¥©ï„"ثâ,ٹh²=نî™ء©û!°rc§¢AùBL³–9ّّƒ‡ْdw”=گAٍpE™24Adr8'²T²o!‘^ دf‹oےھ¦‹ء†پaâIâءطdâT^wِWءـ ê‏؛“´¶­;0ooƒFˆƒP‌=‎­ûXPغ9Kژ»ûذ+œ²sôVح¶آ‎ےµنèSجإ†‌ïMصسے@قN´;صْ}ژû¥زذüمئءs?œدئy.•ïa‡ëô¯ي‏îف‎ًuzYn·ëےîkiô
hHŒ|:آH÷؟_‡ك÷üëïWùw‏p*«Zix½م_^¬2!ڑ?‏يعے´آْےً؟O_يD;(q­غ ي}غ!’
;كط?؟ےb؟ْ^زُے­W؟ى،أےMï¶؟û‡‘ذtُwص?؟ُے‎›گk­[îغ‎w¯ü:؟صف;ےفق¾­ص؛‏‌؛~¶C8îف­ك«°½um§†•ى:ي¦زµ؟ïNُ²قے‘LA§ôڑظow·^Lw×kْ‏êف{•فٌpُbآi¬oفz°ِلى0’jکِْ.س،اWfi0m6*±Sع×·O؟(38وپک&gt;ٌQLذ»ء=ًendstream</vt:lpstr>
      <vt:lpstr>endobj</vt:lpstr>
      <vt:lpstr>108 0 obj&lt;&lt;/Subtype/Image/Length 481/Filter/CCITTFaxDecode/ImageMask true/BitsPerComponent 1/Width 1453/DecodeParms&lt;&lt;/K -1/Columns 1453&gt;&gt;/Height 172/Type/XObject&gt;&gt;stream</vt:lpstr>
      <vt:lpstr>&amp; ¶°(µڈےےےےےےےےےےن2C8ùء–×اےےےےےےےےےب¸ّO½¯اےےےü‚ط/‌ىژ¸آاب¯ù€T_ابï‏@ً×ژ‚#® ‍؛ ^?ù€jŒ":à‍؛ !گc¯p±†@)؟‏?ےےگ[î@ع/üپ¨‚ن ,†V&lt;+§گ3×!·9ثAء­„ü†@*¹A¶*ژCIôس ©C„ذA=گX`²†]5²-2÷{چu3 °پ¸è?a)أچث°ںٍè فh'üِاµzê¼&gt;×ّ°^‚oصز‏‎ـE®±ْrc؟vےûëچگRم”&gt;E9s^“ن1d3ا_§ظا(~بh¾ح‡، ‡²ىŒ{%l2²3„مس è!؟|":‎èD2vDبـطٹwhdف|'ْé¤=¯نNYحdnl’
AٌïaŒ; ِع'،k‎¯</vt:lpstr>
      <vt:lpstr>&amp;ïç´—¤AD Nے[_ûغ 79قً­·l¨B;v¯a­دké؛[؟}js‎/q
é»kùههw</vt:lpstr>
      <vt:lpstr>^Xtôفُْ¥s—àٹ÷أ؟يص¶لكé؛OI0ٌFûص×ےص½·طC‎?û¢:{â«ےآˆA;¤ظژےّendstream</vt:lpstr>
      <vt:lpstr>endobj</vt:lpstr>
      <vt:lpstr>109 0 obj&lt;&lt;/Subtype/Image/Length 134/Filter/CCITTFaxDecode/ImageMask true/BitsPerComponent 1/Width 1453/DecodeParms&lt;&lt;/K -1/Columns 1453&gt;&gt;/Height 172/Type/XObject&gt;&gt;stream</vt:lpstr>
      <vt:lpstr>&amp;،’
هہى’ سc·²€;¯°»غكےےےےےü†@1†?ےے‏Al¯ےٌےےبAًَض?ےےےےنأ1ےےüپ,
Oِ±üپشwگ:¸‏O؟i‚ٌاےےےےےےü†IڈژC$ك"‡بd§é‎x%Œ-zط]cےےےےگ[ï§endstream</vt:lpstr>
      <vt:lpstr>endobj</vt:lpstr>
      <vt:lpstr>110 0 obj&lt;&lt;/Subtype/Image/Length 62/Filter/CCITTFaxDecode/ImageMask true/BitsPerComponent 1/Width 1453/DecodeParms&lt;&lt;/K -1/Columns 1453&gt;&gt;/Height 172/Type/XObject&gt;&gt;stream</vt:lpstr>
      <vt:lpstr>&amp; T_ےےےےےےےےےےگ4gس‎¬ےےےےےےےےےےےےےےےےےےےےےےےےےےےےےےبd‚»ہendstream</vt:lpstr>
      <vt:lpstr>endobj</vt:lpstr>
      <vt:lpstr>111 0 obj&lt;&lt;/Subtype/Image/Length 65/Filter/CCITTFaxDecode/ImageMask true/BitsPerComponent 1/Width 1453/DecodeParms&lt;&lt;/K -1/Columns 1453&gt;&gt;/Height 172/Type/XObject&gt;&gt;stream</vt:lpstr>
      <vt:lpstr>&amp; T_ےےےےےےےےےےےےےےےگ[3ًض?ےےےےےےےùP3„ûعüےےےےےےےےےےےےےےےے€endstream</vt:lpstr>
      <vt:lpstr>endobj</vt:lpstr>
      <vt:lpstr>112 0 obj&lt;&lt;/CropBox[0 0 595.22 842]/Parent 15354 0 R/Contents 114 0 R/Rotate 0/MediaBox[0 0 595.22 842]/Resources 113 0 R/Type/Page&gt;&gt;</vt:lpstr>
      <vt:lpstr>endobj</vt:lpstr>
      <vt:lpstr>113 0 obj&lt;&lt;/XObject&lt;&lt;/Im90 115 0 R/Im91 116 0 R/Im92 117 0 R/Im93 118 0 R/Im94 119 0 R/Im95 120 0 R/Im96 121 0 R/Im36 15346 0 R/Im97 122 0 R/Im98 123 0 R/Im99 124 0 R/Im100 125 0 R/Im101 126 0 R/Im102 127 0 R&gt;&gt;/ProcSet[/PDF/ImageB]/ExtGState&lt;&lt;/GS1 15476 0 R&gt;&gt;&gt;&gt;</vt:lpstr>
      <vt:lpstr>endobj</vt:lpstr>
      <vt:lpstr>114 0 obj&lt;&lt;/Length 379/Filter/FlateDecode&gt;&gt;stream</vt:lpstr>
      <vt:lpstr>H‰¤•MJ1…÷9E.0™ھTهo/ˆKqلD£Œق|ةtآˆٌC`ڑéîz_ب{صu2lں­ ر©%اJâ­fïطâVًِيرـغC¶®·ƒظ_ك±=¼·ùTAZK´ش’'¨ض…‚“iK))6‘گ{"’ْ؛à~ةvGNC‰1ع‡£ظك ظ«Ws‹ُ</vt:lpstr>
      <vt:lpstr>؟±lْ“"ک|ء¬‘D“دجA&lt;“کإ¥°†j¬شY~خJن2/² ‘2Iè(™¢¼O.§5Tس€ےQ:Kç¬¬غXcU</vt:lpstr>
      <vt:lpstr>„f¸¦(Qvه"ْO›آل‡aqژ+إٌ¢aUƒ`ک÷‌•¦,إ…k­c7T‍¢ٍê</vt:lpstr>
      <vt:lpstr>k8UGXو,نص¯¶rص€]ـCدDSXDbe±™›ڑ™{êe‍چˆؤêb6ھ† ü3*!®ڑ–Sكdگتم·oâébJنعy;§_§ؤ¶­’]ضâMùu8¨¶çدsكV•پ»Qا¶|endstream</vt:lpstr>
      <vt:lpstr>endobj</vt:lpstr>
      <vt:lpstr>115 0 obj&lt;&lt;/Subtype/Image/Length 517/Filter/CCITTFaxDecode/ImageMask true/BitsPerComponent 1/Width 1453/DecodeParms&lt;&lt;/K -1/Columns 1453&gt;&gt;/Height 172/Type/XObject&gt;&gt;stream</vt:lpstr>
      <vt:lpstr>&amp; T_ےےےےن
€ژB„آ§}®ےض«·\}o؟_‎oµےےµƒڈےےےےےےےےےےےے‏Cmôے ¦&gt;ڈeہ¦´Gك¯î•qژہہ²ژ™1د،اYا3é‌ّ‎pجج!ےبء¤|l؟?ر!ا°±ùîLr®(ڈبء¤}Sإ&gt;–",ء3¼ژ0شyاwBü&lt;ذ²qُژƒ‚‡بہ)†Ypxاû7بtپطrپü†ءتa¨eہو¦Iآ:d-’²»ّe:شپس‚مکr5 †hبaبdqب4GگرfôD ل*²‡؟بq×R‚¸çq‎©ھT¯ˆنeGگ×€¹ا(ب ٌmŒ"0mr£†‰=عا©ء§LکهژC0qٌ|S!°u0نü“’²®GLًCaœڈp\ذطژ—±œr°¼با$8O“«‚¥D
شî9Dr</vt:lpstr>
      <vt:lpstr>ا-ؤD~oؤ"گ×كإˆV³X(Lb!“;#ƒGى‚مù 5ق×O4Tف´©]Hkڈچ‘i]ˆ"='‡کeحSsG</vt:lpstr>
      <vt:lpstr>ع# D0نس ڈصd!ï tگAè‚:ˆˆTے‎±ش!¢ 3ہ،ج،ت†qبà‡گ:ƒ\3ض?ےےےےےےےےہendstream</vt:lpstr>
      <vt:lpstr>endobj</vt:lpstr>
      <vt:lpstr>116 0 obj&lt;&lt;/Subtype/Image/Length 4198/Filter/CCITTFaxDecode/ImageMask true/BitsPerComponent 1/Width 1453/DecodeParms&lt;&lt;/K -1/Columns 1453&gt;&gt;/Height 172/Type/XObject&gt;&gt;stream</vt:lpstr>
      <vt:lpstr>&amp; T_ےےےےےù ك x09¨*A²9=èٍ'ˆàxک`6—076 !،خ9( pç‹ذ‹ ±ةگg £—d2COdپء2VCNبى‚پب*ع|C0„:ï´"آ&amp;؟„‎زضر‘زُسے‎و®َn;CüôO‍ےےîَ@î¯¨¦ںFûAؤEفْك¢¯»ü(Nّ·ù€ثًْ¯^;Oگبïگبù</vt:lpstr>
      <vt:lpstr>gبiFAھ5ْ‏”†ںِ[ژّu\ƒ#ق؛ë­Tىqٍc”9CگQéگowِBBdژCnS ز:®؛گ&lt;Güپل”هCD¨!‡O6y„O*دؤ&gt;"!ق „o£ذ2|OڈِWE9&lt;#Fظً†,‡،,!•ن هL‹‰“²7"9 ذب³"حSس cƒ#…rى‡™®E²Gح‰ظ ƒلْ´!‘ر2بâ آذ|XAنگ½‏ê"ذ‡@ذi¬C آ آ|A¦xM™(#²4ٌiة †!¾¼2ê@ء0ƒO´ذqi’</vt:lpstr>
      <vt:lpstr>5[ôےي9ّژ’لًُ]…¾س][Pڑ¦¶ںقœ$سس¼O´P:طF÷ِژ&amp;ï£v/سµFç14n</vt:lpstr>
      <vt:lpstr>{G›GSa¯رƒn?U]ڈ÷8َ†ƒد?hâz0nô`ك¾چ·¬نû´سûôzض­éأ؟‡طVŒ‎ص‏éع ص»Asحû¼ٍV4÷غ#&lt;دs?ع؟؟&gt;ف†ح‍f‚ْj©&amp;êq½ûù¹£wآ8ف$‎S\خi5ْŒمش‎ِpکa%xuءکz„؛»ْuëq»لْ3–سس®غWcTës‚ُèW§oف‏؛kg°•ًى)أïU½چ‡a&gt;‏يس¼-}ç</vt:lpstr>
      <vt:lpstr>o‎ïzt‍*‏.ْ‡سM}û¬1ليqٌt›QwzI&gt;…´µ»C§‹ص÷{·~×ےأïî/ّلŒk‏؟×Z_·\=µiے‏ƒ¦‏“®—ے~=‎اUé|?Oûé؟]زü·طkُ½Gَؤ«ل¾ëھ÷ِص‡كésؤ„/&lt;J‍‎î}ء‏ُPےµôكû×ى&gt;ںYâTْ4أ›ï÷؟ü!ü7{{w¾؟†6خّB¯^×_„+Zَˆ”?لصے‡ےk^ےxCےے~؟}‎ûka‏‰?ےûيعے„s¯mف«‏‚?p‡~،؟ِ?ك‎~÷oُےïےOïذِ؟ّG´ق</vt:lpstr>
      <vt:lpstr>¯‏كXڈëے؟½‡éëîك‎~كû‎nBژ÷ے·¥}wûôIكµïصô‌ےے´wجُ­نG@µےء~ü?‎_oےفّmNàئE‡‎yؤùؤûےبژ‎§ëُْëگےگù‎‘_ص?ے¥†‡ے¶كéï_ص.[؟~¾»k¶؟ُيھ؛ûd£ô‎m-0؟ُêƒ*4ج‏ûh=²Q^ظ(ع¦ےUے²88لے¯µRn÷ü¸.ïOëِةGِçگi/êأIë†K/[[ûJڈCï¾â"h?µ´®ضûµ÷زطkْص§ë÷¶ںz‎ھق¶ںعé[س§س¥$›jڑىjƒ¸َژƒkےٹUے0»¬q</vt:lpstr>
      <vt:lpstr>Xàعطkخ¸‡عwa x…ƒbضز‡vڑ:ّ«Xk±إ.پ„¨&amp;‍إEE#ي:ً­8يzh^„R]كuk_M„‚m\Zخ›X4س»ط¸â"يˆ2ڈغ‌UسFي4«Aطk«i،ژRa i0سwv)6[„عٹ‹X†ِ×ل›A/ja…A­ آ „@َpآèDqôGHƒDG!,|0¨0œ0ڑ¦ƒ }عVھ-ع|%¢ةAـœb"vyںh0§TL&amp;#²é†پ„C$ </vt:lpstr>
      <vt:lpstr>y@fةڑNA©ڑ†m„!„@ًذ9rےا¯´+ûûésk»ح©ءكبكإًَ„xحعف÷!´û¯§{نGêں!گƒژ/ëٹے^÷ص¾!ڑ‏ْéگ7²‡ôس‎q،ُ_س ­ٹC[ ل &lt;‰BAںكO?گ{!«d4D‹?Q</vt:lpstr>
      <vt:lpstr>X ً،?صnˆkrگhâڈبI¦Oˆ%Q¾²</vt:lpstr>
      <vt:lpstr>vƒآhi¯إ‚dµ5؛Eگ£گ#
†خ W™°‚ِ „ب9îد‍@ًfآ â‹4ب(â&amp;„4ùC.
موآXAگژC9سOA„ïU4!×MQéےa0ڑv@¢|dّ‰TA— @آ
ˆ}ں&amp;ثذ†,‹ؤY„:°©“ہƒL ف¸ƒ'¢h XA„ًڑ9¶aaé؟6ُ=ژ؟…£‰£‰فéھ¦kْ£‹üC4ةè ¦ڑèوéھp¯ر¶ôqg:}يسِجوچ·38üضS=؟¼ٌèپنèز|َhمح·é÷جGھ0¯´ïOF</vt:lpstr>
      <vt:lpstr>ْ» 4m½n¦غ½&amp;آ8ع¦¦قوق«ھv‌&amp;êM‎ھµéےZعغvp‌&gt;û؛6tm¶g4zُ{µ&lt;‏Œù¹£wظœط[س¤طgچ¤كع?؟}÷كét‌ف&amp;ëك‎ھمٌ؟ق8ْ­ےّ]´“m&lt; لœ4…¾—ïد7ىل=_»O]ُ¾û‎BأI?iiٹؤb؟»¤ûU´k¯ے؟ِ‏½;اz÷që‏µ]}أ8kO؛ي„®é?¤ّû¸÷_كخ©=¯¯}ً„!¼ً'ےزI'ےٌX&gt;NïëAيعx؟qژزwإWïûء××q ى9نa-Fْےك¯ p½ùہش8 ‏ںآû½wل*ے®©zش9âZن!ق÷‎ً@£ك\":®أHEèGî½×û°ڈ¦»z8×‎ےےx+(=ïےح‚ےْzç‰Sَˆ”&lt;!ےé_Cےآغ_ْ·ےëس÷éےےك«ى5÷ےœے‎ü!‎,~ّO؟¯ًڈ¯ےےِںق«‏ْ
»#„؟ë‎z­pقےü%‎ْW‎û‎؟ےْO‏ ژ?ƒjF‏‹k؛_¯ْK÷zZےظىٹےكz‏ُ_ْے‏؟¯{Uز¯×ُذ_‎%ùاvص]ے_×iأI­°ƒےغA¶ƒ]ُôأëِْE¦ْ_كwي·ےZ‎Zُ‏»}o¨nîيBM”&gt;ك{~؟iءئ‌إ§أ»´­/ے^ث°قMغëْيS‡ْِْG;d£ش*û·‎ُé/ِْ´s­¯z_iؤ=¤B!ًj›إ¤½‚iس}ٌْ</vt:lpstr>
      <vt:lpstr>عlرـ¾»غ%عwعقا</vt:lpstr>
      <vt:lpstr>²‡ô»زفuطk…m;J*مâR&amp;أ_MUع؟c_L0N*س‹س؟K¾­‌Pâî×P—k¥طBفڈ¸‡¬5M6„&gt;­°•ـ]ص&amp;س „…¶B#h0¶fدئ¢دbڑi؛AـD8jأTMٹ6‡ˆƒآ'±إ\éµ¤Oˆm„“غ pط ƒb¢xعأM3جڈ س&gt;iٹنj=E…ˆڈXa4ح% wb› !m}4ےê‚</vt:lpstr>
      <vt:lpstr>¨ زدءlUBbپ‚dzضNص4œ)!hD0پ‚†H…X‹&lt;خ2sM1Lù آhہنr,لں":0LغD*pش-ھ&amp;|س†z³جڈ آxA„@‍ ،غC# @آ fF؛آبè!آ!’
أœpآœA4A،" a،ؤGب%گ&amp;™¯ےïس؟Oاے SHبّ گبG zآ ×ؤ.ڑگRâ ´ن[!گnA^dƒW&lt;¼ }é§¦ک&amp;5ط ےé®
½‎¯ق÷R qk‘ذN,;‡ف›’~C$5ں´îê=ن2VqZ xw x+¹÷î‍Dٍr§¤ھھ«zھ~¤‍!\ذ#r‰ل&gt;آ!}®ھ«V¤ىژ¨›گ&gt;âبS‘x‚„•4L‹،)—ء5Nس;‡­ن4 کE ½ ٍ%„™ذ9 ح„dù2</vt:lpstr>
      <vt:lpstr>M&lt;†@9÷ڑبƒگ£•Bx™ة بN!m4يCلŒ0ƒPƒXذwنذ&amp;F
چخك؟L ي4×O‌sجض)AI—/‚!ّٹCِE™¬„â„ 8†”&amp;3a&gt;ل„Bسآ†sxN!„ُ&amp;ƒTآ&lt;أa#œ&amp;ذtس‌VVغـظوh.سD5…آ°ƒ»؟´nxA®zآگdpƒ.بىک Aـ&gt;ل„!éعh?سTr}‎µ·oW=Z¦•éézF</vt:lpstr>
      <vt:lpstr>÷£ف­?›؛é^ں§£—سTP</vt:lpstr>
      <vt:lpstr>ح4ôrغ÷ْ6طgŒû£“ًضŒéر†ر¶‘³سزXgك^®zL'ھoé6¶pں†fŒ3&lt;حéھَسF</vt:lpstr>
      <vt:lpstr>ي«س:pêôچ¶Tچ·U~چ·é]ى¤Zl¯{iأ3جي$غµس£</vt:lpstr>
      <vt:lpstr>صOدظœض×I»i&amp;كأ½س8O§èk§_فvآwëأ‏جكé™ڈصRMخ„“t®ô“a„ئصعy</vt:lpstr>
      <vt:lpstr>]^‍‌ل4فoî¶½u®سامّa/؟»_ëّ…ے‹ّJü;يpُطـ.èo~÷½?قpق©ِpC‚i¦ےْي'ھ¸م·§‹¯‏ّ¯·^ ؟ےjے¥U»يصq{\=‎tںز|I‏èoكQ®؟îî؟‎'y: ka‏@؛ے_؟ًژuéç‰]ْ÷~—‎×}wA¾µ¯ےےï­ëنè%¯ç‰k6ص×¯عس“؛ïP–ےآ؟ط~³ؤ؟a؟ضûï»گˆ‎ٌ ےك÷ے؛ےح‡؛ü!‎کطjقڈ¯اèحëذU‎‎ےmûآطwےkِ½‏¾}‏؟ےûےِ`ûëلïذ_؟p‍×؟uOْëے</vt:lpstr>
      <vt:lpstr>ے‏_½_PڈOے~؟}ê؟ëےê؟ےطDuأn’¥û]Wعُْ‎÷u‎­ےغے؟ےôےےëُے×ëظûU°Eصo×ےWزسNظے}ْ‎ے·“wُ¯×ُê؟\ا½ے²#û؟¯ُ_`‹ھïےعع¾[¶قل+}ُû³ڈv!¬C_غ%_و÷²‡×_L?ûdoُ‎vںُ¥ْ×M®؟»û}‎­®¾ظ(ِس+سN›U´ضكرâ68‡kéZفكpï‹·l”}؟¬0Aط]¾ِ‎oëlچ‏û°_ى*§ْ_m¦V/(^ضِ*8»â‚1ْZ{[إ1‚&amp;ڑHA…µ´ôّ=چژI`ô م[زµى-ے±Q</vt:lpstr>
      <vt:lpstr>b4آpl5Tصٹژ-6&gt;÷xk
ي¨¨»atiْ®ُط¶2ٹذ{[</vt:lpstr>
      <vt:lpstr>oa®ؤCaھلXىi¦­D;‎°گA¦ƒك‹¤M…[§ZfyُأA›. A§¯fڑgم=شS«°‌°’nطIِآWvشi„m;5،±_°©ـ4…´سM5³ئb&gt;ج5Pپ„CHqçA…ُ†ک"‡i—ƒ%م94ش‌(pسLU4إ4دG³91Iؤ6‏Lح“(@™­ˆ´سLٌœ0A„دڑG ›‘…ˆ!ˆ9</vt:lpstr>
      <vt:lpstr>1ؤE— کحٹ#´"‡G!آ™چaS†™ü&amp;ƒجhX!eءp ژ†ر" aµ&gt;@طV_lپ° /ؤ0…ٍ@+¼پàƒط Kك¦#‍; قںےے‏endstream</vt:lpstr>
      <vt:lpstr>endobj</vt:lpstr>
      <vt:lpstr>117 0 obj&lt;&lt;/Subtype/Image/Length 2835/Filter/CCITTFaxDecode/ImageMask true/BitsPerComponent 1/Width 1453/DecodeParms&lt;&lt;/K -1/Columns 1453&gt;&gt;/Height 172/Type/XObject&gt;&gt;stream</vt:lpstr>
      <vt:lpstr>&amp; m£ہM üپل±ے²êھڑ­b-§Fهے_BّtmC¸qب @ًعrƒ¾ےرم¨Tïص؟üپàفص&gt;؟ُك xن –CA!Hƒگ`tسب5¹®صH²7":a?ٍu`ƒ$Ad¶Eر2ّکç ب$سدن&gt;YہکAگ™،گ‎iگQةِ¤4ّچبƒگ¾Eٍ
8ƒë„ذˆ4vڑ</vt:lpstr>
      <vt:lpstr>âآ4C#70AّA÷„Pًَل„2خJب¾h&lt;Aظ&lt;2U£‰‎آطhâ}§§&amp;•¯3t÷سkâآ´no¦½é®™خ¨’"ں!§§…£ômµصرةي:6غUHغxآ´رإآ7´®ù·أèغ´ô·&gt;پىِ فœ'Nد&amp;‍xے¤ع6a=U{é6يé7]£ذ@لًêû¯Té6جçُـl!كëك­}ْ~½ïK~§ں÷êھڑٌ±÷i‎كےےے‎âôںف_‎'‎'ْuزقئ‡îô‍؟ض’‎/×ûKï¯ے·؟؟ض/û_aأ¾فےقpےO‏ُéO÷»ً؟ïkï‏—ش?ي؟}{ےoےي„:î—‚÷®فزے\ٌ%ِûغ‡Kےْے‎ےlًز]^؟ˆے‏ےًأ</vt:lpstr>
      <vt:lpstr>ے؟ھےك×ُ_ے±ِ‏‏g¯ےے</vt:lpstr>
      <vt:lpstr>ُ»uےےظے«ےëê×X_ ‏µ‎~ےي»ِأْھےي ےُ‎k‎ِْبفْj؛؟ïًے‡{ë‏‏ز_Oîِهء§ي’…oFأ ¯{~يُ‏‎;doypوwVےآ}ء±ZإéAًْîيoKطûيtڑô®‎²Q²nِTص&gt;ô¯%~ƒ ْi„سG@ذ</vt:lpstr>
      <vt:lpstr>ScVخ®شZ­°×¦ےع¶ڑ§±إكil5ïô-عA„قکڈ¶5¥l%vآ‹ص°“»a%ƒيژ/´ڑ†Pqغa$Oظ|"‡gح4^ً™ô×g±A­ٹ‹</vt:lpstr>
      <vt:lpstr>ZغM1W¦´ é­ٹBü†H\*بjOë'%دg×أD0œ1kh4ہCب&amp;„0™َCذˆ¢8$DaطC’ !… hDD~ٌ¦„DG‎Wيuî*C‚éٌي0·iٌےے SvANٍ أگؤة‡
A‹O ¶¶AVبfظx ¶</vt:lpstr>
      <vt:lpstr>@®ً™ء§eEگ&lt;M|پàW2وC[°©¦@ً,²ƒM…
@ًز´ءI[„ًƒkûف?UTس qثؤ=}فًtےûM.شفق·كë‌أ¾î›ٹLô…إےلغBïîï/¯iٍ†سû‏‘—بoے‏ٍپ¯ُ‎é‏نـƒL‹¤ë®«›&gt;v«گQ^«ْ÷KگRrN™AŒ!بSؤAْd#أءF…َfHu_R4âگسëR,!dl‚ّ™ùگkً™ dvٹ “ہƒ"éd?6~"Yà؛}è ]•ء4~B¸"C8!8تؤن&gt;™ƒآ‍gŒè¦‌ڑ0ƒ&lt; س!¦pNب\:“'€ƒآh،´ûسL#{»L سOGرƒ|ا]b8کM4PuM};ذd8هpA÷ƒKè8ƒ"OM=8`»8ˆîdh ­ë¦·„q¶hغs?‡قâس¾ذ@è‏ےîc„q¾è/%ôراïG؟ژ°´ـ;£ٹٹôô`ظًڈƒz6ف#ٹّéھ8‍آMں74mع}éزm„ُX}m§­ل_w‎أ
z­†xطGatûz?°ژ7Mé#’ر¶‏~h a\¹~ںِ“pگ@يtŒè™خ‍½'§¾·قئھqزm‎/x؟´¾êƒئشٌwأ¥÷آ½}SS4MûO¸Gھں«زيRُ½o؟َة-´‎+ë}né=wcO½ےْZ؛ُكے÷؟ز®‎«إ|!ك؟Kق‍پ„ّ¾¢ôںKé×qژ·wّë¬B¯فًï´‍؟÷‍%½ّ…êز‏؟،¯ُذaW؛Oے‎كـzO¥÷ے¬]nëٹےّDu{كغ‡‎û¯ً‡‏‚#¯u8 üBْB¾âGے¾؟ë×zç‰ZSؤ½ےïKKW°¼‌¾ل¥‏}o؟ےêعXCûےژ؛ن3،|":ُ‏ےëˆZ}fر¬!~؛î¾¼ٌ.p‎َa‏؟Xn¯¯ے÷ُےA}فkےّDuzûےے‏‏‎£‹ëّ#ڈے{a؟ےےïطVمے‎ْل؟‎¶÷ےآْے¥ےےےے„؟t؟ض°يےî؟¯×¥ےdWüاûWüاِ+ےے×كيê‎ےُ_„‎‏µ¯صîُضكé²Qï×ûh;ô½ٍµص-²,[^؟‏مےëا¯_ے}‘_×_ے×ِے$î‎ُُض×‎«J¾؟a،Kُ^³›AW_ï¥‏¶D{l”;d¢غ÷ْ‎´‏½’²£؟
ظCْ]§گتwé¾ûm&gt;ک‏…îط¤ë_ىُكUطeO†Œِّa=¸}ےV½­ipû½²QعW¶Pے{k‚î-Xjڑv’zق•‚</vt:lpstr>
      <vt:lpstr>8¶*°ƒpƒ»ڑ5é„ü,4â¬*ُ…ڈu½(ُm5ô‏؛طعc¶ي§ آv»ـZإ¬WCˆm„µژزµa¬xvƒ_ٌMZل„îâQط«¸¸9شى5ˆ¸¼,5طسھ¤غ '}±قƒ ؤ8¶·}ٹف¨ûl$é´A…ل¤ق,&amp;[ـCx[Q</vt:lpstr>
      <vt:lpstr>’´غ X{½‹N°س†¶)0÷OAZBû</vt:lpstr>
      <vt:lpstr>;?„¶&lt;بْ!ڑ]ٹgً„Dz3l)‍ٌ›S³ً آfˆٌ‚'`پ§‹bƒ&lt;eبَ ¨†ٌ°“*$أ ع</vt:lpstr>
      <vt:lpstr>Hîل«&amp;|س&lt;بِْ}X&amp;oگمˆ†ˆˆ´pآ ¸مˆˆaAœyژ¶‚‡ˆ†m„D&gt;B""ي3جûA،„E،h0ˆd@ي35گ[§"ِ!›a5hبƒ´!…éذ‎„¯‹?ًآ</vt:lpstr>
      <vt:lpstr>tض#ےےگ&lt;¸—حچœ2 aµd ‚ؤhCrƒّXpôkً“MكGN;P،tيM«ˆûDا،}uRù‡ب?ص×^ش،تtت†~"ءYٌ5 y¹</vt:lpstr>
      <vt:lpstr>œ¸FِNبîL`ƒ'V™â</vt:lpstr>
      <vt:lpstr>–¼†8…ôب7r¢’€ƒ#tبà‚q3أ¦‍چد ¯„ ïEبôسFوٹL ةTG‎Uَ4]D~•èâ¦F…L#{ûOز؟س[ىZxC‹«ôجçZ6ع¶چ·‡آ8ك~®ئ‎oقû}ëھu¶‍©&amp;ùِ}زnھ·g ÷صoZM³9لّwس½wï&lt;“P½ىk½ظآtô=سîسصm×iëîû¤î?¤÷u‏‏µق“×cأ‎ےKZû­‏لâےٌ ‎»قك×ç~‏ے¾يذDu§ےآ#­{ëo_ےقصµ^„?§o¯يلےIےُ؟ْü7ےï}‎oصے‎µqْïىا_ü7گ&lt;w×v‏ب¯ے¯‏،ô»ْ‎/ُUoOےVبكmے×ےO×­ë¶Fُے^´¯ِ¬-عWي7ے·–ï¯ْكaWِے~;¦›±]ء®–©ق’…زْ¶&lt;/zW–ïµ سjôO¶÷jأ[Jî+Jص«¸5a¯iنمi‎XNزûa+U¶آQٌ¢“¶Cي°’'i'‹?„سAأBLù¦‚</vt:lpstr>
      <vt:lpstr>ٹ ûس¼*ـ4îىRنربgrrƒ)أ
ع|0ڑh3l)ؤ$ؤC6آhC ں3ٍْ€عô3ˆ!آhqèDے؟N‎=ü_ےےےےےےّendstream</vt:lpstr>
      <vt:lpstr>endobj</vt:lpstr>
      <vt:lpstr>118 0 obj&lt;&lt;/Subtype/Image/Length 5442/Filter/CCITTFaxDecode/ImageMask true/BitsPerComponent 1/Width 1453/DecodeParms&lt;&lt;/K -1/Columns 1453&gt;&gt;/Height 172/Type/XObject&gt;&gt;stream</vt:lpstr>
      <vt:lpstr>&amp; x4</vt:lpstr>
      <vt:lpstr>0ط9ہe6
وہ°ط†ہِlوgذ ر@طA’A­ع{ë¾dvJ2.ضتàƒ&lt; ةdœ ى•¢‚7ٍ±عtبà”"M2H#pƒl d6ى–(AطAٌh ëآ</vt:lpstr>
      <vt:lpstr>س_ٌam­ïŒ'¦ڑل0چيbdگ‍ڑ¦
کFِ „"Aگ§ إگL ق›Zh0ڑ´P3s\†‍پE9 ¢aع}ےiجّGرƒxGےï´q=7k®({F</vt:lpstr>
      <vt:lpstr>ھ0oFغرƒhâ£ًü4ءA2z&amp;#‏ئع ¥tء! ô`قn°ژ7†ُF</vt:lpstr>
      <vt:lpstr>°™ِ÷ü3‘{؟Sڈكآî}؛¯ھ صPaُےé&amp;أ ذ@ےTm‍fu6ژ.ڑ9?­'نuمjّجْ8ع6ھI؛›}ê¨?ى/؛_ïھzü&amp;ضض·K†ê‍ئ¨:َة/ï8'ف{]„ك پأج‎=;}^3آ^©ثv&gt;عM¨uىw؛û«ُ‎ë¨؛ھûىB‎kOإإ_wٌn1n“ٌiqv‏ْûى'ْْWv»،؟atُإعO‎wصإ×ˆ[Kؤ/ّDuô­®‎*ّ}ZT—ق—¥‏âزكzîق’‏µٹ÷W](}×bî’ü":َؤںژ½t‏؟ز©âAھ¶û©â\ٌ/~x—دn؟ز‏±_Uغٌ ُُüٌ&amp;÷ژµ÷&lt;Kً‡P‡آےّ^‏p3p…ك‡÷xB«ً…xCoùâ_W…§µس)uے؟„0×؟o×}wےïء­½nƒ}كےل¾زZ„+‏ïِ?ْإxo×ûے÷qï\ا×ز‏¶—×µغےےےِِ+ےâغ،\ق؟لْے·ے‚8ëےْZك¥ے×é‎ك‡‏ûُïى=سےُ ‌bµa.مكïخ{°ْ‏—ے~µے×‎¯xAkِEOكے‏؟÷éS؟»زِzغڈ¥َ{‎ےك¯ë‏؟uِةG¯‎a}5‎´ظ(F÷ن‌‏›%d،¦‎²Pûd ·zکے‎ié}m‘¾ك­‎6Jwo‎»l”^¸^ضï
؛ففèصق¶—j“}§÷v½ھé]¬&gt;ص&gt;×¦ةCُûN¾½…غ÷´®يK„‎(?آَF»UNîِ5îîض!ق½/±PlupkiMطِ;aھ±¶›¤³،îض§¾أ«ً¬ww¯Pِ4ي&amp;÷wpzjاj±¯ˆغ†؛ًƒA§ôژ·ٌé­]m„®¢ê&gt;ىm¦½أN‍ê.ي ›</vt:lpstr>
      <vt:lpstr>S¶ص°‌\m„‌V#‹ ×ï†“7w\3l!ëUي§</vt:lpstr>
      <vt:lpstr>FƒtQa0ذPذA±I†ƒ†ڑAؤu¦œ_
ƒi3Eˆl/µV*0ضسذUe:ج÷†„0پ ح°œ0ƒ#¤ل›a A§آؤ0Tج „MيmL÷††TM\0ذt®â!ٹa4ل¦‡ِpآvƒ|3l&amp;پ‚!&amp;„DD0„DqR aبd†]‘,ƒّa5îحکMƒB¶ˆ†4Bژqظأ#†TDDC‚ط-èR¢ a–ن2Xqز\o_`¤</vt:lpstr>
      <vt:lpstr>Cxض</vt:lpstr>
      <vt:lpstr>_„ؤيV بىژذ7ˆےےگب</vt:lpstr>
      <vt:lpstr>7 rw!’ C&gt;yءھبd†w jOnْi…!گr a¤&gt;@ً؟üپل™aH–کA¦‌~سkë‎مXع›Qف÷ f#ن2@­ےُ x2¹ءa×_uU _°ھْگبGشƒMzگژAFN!9Hr¾E´ب¶d1™ء³zgآآظَRف©</vt:lpstr>
      <vt:lpstr>X"ءث~س!ّٹگ_-4PA„ل¦ٹخa&lt;&amp;™™ء؛</vt:lpstr>
      <vt:lpstr>#²;;²‡ˆd&gt;شu!ک9nCNdYگ„h‚PD ٍ8 سjGdvh2ِK َa
9nA¦ب§#ü ش-8F÷êژ آ6‍FŒڈ@چيuFغOTرڑi¦GdhL#{لٹ(C#ذ سTذa4بر„ء2jجˆ9</vt:lpstr>
      <vt:lpstr>ƒ–é¦™i4hi£s´ذ†G 'ié÷لًژ7¤éش#چ§‡</vt:lpstr>
      <vt:lpstr>a¤›™ےF</vt:lpstr>
      <vt:lpstr> ]àڑ£ًّعx),#إMTm´mےFغ],‍گآ‍!ڈN‎</vt:lpstr>
      <vt:lpstr>6•إھxG·0ْ6طa8f~«ف™خ›¦ےyںھz}طOد%é;OےUSEF</vt:lpstr>
      <vt:lpstr>„q´qSر¶ôoµ~´›ْک#“غTِœ3جَجے«èغxzm^’npm7c]´éwشٍ]°‍ا­'كq^‌ًَة/cس؛ھف™ïزéف؟yن¸\د¤ï£mûû¶آgغ^ھq÷f{زٌ÷ْjê؛ٌC§÷¾‏ëê.»÷»لk÷؟_ُلص_é'qزv¥ï»3ف_Uى..†ںà‌÷ف'ے‡bف.èB×ûقےIzق’‡؟Z[يo¤آB:[zî´½éےà‍«¯÷I{k،‡÷‎·„G]y´G~oo­ùâ_ے&lt;I½-! ِگ¯Xûê»ىu_û[÷ïَُؤ؟êھ‎ےلذC‎F°‡ًéëےل</vt:lpstr>
      <vt:lpstr>{×aَِؤ‚#¯¾ ·حŒ«ع¯‎ےâ½{‎~پvûaھےل·÷éےأ}ے_ے¯ل·ّB×¼.¾+كےے‏ ·Z§ےے…× ÷ْûvمےقمضق¾·ےےû}/‏گG?û»،_ے¯لuے×ü#ںُaے؟‡Tµ]WK¼?‎W÷~ےa×ًGقگO‏ں¯فلے{؟ûفْ ‏ِ‎u÷ëû ‎u؟ي÷ے~·ï‎¥üِE $¬ُëA÷ے ں×_ےےûُ‎w×ûA’ڈ^ٍn÷ق—ûd£_ِةA7ْ‎ز‎µOِ‏ou_ےےُ¯«d،²7ي/é·i¾‏سü-ِژ*‏س×V÷ِ°ضْيSûغ% ؟ےء£ک0ڈ§{Z^فك¥ےz}ûعط^؟îgث…ز_ي.ï¶!1ڑ‏ï»Kƒغ &amp;ںllv;طي+î× jآ¯S}†؟¯؟¯ے`ƒ؟½Xطضى*êطG¾‌°ضôسژ! آnزءـCM8ذz</vt:lpstr>
      <vt:lpstr>ٹ× OفG'ع±ف¶‌D;ê¢éغ ]°‏غVNآ¯ا§ھwMZؤ;ّ¨ïl$ڑkb-‚…ل_V·أ ~أNّPسOُâق-سO
ک ھè4سژ.!كل ;U</vt:lpstr>
      <vt:lpstr>0»‹A ê°ƒbھ6œ3lô|س†oa›anذ´"#ˆa3&gt;دل ى0ڑ„ھpôû „جً„C
î‎_‹Aى‏ے†iwٍ&gt;'أDZآ;B!„"#ˆنqؤEء„ ح°ڑhpء@آ!àA‘ہًص´;»&gt;‚}بQؤDC</vt:lpstr>
      <vt:lpstr>82ل‚&gt;پ„"AؤDEؤ|†Hw fƒXˆ2ل‚&gt;پ„رگg€¾#ˆˆ‹Cْ^م‏5ûأ¸ق?ےگب w</vt:lpstr>
      <vt:lpstr>kآd,†{'ن¬†H(rأگ6“گبءسسOٍ.ءC$3,†I@L†@hàƒےكïM2‌¯يےôصt÷عqا¯tق_Nû»گط8چ;ثèپàaٍƒKلب7|پل®ےُ»گب·ًë®+گ8uب4?ّL†@)?¯ڈھ®«_ض«گ&lt;4ں]W x0:v‍Cf)„¼ـ‍l"ٍنj)q›2#©ج xH&lt;ؤ¾CHrX´C “"wd¬–'›\!¯0F‡ رةù° س?âüپل³B0بœکAگïv_©ّƒ!›ؤ6¬3yة‘a2qبeهگ¸E°@حل¤&amp;$ىطAً†Wگ¸G،ن¢xA‘1S!—ؤ]</vt:lpstr>
      <vt:lpstr>iقpûM=9kكسPƒCEIgظ„a„CO"ï&lt; ذˆiگّڑ†—&amp;A|ˆ0ƒ°ƒM=0‡ڑ</vt:lpstr>
      <vt:lpstr>­2چح؛uإ£ô`طُغ‎éك¸&amp;ڑ&lt;©‘،S‎SسT`ظzi„d]4آ7´ïTôrkJœدµhءµ ^ôچ·
؟‎ٹ¤{ّa#mطGG÷ûZ0n ر¶ص´‎عF</vt:lpstr>
      <vt:lpstr>èء¶‎=Tni§hء¼:0oم|غص:8xZ6غ ںn§ْué&amp;ê§z^ھvاg خMخxAكAے›çظ÷›zeآےَىû¯3ü¥so3è‏‏«ظآ{†زفu&lt;’Mى/§^y+Oك؛x؛‹{ف‎‎ز</vt:lpstr>
      <vt:lpstr>÷؟‏؛{د$ش/êxXb—×jآzإ_طO:ِ+ïـàEـjûژ‏‏ٌn1Mé?ِ•¤×÷‏“؟_ëï¤î?×m=Eٌ¥½'U^ûإـ_×ے×زO_ê•,:ï¯‍%دëے؛q ½؟é0û­ےî‌--ùâUكCُْPزٌ گqض¤è%ے؟‎ç‰sپ€كw~،</vt:lpstr>
      <vt:lpstr>B‎¾ںكآ#¯ëُ&lt;J÷‎بAض«yâ\ٌ/xC~أRا[÷‍$ـٌ*pˆë،¼ط~‏ےْآ›µû‎‏‎†PےëّCْل ؟ع،؛ü!لk‎^‡ےaآzك‏؟¯؟ي¯ë‎ِ؟ڈكےےے؟‎kُ‏ى؟ّoïآ=×ےے‏أےععے_êم‎ل‡ےلêêےî»|#ق؟غْqْ~ëےےضü?¯ےéْ؟¯Izےف¾؟ôےف­ےق،‡سكِïKزütے××ےlچث‏؟¶ةFظ(›ےOëôں_W÷نأُ‏—îچ®ےي’ٹ÷´؛ُكض¾—µےëكِةGh_·ےV½ھP‎ي؟UُUْl”nكےKِ­¶J²Q‎­ù'زكسd †‡vةG¯÷¶™Yû}ëk¶ ًz\غئOé.’iaz؟²‡»[­-S¾ôْaعفھ§lîظ÷ْع§عéan.*ïô•;ƒNطùk°ص&gt;ض ë}ٹ®*طjJيٹذa8صڈطkف¬\¦طصژيk¾è×abûéژزcٹ»_xس¶ع«‎XjزvآI؟a¬5Tي}&amp;طIٹˆm_كQ¶µ[ّaéiVأI§ِا¦›QصD;ف„é…l%ے¨h+
!4إ;K††mً©ٹiأ oi¦(/û‏أ_†¼{^­ڑ</vt:lpstr>
      <vt:lpstr>Bbف س½±B@سلأ
ء„Cً†BqhDD~q!…A›aس/„PàضPٹ0­§ف¨Eجف آpآiٌفêطO¸aA…8‚غ= eءTحذ†‹@ج5o،آqGHپà¦â#0 A&lt;ٍC¸hpب„Cپ° مبـ†@&lt;8م؟´سû®½y€®@ً0ےّط‏؛ê´«گ×W®”†کééن</vt:lpstr>
      <vt:lpstr>ںdAب</vt:lpstr>
      <vt:lpstr>ـ'j؛ُ‎گ'r ژ@ˆح„1„ œ‡نب1„²7"9;ىüAّ‹dw÷“â8 qdvd,üذPن4¸‡آ&lt;‡â“ £ˆ1d?'gâشƒzâ=ں³a®بà‰2œ«•نQخ9ذ2,ب¸q`،H0ƒƒ4ء&gt;, سOآ7¾آdz4L!h”&lt;8²àƒ;0ƒL‍. ‚|Z( ہaB3“پ ّ4‍² ب®xM$€ƒ%dvAًƒ‌âذ»A ذ½4qS†ںعw‏×M0¶ژ'XA¦کFِکNôذ؟؟T@با E„“²;;E‍ٹ7=$q5M4ث¨µقï»F</vt:lpstr>
      <vt:lpstr> پر¶سF</vt:lpstr>
      <vt:lpstr>ï‡­m§®ھک.ïéأ،ي=7‡Ny6hغvں„q؟L&amp;dً$„آ7´سFç÷¥}Sèغwھ8؟لر¾ڈmر‎‏é73Duِھ؛‍m&amp;ك®اK‏OزkçFغFدُSژ‚zt›gرu›5Sحï†ن‎½Qƒx{ز¹وآ8ع?°ژ6¯آI©ن’m§ذ@÷8pُI&lt;'‍&lt; ë¥î×v÷؛}ï¾ô³„ظآaأ&gt;ُ؛MغKط¯Oضî7چS÷S‚قp¯‡‏©§W§ق}ê´·qفِg=‎¾ئ؟x؟IفâïK‎'¯لئûîُûآ÷ئ.âصفزz{؟®¸´½ùن—±~«ûك؛/¤‍ِ‌-µ¦—‎/ït؟ھ¯؟­؛_ُï×زxiC¤کK÷÷ض!oZ‎ـbîْëْصڈ‏ë¯ع§لذلس‎ç‰/؟د{÷‎÷~ے‏ُ}ِأ‍$عâ÷¾¬:ًˆëُ؟ô”:×ؤ.âق½‎ك‎vىBكآ_ل</vt:lpstr>
      <vt:lpstr>¯ك¯­ل½ééقضض؟{„0ç‚ْ_vّC®yرZ‎sؤ›ےآ#¯„G_µ×كUïّz×ےْûwZك‏»wےû±‏»</vt:lpstr>
      <vt:lpstr>×كûفûô"+ےآ{÷„?~ا‏؟ëîآ&lt;·_ےےكے؟‡‏ûë§ے·ے‎6¾مقےے†ُےےëےكع؟oIëû‎~وzُْ×قُز‎ل»ے¯†ْز×؟ےغ‏°Gء{A×®ے‎xw#tْïôےُك×ùأ;¼çï؟ْ_ش&gt;ي‚dG_®ةڈ÷×‏ے}‡قïKص/›ف}j«ëê÷‎‎6J!يë¶J«‎¾ےOغُ×ùpجےFvغ%كL/·ْaے_ىŒpˆé¯‏ْے_U¶Fûrà½؟‎‏ü›½®½ëjعzZعî°zéX àûInےûO²‡ص½:µO†ژ سl،‎-wُآ÷hF؟[d ƒ»ûdoھْ¯aô¯ّ{§ل{_¦8¶ف±µْى5ڈمVéij¨è Oز½ژزbک¨µaھِ°kفêخ¨?[يSï°«لzآ±غ</vt:lpstr>
      <vt:lpstr>PowerPoint Presentation</vt:lpstr>
      <vt:lpstr>°ضء{i“µM4ي&amp;8‹V*ƒ¶
µز</vt:lpstr>
      <vt:lpstr>ي6آNûH48¨ ƒNîس¶أZڈj!¶NًDعqِ6Mv;Jءاiف±Wm+طVآQ÷„ا{A¦ک®أNûH;b™ü&amp;¶©ê£]چ6آLPi آkb¬!Nƒ·سiâû¨مiq</vt:lpstr>
      <vt:lpstr>¨†آ»يٹtL&gt;،4L(°آ!'أ
ڑ\0ˆ`qF]…
O ضط¦ƒ §a3جڈ آ’é4¸fطOMz(i§a.ل„ل§kآgًگ¶¶`µ ™èپàت;†@*ڑؤFq8‚ظ‘ء!‘ئ_C†@+¸ˆˆa4Aµأ³è.أ ¦4"¶†m„"(ژ  ¨8³وˆ†a®†„Fٍ`µ„</vt:lpstr>
      <vt:lpstr>1ؤD0„0¯ے‏×µ‏+ٹîےسM¥kِ‚</vt:lpstr>
      <vt:lpstr>­ـq€endstream</vt:lpstr>
      <vt:lpstr>endobj</vt:lpstr>
      <vt:lpstr>119 0 obj&lt;&lt;/Subtype/Image/Length 4762/Filter/CCITTFaxDecode/ImageMask true/BitsPerComponent 1/Width 1453/DecodeParms&lt;&lt;/K -1/Columns 1453&gt;&gt;/Height 172/Type/XObject&gt;&gt;stream</vt:lpstr>
      <vt:lpstr>&amp; x(338§چ#yّحœد
}ںٹxٌ‍gظàd8)ہPpeئ`3œ#`ح‘ءœgقpچç&lt;حاˆط78)²8gنp—#là¦ئm›ظ#ل3ƒ0g9²8gٌَ6</vt:lpstr>
      <vt:lpstr>³ء°àخ±3bلœ³6Gء</vt:lpstr>
      <vt:lpstr>ئqgéڈè3a3ƒ9™³ىû&lt;دأ„pژƒXخfqèخ?†V\}êً‍س×ƒµيWزٹٹƒcm8&gt;°؛¬&gt;ص4ôف;»¦?زط‎†¬0‍ض”C{aف¶‹ض/M6ââّB؛rb±لv5ûV4®)ھê/[»ƒ´ طa6سcض|Czژ+¦¶آQv•®ز¼0¬W¸t،™ëqü0£½7¸ھ[¦کNِ±|\]o¸D}jي؛°ذىVا™ى&amp;®û&amp;}"×»[&gt;‚غ  x3àP]°بلœژڈ}®ƒ_0ƒMMvتuiًل،(ژ3l! ح’„0¬0™ôسN.س.$†@)@ˆ†"9گہل„#8‚ x~¶M4د ڑ&amp;…ؤD0„Fqd2EwاE
#Bq" `qb*?8+ؤG_¦¾,û‏*ىJى1 ûI4أ^C nG°_ˆّ»â#ے‏C$ـپ;گ&lt;9گأگ3w kf» ـrِAl2âبN@ًضپ&amp;بـ†x؟»0ƒ²ƒx!گ،2; „ آm}Wزiے‎ï½Wزî×ِز ٌqwé·piU/÷ے÷ طن× xe&gt;C _ x(roگ&lt;؟ُDïگ&lt;2ںIWK×]W\‚»ے®¸ھ¦¾¹±u]u مگ×بyعëگخrœ™„¸œ'زD3cLٹ9</vt:lpstr>
      <vt:lpstr>ژ_âzE‘ù,'نry°ƒل×M&lt;ط@³"S ست™y „X!‹‌ن‡!°ù،سح„8ومگ0نآy±24.zآگ§!E،|™ً¾ًƒ'پ M;û'پGن0ڈ;L رA{L‚îA¾é“ڈب|PƒM†ہw„j}¨A“إ”Y üZإ¢ƒ8كiحُOM؟—ع6،U8ï‎´.يè#{ر¹طAüZdرüYOTC#‍„برu§j‍’ي£ي?¼7÷إ„ƒz8؛0mط/ëG§7Qخس×¾بڈخ;ّ}+قس‎6،oُ¾g‎52x•êW­6ْ0oوآُyؤGèغج?k„q·‎&amp;ç’„؟è.–“„´¹هأُ¼ٌg سُTêّt`غشمے½Tم¢8·a=GG¶¯صيû‏ك½5‹i{U8ëï½N=6مcK†آ5ê¾–•Bْ÷}غ«ھ«ْ§^y.ê©ذkïSپn·ê©Aç’½wI؟ئ؟Ljںûê©ë®ââî؛ز¾’×~ے¯ُضْûî-ئ»¾âْïKWق†’·â‏/ïض­­»ق:‏ûWïKëê‌ذ%T؟ُے»|;[‹؟ز، ےفے·_­ïM–ْMز_KB‎Qن„/ےك§‰«زô–½këïjں_oل¥×Sؤ°ˆëUش/ëéےے‍%َؤµa‏ے·„!×ë¯فلüR÷J‰إZïُے»¬:غ‍%Oً‡nے0</vt:lpstr>
      <vt:lpstr>+ك_ےھûّCkz؟؟ `ي¾¸C÷ُِéعô©Rآز®‏ûïîƒ÷ےفے×~ےû‏ے؛^ل؟ےaقُ‎ےِ؛kزآ×‚صuْ؟­X¦ë</vt:lpstr>
      <vt:lpstr>ô؟àژ:¯ُzُے÷‎ےل؟ءأkّ#ڈëïà‎ْ×ij•ے­ے‡ي؟‏ô؟ُëûëû[ِë؛؟÷ëoë¥ے÷[~چï§كزض«‏ے_w¼=كك×‎فكْكے‎û‏D‏ے ے·_‎عY-ِةB_P©WOU؟×¯‏ˆژêظ¾؟M’چé×ےےغ#­½²QM’چ;ُ†{‏ثw‏ْN½؟kM‏‍”\é*؟a„ےزNف&gt;ى)nن‡l”^·kل}nة}ِع·‎…غ^»Wµ]°آqْ­ےّ[Aël^°lax4عأ¥µےƒM8¯ي-چ&lt; v¼«wkôسƒ[îُcْفXéژقّ¶‚ِ·Piـ†ف±ءععAXmuأآ
ؤ)¦کM;_ھُ¯µilw÷Wے·½{t£a„عƒg‎÷O]EmCAؤE~ٌط~أpش&amp;ك</vt:lpstr>
      <vt:lpstr>4ى!فںA5µ Ml(ْفpذWw\0½ف6</vt:lpstr>
      <vt:lpstr>'‹alPXXi سً™ô‡÷ص„ôë‡qh0…¦ک ءˆيivخ „v„4ضƒNV¶Mœ4"-Sّiع½أCpfI4@»‘¹/kل›a3`è4â" â#ˆچ"ذpآ x)9€ص›3A3è!jâ#‹D
آHپ°WؤGْü$?d5¨@ظ؛N¯ِ¾ُUˆذمےù±¾@ش5ةِ@ًث…آƒ,ˆ
®@ً.ن;گwR-گ&lt;G jîبàپâYأZûب)؛ظqشآd6­گ0‌… „1à™Cگx ¶v@ًW´è6ڑ¯؛¾ےُM4B ب£گ¼«×‏د¯kُï»Mhقرنس؟ٌفكhzAـ'ـ":¤A?nîïےُJ0M}SBم#ھOé·ûےگR|R±m.غKî‌کw@ًذےگضwR¯ي´•ف÷‡«¾¤4£‎S×¥غِî½[×ُ!گ</vt:lpstr>
      <vt:lpstr>ك$9اéSُ x0:گitب”éV،‘†0ƒCédpDش„آ\Gك¾™ءGجؤPc"9c~ ک¹°„2~O¼†qبeل9 „LپٹC‘GEFس‎Iظ+"ءةA 29¬ئى ةظ+WRv؟\ ےےüƒ~ ¨&gt;A»گز²Xaگ§ص2&amp;پd)â ةç}ّA“آ.€،F„چ ‚„&lt;ّA½W ¦ڑiعu·¦ƒ[‡AEF•فنy§ےأ„·„„¦ٹ24&amp;ئءuM4ni‚ûxF÷؟ي¦ژ*jژ&amp;¨نرإغمzüV¾؛kيèء؟V&amp;½Sëèء¶ےطt¾کT‎</vt:lpstr>
      <vt:lpstr>mQƒ{£‹zs&gt;•£رإ·ü?ûَ&gt;‚F</vt:lpstr>
      <vt:lpstr>ô‎:‎é¤7ûٍëكل§iچoلVµكµVقئ·£mèنè#چجْMےعù·a:؟ پر‎ïU[‏ى'كç’I©ن؟}û¨ôد؟7&amp;¨&lt;ـ«}}ِ’ny-!néé{ےuô›ھzف„د·¼ٍK×؟_½Rûآُc_‏ék¸îمZ_×kضےژ—ڈأâïE»ژ—ےكأ÷÷طh÷قآزw±
–ُ]t1i{‎فےُü]}
ےˆ^y.p
¯´¨oأé=¸¤ôاhئےKِ)6‎'ھْ‎û¤‚#¯ك÷ھ_ےأےû‎/ً؟لض،^ُzكك&lt;K‏‏?¾x“uN›عٹذ…¯ك‍$‎ٍu‏x—ïôكےَْؤ·¬*‏كْ^ںI‎ژف¾‏ى?xC„°traے|+„G_×ل½ٹً…÷‡ےےً‡µآ8؟‎ْ¥[¶»~û®؟µ^كگظ”ûëلl!ے‏م‏µےےطoےëےcذO‏م­ُ®7U~‎كے×ٌُ»ےلU‎ز‎خل÷ےے«uےكےZ_ْ_éW¾¯ïw.Œء§ْë·زVے‎ّ#ڈï¯uütُفے‏ےëûëKے¯oë†Pےےيµëحï}z×}}]/Kے¯_ô»ےُ‎ïے½ے¯كُùھùُبwيC¶J:ِْé«¶ةCé}I¥ُْ·ي’Œ+ُKي‘»d،‏µب0ï”&gt;¾؟l”ràاN®~é=7M´كقصôغےkZµي-oے_كKµ»‡؟}ط[Xy}Xa=&gt;.ُa„ûm;_ل¦عl0‌ـ…‎{²فwفژ‌=.طd»îطـ‹€ˆè0•نف/ز­8&lt;-êأ]ژ!•ةشZi±±¶ڑ}EءعNƒAـZiإ±ع:‹‹‹ˆx‏&gt;8يz‎†¶¯´ض‌w †طkpسîص;l%tٌ«U›ٌè¨z a\&gt;îء}p«O´i­°گ[؟ï</vt:lpstr>
      <vt:lpstr>~ uK¶âق!ع«4¶w÷aƒي3è'i¦‌ںAnذjûfج&amp;™ôfطM0Xش0ک&amp; !}ٹ·khtأ «ل8U±[´ے†††Bâ! آk!ڑjc#£ب</vt:lpstr>
      <vt:lpstr>X9أ1ؤqکMXˆ†ˆ†DEA،}.°آ¦lآح°„0پ،\ؤC$ ژ8ˆˆ°ؤwؤDD0„Doف$¼i!Kµـ‚ط4ز¸¬پàح1¥ ô´­tآ¥kaqؤGےٍ`ثrƒ@لت!’ گ&amp;†»ِ،ئ\9ءD&lt;7°™</vt:lpstr>
      <vt:lpstr>G صd2C@çƒSگ3</vt:lpstr>
      <vt:lpstr>i¨!'¦;L!a2‚•¦C î÷ےL† نژس]Hi^@’ضڑpڈچû´[¥f?¯ô=u¶ھo®ï¾â)?î´مUCîï¤ù§‏“ٌبe?ےذëْKْïگ&lt;6ںـ‚س¥گذëْكگبفWفipL‚¶y±è7ن.`„rµ.mâd ù</vt:lpstr>
      <vt:lpstr>aبfظ, گî\ب®iوإش†­’جط@پب'd</vt:lpstr>
      <vt:lpstr>&lt;R”D203‚—d²‹§‘^‍i¨Aôچôآ„  س²VGdv¼‹ A„</vt:lpstr>
      <vt:lpstr>» _¾,‡آ¸A0‡آu bdAب7·LŒr48ƒ"ذ ٍ8"ج†oƒگر،
r هأ „آi“ذ%¥XG½:ôيS‏أشض‍½¦ڑ</vt:lpstr>
      <vt:lpstr>0¸A†aCFپ`¤3 ةâبôآ‍!é£sآh ةâ`¼»Kْ0m=5½‏`ل¯F</vt:lpstr>
      <vt:lpstr>¾Œص'´-6ضُ™ôr¢©?´سM4qHخ
نِص?ngيڑW¤ژ&amp;©يجْ8؛؛6a8i¯™ًَ?خ?lل:Jçƒ?‎‏ْïْھiغa3يضيèغ}N:0ngرƒhء´:hâ¤ï£mûى&amp;}´tê‎Sèغo°‌éژ‎ë°ںa?O^ُk^»¤½Rـلأ8.ص‹َىûى/pح„é7ص?°ںےyƒ پز÷ف™î·ط\ ےUآI©ن’o}÷غ÷u‹ف÷÷؟jّ؟‹×´ƒفيB‎ےoك½×فuزز½éےà‍؟كzèt·qكëKï­ô«ëُژ؟اْMز^ک"êےi\:ے¯¯IےX؛ââ‏ص/‎­ûْے]/¤ںïû‡wُ&lt;Jْ½÷tُ×دùâ_سµدغ‎ےآي¥ك[¥zIz…ےٌ^؟ےp»‎ے‏n—uے_قlü!µ„/§÷P†،ïïّ/ضûë&lt;Kç‰O^?ےغ¯ےآû×؟ُْأI]‏÷qû؟‎ز‎‎}†ُي}Wµ_½لآCْëّ]_‎|#‹ِ؛ے_لطû^¾·ô¾—Oّے„ےك·‎~èهغے_ëے›ےلےïè'ِ?‏ے ـ.*ï»‎k؟ے؛½éُضش&gt;ے‏—اے¯ےےè'ُے‎.ْےë‎‎…×ضأُُىٹ?ûë¥}¾؟ْ×¾؟÷]كےےےے®©z½~ے²o£aژظ(¾¯ب&lt;~‎?غ%ظ(؟´ôِةFAC؟ےî·×Oے؟‎‏—ےûُي‘¼قëë‎ُ؟ق×ïغ_»زطa}m^ضˆâ××يtûے½R]غ×ِةG¶J%û"ژûْےْق؛éط]¹pbك¯pû¾u}ڈµيƒ“¸‡غ1عn°سKV&gt;ز°Aھv©ف… ضگX4î×»[Vسس‡¶¬0‌…_a„ص;êlْL0ڑi¶ںvôڑzi±ûضآ ‎='v¸m$ْ اعع«»</vt:lpstr>
      <vt:lpstr>طسMچژ-†´م‹ˆwءإع«ص°رذ›</vt:lpstr>
      <vt:lpstr>bُ‹؛‹ض¨=C¨fطP‌‎أM؟صٹى5´ê·ûl$ُ­jƒاüZےiطJِ°—¸|T0·÷k!…8‚hA…ˆaa&amp;/ ٹ¤°آI¦ ٌ jyœalPµ‡</vt:lpstr>
      <vt:lpstr>n</vt:lpstr>
      <vt:lpstr>4آىْ ÷gذB@ذa3fjï¶)ںA´3aHˆDqq©€D,Qإ§ؤ]„4B"B!„Bي1DA—ô&amp;ˆd|ض!„"4×نأIب-ƒ{!’</vt:lpstr>
      <vt:lpstr>#گG_÷ëًi؟أ(p[ـ‚طzيb)&lt;P¥ٹaz
÷}ص،µˆڈےن
@¨ù`k90k|†\k x²
ء &gt;@جس&amp;ن2j|ڑa„</vt:lpstr>
      <vt:lpstr>¦™ءk+qثب iگ&lt;‌xdل_ü لطMف5بىپمp°ي4ي§û»&gt;wي-©(فTا~b؛8G‰6®= °âي¯ؤ;m4ّµC½{»گ&lt;ˆ؟گطےططنـƒ+گZ}|u xفl†›ق@ًس}rر»ض«{¾™Cن0ل?×U×\†wàendstream</vt:lpstr>
      <vt:lpstr>endobj</vt:lpstr>
      <vt:lpstr>120 0 obj&lt;&lt;/Subtype/Image/Length 3445/Filter/CCITTFaxDecode/ImageMask true/BitsPerComponent 1/Width 1453/DecodeParms&lt;&lt;/K -1/Columns 1453&gt;&gt;/Height 172/Type/XObject&gt;&gt;stream</vt:lpstr>
      <vt:lpstr>&amp; T_ùکùأ2بCiبdƒT&lt;3]=2ƒCگ4
ن2A،ب-Bd ‚”&amp;ôآd2Eâ†!2پىپçظء،ُ سAVG zï ظؤ0„‚ژب\!&amp;D9‎›&amp;yثى‡â
ا¼طCAZ+¸)®LƒFBaن¦DeإL…ً@َaً†;!x‡ڑjA“RPC™ْ&lt;&lt; سPƒ‹2 d°‹‹­tdD&amp;, بذCcأ رˆ Tx8d6hE‍h 5،8jCلeگ¸C,rـ†™ًکN,‹ Aلپùـ#ر‍F9LڈD{hـôر¹ھ7;L½^Cُزk7ûMS</vt:lpstr>
      <vt:lpstr>‘zأN“2x•éنhU{2Z1†hC#ذM¶ڑzhâoé¥xA“ہ]9؟3ï¥z0m}+´`ع6LذN&gt;چ·„ƒuhء؟ص0ژ7 ر¶لL‏ع¾Œمj©^ڑxtص4qy¹¥w3èغz6ف= ¹ںWِرإو~©„û«ے¸fہإçو}ْa</vt:lpstr>
      <vt:lpstr>ْMد$“|مüٍJقŒك„“tآwê؟ك›‌رƒs&gt;رƒhغz’zyاa:Mé6“Onآz­ô&gt;آu÷ْ­ê©×a3ي÷{‏î4غس®مَةv;ûïC¯ـٍ]Wى'§‎ظ‍÷¥½ھ}÷÷ف؛÷،÷ف÷ق؟،âط_C¼^آûق‎'ھ‎âè5¸¯^“ٌُْu¸ق:ûْےéw£½i&gt;“ےُ¯é}®گ…×T½îé_¾ُT±Z‹°ûïےHBص¯][[ے‏·÷÷î·ے÷ےےد‎ç‰Wى7ï­‏‎ç‰`؛Aضïےَؤ‚#¯u¥~گ¯_Rt«كفêëےے‏ےے„+ْآêî؟_ُضëدl5ےے„!aüٌ/©â@»k¼ط~¾¾½«iWے¯û¥_‏ژكے</vt:lpstr>
      <vt:lpstr>®قے¯ïلxC؟ُےے„!uûïzےِ8®؟ےëc؟ےKے‎h7ىےےْ9|ا?ïûًG</vt:lpstr>
      <vt:lpstr>ك×لےëےےOWكےكU‎ِ“صë~ّôُكُ½ْ[ë×ےixoûïA?ےy&gt;µëë__ےُصےْKےظïےُفےفaْïِبكëأ¶E؛ىٹ÷ے‏ط/ك×صw{doے÷ء~­‘¾ظ(÷lچ‎²Qê·ِر?·ِ—ي’چ/×-ف؟ے°»d،|پپك_؟ô؟²Wےoغهأe~آ‏ےëغ'aV× ­…û_{Aً{„ô·[û^‎²Q…؟KïV&gt;× قإ«d£ïl”أِض?ïIt¼„{يچu‡كrpذس‹c¶8ƒ64يژُïُْa­°tء§lwû[½طjڑi°آm+قƒûµî;[
»iءإ4‌¦›</vt:lpstr>
      <vt:lpstr>m†¨è'¦›Vأ ¶ڑ¦‌ëµشS_J‌ـSے«a ¶“‎يژ!إ6OX¶شC»طI±¦›±ؤ;âِک_«a-°•‎êآââï[فںA0œ4حU…¨jصxMoل¦*أيj¼-&lt;&amp;)÷أXiژ)®µj¢ذaـ4×v)ط¯‡î|;ïˆˆ†„0™و¨5‡/ؤ€V‡è0„8ّpآطh3l&amp;،أ ،}.A›g·0¨5»A§عi‚8ˆaa{ˆˆ‹&gt;‚hDgC$`‚ط¶آآ!گژ ج B"@ث†ْ€(‚=ˆ„ پبGآ_ùك¬‚ط6÷k</vt:lpstr>
      <vt:lpstr>a•?ٹL،â؟اِڑh0[P™à3ےےبپأگ%
ù€o@ًfr</vt:lpstr>
      <vt:lpstr>®@ًذن2A‍‘\†SéگبظءJسL‚صظ€ع´سM?N—س²P؟ûُ´×IîسM{Bم]oô&gt;8¸؟¸‏C]كےف}ے!گ&gt;بآëù‏ب\!ب</vt:lpstr>
      <vt:lpstr>y„+„آ¸CCل
rـ†0‚ث‘]Hàˆé‘ءؤتبC–êC/4P\ژ~"ءجپà£B;#´nxA¢پJ;%، 2ڑA‚G،dژٹص،Eس61ظؤ,ب¶Dt!‘èACF„Qر¹éنژ@إ’آ ڑ„‘é¦ڑi^‍¨ء´ذ5M4ي4</vt:lpstr>
      <vt:lpstr>&lt;‏سN آ4</vt:lpstr>
      <vt:lpstr>=SL ةâW£آ8عdذ آ-£s´بدج‎êْ0l#چے3èâw3èء´`طg¢;جْ8‍ئرإآ8ك£mج‏KسG}oGgِصےكCMق•َ&gt;‍آv‍«‎ç’]„ôû ےèi„ôُ؛÷§I¶قچ·£mس‏ىدh v؟U¯فLْ0mصف„َ÷~‡_·½زi÷]z÷I¦pMï÷^û£ûزoI´ڑذ_ûï½[8</vt:lpstr>
      <vt:lpstr>آgغْ~«ف+ë½x؛é*÷ë‹‹ق½ê´¾»زzل}‎÷uk}.؟]! [ _®‡®×¾؟HBَؤ¯‏ô’û‎ؤ/âû؟}'زoëïے‍$_ق-}{ش/ےَؤ‚#¯ے‍%&lt;KےًˆëّDu¯ے؟؟¼oے‏„&gt;½/ےمے„!‎ëّCق°†¾ك_÷½‎قں ھےےےَؤ»ے‏½‏»^؟ض»_ے؟ë‎}{[ژْےًG‏¥ے\ط†¶ے؟qû½ڈ؟‏ِ5qےq×û‏؟ِ7(tےك÷عZْ÷ے×؟ع_×]w]:_é­ےُے×ےض‏ے÷×÷êظ‎{d¢ْï‎ï¥¯ْے«‏µُ¦زےïِبكl”.؟غےكےِl”/ع‎~ظ(l”kُ®‏؟·‏؟_Uے؟ےa{\/ë·ي‘؟ِEد÷{علv&gt;هءڈv¶·}ث‚وCآأ× ®—}[~ك.
=…^ق¬jاw~ي’‹U°«ق‌é§`ƒjطîî“OTسccMSOO»m;»ƒ¶¦‍«¥énœC½´سM†jê!÷­ھ'lvڑl0·ë ¨†5ھ:ضھ½Qرµˆqiؤ=6آZُl5V£ Zqh8½bطXiچS¶44عOXëفأN{-ي=أA§}ïـ&gt;ï±[±[a+l%u¾|4ل„¶{ع­.آ÷aV"دل†fطB"&gt;"A„"#»¶T¶TB-[±_ƒ.#èM³è!آ`؟</vt:lpstr>
      <vt:lpstr>N%Aھqب
cˆˆat#¸ˆaˆaˆaa„ل…يةxƒ ،ؤQ(ژ </vt:lpstr>
      <vt:lpstr>[نٌï¾ïHٌٍا^ضضص:â¢¢“ےْعi¬vڑi¬DGےےےےےےےےےےےےےüپل²¢±¹PِADpب+ظ€7²أ•d2jآd2qت²„ِA–×أ3أ²ƒ5§¤5 x_7ے¼0ƒqآ</vt:lpstr>
      <vt:lpstr>q½ا¦ëككغ ×ïµû؟¹
ن2­ٍےكےص]rخAµٍڈëگب ‍·ê؛ê®¾CS2!§ؤ5±Hi¹iù9cگb2 ê™ء‍ب?&amp;Câ§ھنqsaنG#آ†‍ط9</vt:lpstr>
      <vt:lpstr>‌Dëبâ،آˆ9ْç ظپ2œˆ:('®C!fٍ(Dن~3ج`9xژ¾CTr</vt:lpstr>
      <vt:lpstr>XBژIبô@آ#§„
!،س £سR؛&amp;EœZ(6،@أں(ذ ةZ·2(ن6aCظ±0F0ًک#،2xک)ّKDmˆaO9ںُA ü(Omˆ0„~A¾#@P?M4q0™ûLحˆ ÷‘G  ل‍‌ِ©¨m4سBس2y\CکقKTm½¹ںGSWغمl'âغ£ق،#ر‌œ‌´ëْ1سضزµ}6ژ/iّF÷„&lt;NgônطG}6—dگŒçFغغ…ص°·ز6kI·طN‚yںASûïëس}o«oجذsحُ¨m6…ء=7^‚¨°ژ7ل‎´qQƒl'÷œ}÷ُْ÷h:M¾¯؛~د%¾ûîى'§ك؛ِس×éy¢[N—سل‎´8Mm'¥÷¯zھ§ذ@ے½ST‎؛Kقخ×ëكzئë‎/qI‏´؟ْïïزْ­„)oي]w¨®ا¼mB¸´»œ~êئ·فzêاz‏.½ç’‹uز¼;µC¥ُكك‎i~!‍;
ِ‎n؛زے¸؟ً£¥‎=wwéqwفê![¤…}إ+_؟؛إv;‎ےے½oآ#¯–mآمë§ككVأI‎êx—×b‡ے¥ü=آ#¯دژ؟Sؤ½÷ّ{‚×ض؟ْےے„:ےpإ{êےےï°ç‰==ً…wًˆëM×üٌ/¦،ض„:~·Z‏كa~×ے¯ےےïkïûKے¯®é¸C÷‎ôقًْ†·o}زرµےéïر»ٌے÷ے]‏مض&gt;è÷ي´µقû‎vُï×ُ‏أwےكmّ#ڈ‚ك°ëے?^ًآُْے؟‎.ےT®يٹك_ےè2:z}ّ#ژ­¯ےZ·ھ]X_®‎ًُ‎$¶Et}}ےضے×‏©|ْد¤¯UZےمفكiے‏—‡ےî‎‏·ë؟غِْ‏؟›ـ¸1oے¾××ï_Vè0ذAEُ؟k‏كEكWآdXغ%ے^ےےّo×¦ةF؛ي’چ[ü›؟÷~عْZ÷‏‎p©§endstream</vt:lpstr>
      <vt:lpstr>endobj</vt:lpstr>
      <vt:lpstr>121 0 obj&lt;&lt;/Subtype/Image/Length 5279/Filter/CCITTFaxDecode/ImageMask true/BitsPerComponent 1/Width 1453/DecodeParms&lt;&lt;/K -1/Columns 1453&gt;&gt;/Height 172/Type/XObject&gt;&gt;stream</vt:lpstr>
      <vt:lpstr>&amp; x4‚±N†x!ل¢ˆh ءحاp8)³03ہط|2جپم'eإ&lt;Gƒœأ9²8آ“²â›ڈٹ`2ڈ&lt;!8fŒè¤pخt</vt:lpstr>
      <vt:lpstr>ˆh
ؤ'2پ بژإ&lt;ذ3Jلœ†FآذSâ(</vt:lpstr>
      <vt:lpstr>S،3„x¦ڑwi¦ƒO‹Tًƒ»سM/آ–„2ô ¢ hdJ½ذA¦©„&lt;L…:dگپ§¨A“ؤô‎´qm4ًèء»غ®ï]£ف½ع6‚(}=rxژ/÷é¦™</vt:lpstr>
      <vt:lpstr>;ق©=oغ™ًT`ع£‰لm]´ô`طG}£و|-ْ?·ëعtgً›tعك}èء»kلëôGzرƒs?ks&gt;ژL3ر÷­n·f{}„èâےO[¤ù·¯ك}كطON¼ ûك/7ëرë&gt;ëس|م؛×±Uط»}</vt:lpstr>
      <vt:lpstr>U{ ےa3يسذ×c¤غ8</vt:lpstr>
      <vt:lpstr>&gt; ÷ف¼ٍI4خ ؛÷ْ_؟K×كâ÷ے^ôںغ­-~ں؛]ھê»¥÷g د$û ْ÷÷¦·‏½âـwھé‏»‹¯ے‹®…/ْ÷¯OےطQûيـ]_vُ؟quîمû×؟zNâ½}éiW¸…_ےHBےé_دككTے}Wٌ_^ôںلê؟ZW‎uâ؟½÷‚يےüٌ/ًˆë‏Bµ&lt;H":ْüٌ/¨Cےzے±v½{ًêx“ص»عûشٌ/ےü/÷[لuےّC½a</vt:lpstr>
      <vt:lpstr>CxBےّCے‏؟¯ëüگ‚ُطowطwےo~ںے ûëلےُ¯ِ؟‏·ےے_ےْ×3Eً©ùً&lt;7ï½‎ص؛ھك_ے¨G^ْ ں‏ےِ5qےآ=×qے‏û؟ے“§؟ô#÷_ل†¸Mpx¯×؟؟÷A?ًےے¯ï§Kے§ي/ے؛ىٹ‏؟َuے‏‎wîْm‍؟÷__ْ_î‍ھ—ے‎-m‏—ُûے¶J:ے[û^ûm؟ٍ1أ‎ù؟ï‎÷ےھ^û‎ے‏ظ(ë_‏—l”/¬?l”}ِ¥¾؛ء‎كwن£لڑظ ?§ي’€ژ~÷ع×غ%¯û‏؟·ف…_^كµهءw…µ×¾×
أ ¶ڑع÷&gt;کa?K°A±ي¯اھuع¤أص5~îµï‏ُس»V½.!قأ ¦œ=ڈû¶!°آqplwqqvئڑoI±Qoüoئڑ½عwwء±×{Té¯ئڑzZھw</vt:lpstr>
      <vt:lpstr>4ضُaھإ âُm:´tx‡إ‎D&lt;:u«A¦ععضف÷ًذh/§؛[ّ&gt;V‎kwj±uô­„·‎âأAov½أNد ڑأ[´Xa3è!ق™ü*h4ضàà¯]ٹp×On".ي8kz
ںîîيک¦pء@آgذB!أ
ِ3l&amp;™ô´A›aچˆ‹B#س#†p„3پک؛B#لè"‡h0ƒ ¦°qh0„a^!„</vt:lpstr>
      <vt:lpstr>3fˆچ€Pژ"B"¸ˆنء©بd'œA</vt:lpstr>
      <vt:lpstr>3</vt:lpstr>
      <vt:lpstr>Qب#ˆژ#B7ùƒڈ‏×باٹî¦آkف­ؤqےے!’VC 0نپ°3ظ€غ² §y€Q3عiطLپلم ة„2ˆ#„ô× xكdC m4ïM7ےV©Wْےw¯œWi'÷qxC» كےےاے xk&gt;A]ٍڈ]ے‎:؛؛§رn!&amp;A»گ"بg‚+ْگگ@ا£–ùأ3ˆ'k›8هf¤2û رتCR</vt:lpstr>
      <vt:lpstr>HشƒdبmCfù,%2ْبِ™1ةy,7„ٹ¦™ب™ْa„2=0ƒ2-‘قC‍ آASب\RطCk54ب~!ظ</vt:lpstr>
      <vt:lpstr>C8ن‌Hf؛d&gt;&amp;Lr, بى ü8l!—پگ¸B9</vt:lpstr>
      <vt:lpstr>­"‏ةb75ر|7PکAےhـص=ڑi§‚ِC@ِdن6Y-5é¦Cœگèـًƒ
،EنQرAB</vt:lpstr>
      <vt:lpstr>B‍!é½iن4hE‍h e‡oAق•¨G^كO‎+Fغô­n‎[ „&lt;قسس F'‘،l ةâW§؛ءB‍z~ـگ؛0mô‘¶é0ƒ'‰^‍·؟‡صوہإًضْ0o‎_vg½]&amp;ع}ڈîlûxt`ع8¼دَ?ھM£‹¶¯£mï9ش#چ£‹¶ئô`ـغ؟O_شہe&amp;قgِصô`طGûê©ê¾ٌ}¯‏ھ¾ ْ­ك÷„كھô8vى'¯t;ُT“lüGoIعف‏ُëîح„ë·W¾آwê؟قy&amp;pœظ[«†ë·؛_ْ،k،Iïز÷Cقإ}‎كz‍I'كzق¸صO{ïف.ط‏ك®“ûïC¯غژے­ëb؟‹ےQ^µî؟ےû‹Kzْيا´؟[Iےv«Kْî.ےô›ل÷×ëإ×_يًï°ˆë</vt:lpstr>
      <vt:lpstr>سزےءvےےy ًز‏‏‏·ے‏ف»ٌ ‏!t¯ِز‍%ً÷ïےHBے‏ك°آُ‍%ے…××ك_çEيدْûْ×ےë×ژ؟لض§‰Cے¨Bêعےےدژ½?؛أ®÷»ل‏دےْےô#ًل
ے‏ے¯û¯فّC_آآے؟؛oےے„!ے؛</vt:lpstr>
      <vt:lpstr>ّlا†ـ¾اےذOےےے‏ے®«؟ےû‎²‡t؟ے½؟ط­ٹ</vt:lpstr>
      <vt:lpstr>ے_ے‎ûفXm,?Wےكےzïے‏ك‎‎ëëےküqàژ?ّ#ژ¸o‏ًْ÷‎ّ#ڈُّXm¾ےô؟‏µے[ً÷÷]W‎‏»°´؟ô¾ك÷فْëے´¾‎في²7&amp;;¯ïے¶Fےûdnكû‎C÷ے؟؟غےغ#¥وءُے×ن8عl”S·÷ûdoُْëDnëaoآ–;ûd£‏آطUû ¥صثڈ#wl”?_ْO‎…غف‎w‎}²Q</vt:lpstr>
      <vt:lpstr>ُûW"أé/‎…غ% ےîںlh&gt;ي&gt;ھ×بكطâû</vt:lpstr>
      <vt:lpstr>ljع}Eêںk¾×؟a¬?V?I]Mk…‡ë…يmXa4ِ=°ص&gt;ُc[\/¥im_tîئ«k</vt:lpstr>
      <vt:lpstr>¨´سa(î-ٹطa;Iچ´ص4ي4àِآM¦أ µأUâvعl0‌ـٌjآ®ِآZi°آm[فإ&amp;¼vآٹck«»NطOى&amp;)ًي\uëëغآغ uwâââQ^!ھnک¯X¶Q/Ma¨A›g „C_[†پ—ô,4L‏´L- ذt÷»… ّiط­‎أîل­ںA0·آ­ًس†›„‏ذˆ3¨†½ B"#گب!ؤDEںA4Mb8‹V-3è!h0،PfطM3è ح°ڑ&amp;DG}"A›gپ¤â ھب‘¬پ´WG{BB"!„@’*´گ@آاے–بTٍr!¥Lƒ]0”0Z؛لFآM…‎uس.8´8ے‏@¦
—گ4+!گ
î@ط#گبg néنِ@ً8²ƒKگ^)@RX@ٌ²†³„بآwéھ`ˆè0ڑjwd2C/•{ےآص¤V©‎?»JïُI£jïO؟حڑwFنمRْعٌب6¾ّïô8لè_z|پکWا~—ُُصح‰ô«­نùl†`ù~R~ ‘›QبG%ٌEَaآ
س!p†CG‘èA§”چب~ ùêA;6|–آ†@oنا ¾„#¦@ا&amp;CE1بlآ+گسى†~!ا2pƒ$A­CF‘`پ§dً„9:aO&gt; آ†ءس0[L‡ہƒ‹0Aْ ب5éi‎“ؤndüپ#گأگN²(F„ر@l„4بg،ن3ظA‘طA d¬ ذh¨‚¦‹N×قصS½؟س2xچشرإقى ر¹—ڑ75‎24'ô½é]گت²Xٹ „ع}نhس¤rvdٌOسôm´qQƒ}طi¬;£وH‏ك®رƒ{{£ذ@ّ}4¯g
•£“ى‍م mo«„odذ ûMpèغج&gt;ئ×Fغ…O.ضـگ؛0mفm…&lt;‰ْM پ‎ںٌ&gt;qكھu|aق´~‎5ûص3„رƒjûêُô‍زMüمُTُXt0ژ7£mُI{Lل=ْI؛ُwéëْI½ء¦÷فvںg سكcسK؟ك:ûط®—c؟ص?ص+ûU{د$خ§n¬z©ںفزny+Lwîy*ك­1ف› ×~«Iزâےكvضü[ے‎â‏â‏‎z‍…ےëIـwï[ضإ„د·ك»چµ·ُ¸عOٹ·û|]؛Oï÷éْ؛Pُ½‏؟Kل¥ً‏-Q_î؟غلك{ ¯Iê…؟µ÷…؟‎+^é×كç‰u‏‎7ش?÷÷‍%ى9âK·N—…قز÷ے¯oلûˆ[ïo‡Nzفآأ‎´§‰8ïîë¯§ص¾·ےآnü?‍%÷x/؟¯سû¬:غ¯ژ¾ü2ك„=×آ8،‡ےP…×؟_ےےكأ}°ے×ےغü7ـ!ëôq~ےےû كأü!ëل½‡ككè'ے؟؟ےےےïليّoےےِےo¯ے ¥ےك±Mص†ےےغءأ}8ْ‏–ِ+`ے××ï؟­X û‡×ےïقü=‎×ـ'صë×ëً‏ك¨#ڈ‏mïK‎t°ك‎¾؟‎‎‏ïغ}ëّo}ُ؟ë_¸‏»ûw¶بـ?؛_®‎ض؟ë÷‎ے­7v÷غ%ëù؟d+¾؛ےM’ڈ'nظ(‡گ!كِبقص6بك^‌[‎z¢7u°¯‎Yك²ف‎oôبaےعl”mû‏”&gt;×ï‎¤ُ†{؛.:a„à‎mu·µm4‎&amp;ةE…_°½÷¾—ënںlfwُ_oسصoزآ‏—</vt:lpstr>
      <vt:lpstr>;ُûV´µUa«i±عْIكiqع¦إEےLl0ںLqv”U«ِا©´¬5ô­{Ki?ك év•­شUكأTâïa„سطف†ھں¶‹¥ّ¯مAµµ¾إT[</vt:lpstr>
      <vt:lpstr>ھ1µ¦mEôm„®+¾;aZW­قأ[ژ"*¢ي„“x¨µaVطH ûMٹM5­]­ھأ ںA5´أCM5
کWى+Mِ(-/Ma¨ص;ˆ{a ­pکفٹvlآ¯س±N6ل„ذaSMBأ¤رپ</vt:lpstr>
      <vt:lpstr>a„Lْ أZœAƒXˆh3ظُaآ</vt:lpstr>
      <vt:lpstr>&gt;ذ‹VھûmطنnKçA›g¶ذa4",ْ0A…†²ل x)aV#Cگة‹آ x3ژ"3ˆ!Zü3l*"„„C†HDh´)†4!…ˆâëےKےآU¾—kگض¥ظگU±²”س!گ خèپàµ”ڑ‌~›
+ِ`2Jل…س»مˆ¸آGےü†H+ءh69غ!’</vt:lpstr>
      <vt:lpstr>n@ً1€ظبlr ذن2©بOatôبg· ظأZ,'i¦¾¤2‡…عv¦؟|(ُ×Nسû«سز7،r, گW×qٍ NْےDك!’ Oû®¾é.¹</vt:lpstr>
      <vt:lpstr>·û]&lt;پل—ؤ½H4آë­&lt;$زr:نظx!•2ƒf&amp;AqشƒGd6ـ„r8‚q
9</vt:lpstr>
      <vt:lpstr>*i„Aë‘,”eعy°†[گo„2œƒèAKˆڑ]ب0éگ¸AGگ¹گح… ­–C6ةaL…آه؛(+jSگکA@ِ™d6[گSس'،#گڑژyہƒ°ƒ0ƒ'„hµر¹¦D ‡ L شâر@أEبô4ب§-رABآ!&lt;4ب(â&amp;„pL†چ‹K0Bے@¬ ةYA‘ط"ّi¦„2=1‰ْ2xچد2Eيڑ{k.ر½+Fغ2y‚ے‎éِ™ ط!~کFِ‍ لکAèiéطGفm4?mڑ7U&gt;gًèمhظِز؛NC´•£m؟«’ڈWI½½U</vt:lpstr>
      <vt:lpstr>5‡ى#چجّGيQ¶ûمz0oŒسG.K™ôع™ôrz0l3ر÷µھF</vt:lpstr>
      <vt:lpstr>ة ¤}´m؟a=O$“jُzFغ</vt:lpstr>
      <vt:lpstr>t®“{د$ک¦½Vïè }·®§vîخô›g †z#¾ُُ_حح+ôm¶£m» ںn‍¾†»¦ْْz[ُظ‍كz،§¯z«I¹àŒj·÷ض؛ںzغق©ûك½ظآsةo½</vt:lpstr>
      <vt:lpstr>wKط¯¤ôُ¤قé7ى/ézëûظ°‍6ے‎vêë‎½t)?صا¯¥«}w½u×û¸¤ے]wqzقص&gt;ُï^ٌُ{ˆ_¸½½Gm­‏ے¯‎i'ي{‏~ےےھ×¨…¼Bے×¸…ز†—£zOzO×ٹéxDuî_ذ.+ص‎}ےïكfأl ُےے؛ëpˆëلضں‎éü":شٌ&amp;ç‰‎ےلyâ^كaدغJll.كï¬W‎ïA‎÷ے‎}ïكP‡لéُےآآp‡“¥U{‏ےلxCے‡„?M{ط]j»Oےصwےےںےے¶÷ëûےû‏ًكح‡¾½k‏،_شاًكك °طG?÷¯خ{ے‏ےّmû×ےو{({_qïqْï‏µq×oû؛ûے÷A?ْ_Mû©m ںê؟‏ےMï_ك‏؟÷«‎RëK؟¯[‎/°÷ْے_ے¥÷ُ®ف‎û‎ûWُے®أْüˆے¶Fيےےµ_×}zكُ¯×ï÷گƒُ­ْ‏©؛÷گ`w÷؟—÷ےi]ûdoُسdnك¯}ِK÷÷ïُ‎×o‎×غ%wl”{`؟×ُ~ے¶J5آزقظ(ع|&amp;hُïْ‡ëa`غ‏آé0آ}ًتچچ†؛¬&gt;ë_ً½لt؟زز× ع§عِJل‎·ِكW®ںkwwnںkٍ@!كaW´سƒVص°›&amp;اénئأX»ٹbسa&amp;NغMفّ4îي4îâ´¶إ]فء±عLjعا®’iéZ§pس†ئڑؤZZ±§»Kؤ;‎p›[Nأ_i°–½„إEٌvذ ےˆzؤ:ٹ¶آTڑؤ&gt;£«ٹjطk«</vt:lpstr>
      <vt:lpstr>SµX»ھفXھVv”Z÷}„a4طH'L&amp;)ںAYثأA…¸|wص÷xTٹ…[¸i ضس غ nطIw</vt:lpstr>
      <vt:lpstr>;†m‍Oa±² ٹh†`çœ28Cè ذ±]ƒDGgذBس‹Xpح°„C6آœAB°آœA;†m„ذa4N</vt:lpstr>
      <vt:lpstr>=±B,P0„0پ¦lآh0„D0†„0ƒ!ذ2ل‚&gt;پ„C &lt;Xژ".""BT3ˆ!!`…¬0ƒ†@+¹@.‏#ذن</vt:lpstr>
      <vt:lpstr>endstream</vt:lpstr>
      <vt:lpstr>endobj</vt:lpstr>
      <vt:lpstr>122 0 obj&lt;&lt;/Subtype/Image/Length 3129/Filter/CCITTFaxDecode/ImageMask true/BitsPerComponent 1/Width 1453/DecodeParms&lt;&lt;/K -1/Columns 1453&gt;&gt;/Height 172/Type/XObject&gt;&gt;stream</vt:lpstr>
      <vt:lpstr>&amp; x,Cˆطبb“†sىحœ\6چaک2œcàط\&gt;C#èà¦bfdPGظً àت‹A„"آؤژء†
ˆ ¸2àxکPپ©ؤH!مشrہW±ˆbDTF„Gف|W‎,%‎©أگص£!¢8,ôً·Xكْl'O|0؛</vt:lpstr>
      <vt:lpstr>xذ¸‹â#ے‏C |پل•v@ًSr a§X"Al3‚ط;گ&lt;4œپàبْv@ْ xmYî@ًT²-4س!‘=گ&lt;v@‡²‹;ْOTص;MH
ض‌÷iِCN‏±ے‎zî¾—qwإ،ع®©ق½ےwq،ٌ zكبd†سمù</vt:lpstr>
      <vt:lpstr>ڈëگ(w شï¹</vt:lpstr>
      <vt:lpstr>¯نï¯K©ëê®؟«¯›HL†¸ه¾ھھµ®C 4ف?ح„ ا]2ّƒLˆù '"9c¦EŒ†Pنآ:d‰نQةAخD|طBC‘آd،H1lذ†^jr œ·!Œ!\ùهظ6لآ8"¹ب/#‘p„âüƒ~ ئqd2 …r+عdبlإسûL‚ù¨&amp;©éء‘Q§گدB&amp;€¹9ç´ء0TP1؛zdG!–نل:‘è™‍ˆ إ‘è¾آjDƒ¹44س´ش ءl ب؛vDsâj…نg6
}{ےIزoVشù¾ڑhâگc4‰ژک6‌£‹ِ،{´P0ءm;Tسي?‹´-4فnص&lt;#{/Oµ</vt:lpstr>
      <vt:lpstr>؛„ôôءt´aعê…/ےïG'3è  ژ\ًع#چكقڑ8¼دْ0nآ8طg¢;جüءkضgرƒvôْ0oأèغs?خ:]èءF</vt:lpstr>
      <vt:lpstr>£‹Hطآï]5×&lt;—Xس°ں~ھ’÷كto‡ ôئو}ى'g د%‏ô4آ©³¼ہ ےzكوُU¤غ ْzے؛§ô=W»cـ&lt;zـ^ں÷KzMœ=­/¸Aے®·a&gt;‏û¸®خî½‏é؟فwإز]ئإ÷كق÷­iœ¾ِ؟كعيuغ‘ڈ]غu?×؟ِط÷؛__ش^ُï^ے÷\[كإ÷¤ُْضô¥فqi}{½×Yِگ­ےû¢„ |Bے؟u×‎ے¥âïµ¯لق•نف؛K‡÷¸­ٌ½¥ُےîأےîœBْ÷L&gt;l4Wژ»ô´âے‏ں‍%ل×ےw‏دtے‍%·{ے¨Du~m*ùâ^ےِaêط~÷°؟û°‎ü!ےï„G__ےل</vt:lpstr>
      <vt:lpstr>8Cےû‎‏كعآ؟û„;ê¯k‏:†ï }]„qkْ؟ب/oےِ÷aے¯؟ےZغ*zطu÷béj¯¯ômo؟‎طu·èْ¶‚{ےV×Iüاے×ë‏‏؟°Gïcے</vt:lpstr>
      <vt:lpstr>ك·/¸‎؟ïُAoU¯ےص؟ظْي.؟¬†!ي/زے‎†مك‎w÷ز_×‎ï]ُutµ¯ً½¾‎‏ك×yvµزےt»كِصب®»ُëë¶—_÷ë÷×½م‏فû{û‎_‎n‍·ےْ؛é»ع÷ےًûب£¯-,=~؟ْïےغ%¯¯’؟ٍp‏ظ(ق›%قغے‎wُl”?ك×piْؤ=O¶س]6­ژِسآê؟؛ے^ô»_آف÷(àï[~ي}يm=t»$ê‌éًةڈفعأàغط¯ٌa]فءش4سN.àسْ‹‹»êس¸&lt;‰^غNسN*طô®سTس‡­§زi±صSi[</vt:lpstr>
      <vt:lpstr>SNï‏،…ƒِ6سغعjكkآûإêـT4طx†إ'¯ îسN-=h-ED:ُ†ْف¥­;½\{a-oض7cضê-أ4ل„–سA„ُvي&gt;ي[°ِ¶‌­</vt:lpstr>
      <vt:lpstr>عâ،‎لXj‌ك}¯â·</vt:lpstr>
      <vt:lpstr>5´V­ٹقں´ïل يx†ؤDDpح´,ظ„";Nءg$!›aBi&amp;ںv¨Fq!…3l!l#Xˆaˆama„#B"²B-0BMن</vt:lpstr>
      <vt:lpstr>€»ˆˆ†ـ3l!œAaQ`mؤDC ، x¹€Vqے x+إ‏¤Kلن2ZwأKµ ¶
SNط…س6 `p´عا§ا¾#ے‏@ï¾@طîAn{ب-“گ&lt; †@+d8L†@5ژ@ٌ8ن3nبd¼&amp;کAطO0…ُے×ë×ïضû1ٌ}÷فwے x5؟گة·ب؟D ؟ن2Ad_]H?¯لëëھْ‏C!ل ن1d/گک@ُ‰گ—گhى†@Zy°ƒo¦Aـ‰‹ھyMeaN xeُ’¼پل• Aـ5.Hوآآ d&gt;تج بbةaآ.کL†l‚ ù° َaءCگod°ƒٌ0 ّ²ï#8Aگ|!اO6عàƒٍى‰4آ–لً ب£گW‚PD ُس"،0چىy“.کVأإ„L آL–پiٍ;i آv™#s‹ ¢„h#ؤPA„A’¨# »قôس%¤Cِ™
 ‏آ}’BiْaO´ML’*jŒأ…¶ُo´نvسOF</vt:lpstr>
      <vt:lpstr>،§3ْےإھWk„†ڑ‎ƒxF</vt:lpstr>
      <vt:lpstr>¦èٌu¦\[/=QƒmVچ·¶ںèغkkےص ›™ٹکTُhءµرƒhء؟و}6آzأُî¯hغtکG™ôm¾lصN9(</vt:lpstr>
      <vt:lpstr>صU|دے
6كYp6خے§I·و]i7ً¶pœٍKطقآoïœأےë°™ِےzQvùاz©ا‎7» ںm&amp;ظœزê‌.ئ™ء{ ر³U8لZI¾¦دûد$»‏ûâيûد%ڈ»Œ]إ÷،½:ê+¯إى-zî‏©ْ}ç‎ى/vںïx}فEïُOC؟tف¯¸إعZOëô“¸كô”5}/ق.ââô½âïîق»×¥ë÷IëےX¸{¥_كv“ےاô“÷ك·o]ش?ùâMخ¯ح†oT­$¹âUé}7ھےê ›إˆZ‏فï­رBفsؤ¯ےï¾¾©ùâWû‎ê»ےOآt4عI{دnx”ٌ.ے&lt;KقعُûضگDuے}[كY°ح</vt:lpstr>
      <vt:lpstr>ّC÷×P÷كو/ً‡J—ّoj؟ےل؟؟]a8CّC]°ïےُ¹âAُ‎¾÷أwےسûk÷ُك½يكےïغّï°ے‎{ص·B؟÷^‏؟¼R‏ع¯]­‎‏½__°ف
‏‏»÷ڈ‏ك÷ï×·‎ّG*àژ?؟û ×½كّaےےoëل¸­؟ق÷oضغ»ےîüگلظëے­?¥ےھ­o¯Xa~_ï×ûëأ³×®o~»d ›؟]ےگqأ‏ظ(ُے·‏ِبكزقëُëر€جû‘\ƒ‏ظ(¾¾غë‏‏ظ(i[‎؟o÷ےµO†F=½‏ظ(·l”6J;_vةG}و}®» ْْ‏يےے*v؟.ôIف½ےآévµzZ“wعزِKc´™:û!پيoµµV;ضص4àî­ُµc‎U²Q…½t¯G@ vاiAى}®·o¤°wأJ+c}†¬0‌سى5س†&gt;*ê6?„Pىvاtئاt©غ½éسعي'pسيnص;a¯ُ´ڑhè`يPm0ش.¶ؤ*؛«l%kNطJ÷ْ
h:‹BےWصa«U­ق;…] ط_آ±ؤZ«a$Nêiًض·÷¤طK}^Pس[ا
ک ¾آلXa4خkPشa س†ل،کN"¾ض.ںط¤/kسM0A…¼7]ٹbƒµàآœAXa†&gt;‚،آ½عçD2Faأ „A„"!„</vt:lpstr>
      <vt:lpstr>gpسˆلء›287A›gپآƒ ں5.ژC  †@jà†ˆˆ¤ث‰!گwâ"6“ےj?¦Pهâكqaa’ؤôط‚† ‏„ûˆhqےےےےےےےےےےےےےٍ0U¼†@g†@rن2@،بd‚9أ{ ¶
†@l²7O x5؛‰ة¹îC"ى‹ ھ§÷&amp;کM4گب</vt:lpstr>
      <vt:lpstr>قسL†@*فےفك‎'^»´ےى¸حڈ´®‌Kٌr</vt:lpstr>
      <vt:lpstr>ڈ­؟»ˆ‹Cضيzû
‡|†H8ّùG}uاپونHGë×¤ےُU]7صHa™³س ط8":گ=Aڈ ضêC,u!µؤف5!گ
¯’rٍnA rـپلŒب\ تنn@ٹحنب| شنپs‘ء„1–qE€endstream</vt:lpstr>
      <vt:lpstr>endobj</vt:lpstr>
      <vt:lpstr>123 0 obj&lt;&lt;/Subtype/Image/Length 5223/Filter/CCITTFaxDecode/ImageMask true/BitsPerComponent 1/Width 1453/DecodeParms&lt;&lt;/K -1/Columns 1453&gt;&gt;/Height 172/Type/XObject&gt;&gt;stream</vt:lpstr>
      <vt:lpstr>&amp; T^@ش6‡!‌بv@ذˆن2,ƒfِC#rم x6ء°°iگ08R a²بقڑ¨MM=4ü شپd&lt;!{Oûےعف4‎wأ 'qكـ#kûي&gt;îïسAك¯ےےے~؟ےكûٍƒDd#ü‚´Rڈ x+اëù|سسح„wé§©</vt:lpstr>
      <vt:lpstr>7"bh? x‚,ب³!O¹÷²NB9 إذd ‚q0پ ن´!‡!ّ†·‏Aqô ؤ3l•‘^س&lt;ظنcگت„9</vt:lpstr>
      <vt:lpstr>کƒبن4ا ¾ءبf بèC/vH}بـ„r¾BLŒé¦ jB9cگج²wگqب_ذa4,/¦dMmر23„@ƒ²-&lt; ذjœZ7;O ذ‚&lt;آ‍^"à‰i‎گث،@Tس@ة  ôآ‍i‚</vt:lpstr>
      <vt:lpstr>0ڑ`ڑ14bhâْ ‏ةQ{»G\-4س´سM0چي&gt;نٌ+‹ش ‎²#ءp–ذ¸Y+¤سGF</vt:lpstr>
      <vt:lpstr>ححS…ي×èـوصصذ@ًت€«§.}©ِèwر¶و}ں£mع6ق‍èغa§jqص_ô÷آچ؛\ے~صœد پëصô`غ³bûأ´“¥³é-­ï ‍غرة¦&lt;-§K¦’m„ôىل:I½&amp;ê©ْI½ئ‌ê§‍I7î—U°ƒ×½; ÷gُد%ُïےêسC‏—ûMU=t‏—ûïû³پnخقاے{ûz}اے‏غے؛‎زê/a8¯ےلµےâگ‏p=ïû±ûےIë¯é'ف'؛‎'{‎{éز—u®؟t¾¢ےےإ{ض¾¾ô«¸kU‎÷x¯؟ـ1_ïة؟_ےےٹے½
كüٌ.ô؟‏لSپNے6´زnك×‎ü-?؟îط_قïےëزے×ے¾؟[®x—ےط‎]W‎~îïے_آ‏½:ًآْî£ےے&lt;Kے×غ ےًْ‡ےأگس}¾؟ےmp¬?ےے¬#‹كےل°ژ/‎كےü!ےر؟ے„qkُطے‎|+°آے‏ں.‌q^ë؟ے½‎/÷ي ں‏هرک؟؟ےےWكي÷ûـ/ے~C¥إwül أwے‏µ¥قُْ¨t؟ص¶»ےےےAz‏—_¯. ïےـRظ€½ك÷ي-¹؟uM‎uz^«ص‎:_ُ×[doكك‏¾‏أK½‎²Qےے°‏¶بâبâ}µIe»ى5½‏غےےoص¼›؟û{ë}…éضب¯×¯أے‡فھPه¶J?[ëآ]…†´ضطeڈOِزُـ2‡ïزïOJô؟I?MoJ‍×c[ِةFأ عف…î÷سي´ِ4"û[طa:ûM;چژ,‌لbْس‡غ×ˆ|l5M2‏q[</vt:lpstr>
      <vt:lpstr>tکkiCNàطk‎«V©فھإ±ءؤ4ض</vt:lpstr>
      <vt:lpstr>ji§µlpw‍ٌ</vt:lpstr>
      <vt:lpstr>‌jƒ÷ïأNًœXA„غكl%¯JطJ)°”q{¶i¥ِi…c½§‎ي¨½Cل« Nza=éX ء5„ي„سQzTٌ¾ذ±[»آطھbڑwiٹ</vt:lpstr>
      <vt:lpstr>:4»W[&gt;‚v‌ف¯}ع`ƒ
r.¶kgذQس8آ³ًh4&gt;ل،ـ6‚ؤ0„vlآœA0A…0ڑfج!آCN"qgن".ىظ„""0…ؤ0„DF„gچگةةط8â،œA3-ƒD8èہHˆمذٹ؟CùPجu_×0é%}ن</vt:lpstr>
      <vt:lpstr>CDظ@
پN€féكôطLد ao»C&gt;."!—0تˆے‏@¦ ¾Al5\پ°6C ب-† پل¯vCdvAlا;!گ</vt:lpstr>
      <vt:lpstr>اMm&gt;آپ\1}گت‚</vt:lpstr>
      <vt:lpstr>ّ ‏¾´×¤سأ è0؛‎ë\q\0¼^cOن2IٌQكےے!‍&lt;†H)AأR&lt;†x!گŒپل¤‏@ًظ§گ&lt;°†¼9XLپâBy</vt:lpstr>
      <vt:lpstr>¦CJ‰وآ‚ûب0ƒiبt</vt:lpstr>
      <vt:lpstr>œAŒآ†2ٹ9W!–&lt;üCdب1d2¦Eآ,ù è2ˆfY,´l2
أè4آ</vt:lpstr>
      <vt:lpstr>iگّC.ةa L‡آ</vt:lpstr>
      <vt:lpstr>£è2\A‹%‰وآˆ،J–\&amp;E†w.lہ\ ب¶‍™„LmA¦»ظس"Z</vt:lpstr>
      <vt:lpstr>è0\ ب A‚/‡عiگa”»ة9 ":dJذ9</vt:lpstr>
      <vt:lpstr>O‹2hiلAـگنJvMG Aِ‌¦©¦©حًƒ'‍hâ“بD±4/F</vt:lpstr>
      <vt:lpstr>¦­ى#إ­ح°L#Sآ8أô\أ8I،يآ‹F</vt:lpstr>
      <vt:lpstr>©±b.‎0ƒ'‰£لi،£“س,B|%M¢ءïF</vt:lpstr>
      <vt:lpstr>»ل قك¦‚WTm¹ےüدآm²,ث]*"ظ·œ؛^«»£mجْAك‎Qج=شGFغکa{خ:0ngéé7£“ëFغ™ْة;|ٍ_~“oâŒفéزm„]„ê[؛Jسس†§‘è;o»&lt;M°™ِضêq×‍Ié©‎ززA·ٌ^©‎„د·ےد#r§ùن’m„د·خ=[8Mإ~Tقëéo¾ےإïWظ'qu‏8ëzIُï°¸ْx·ّO½+î±kى.½|_‎ا}…½=ûش[¯_عےْO¾•}ْdozي&amp;¯ُك¤‏ëِ•it‎ô‏ع_إûٹٌmu‎$‏ےh¤‏¯ى8؟ے؟ç‰^“ْiâ28=ë}فî¾؟‍%÷ےsؤ¾’¯ ¥â؟÷_ےüٌ+ï؟a¤؟ûے‏ü„rt|Jkï©°_ïüطeْ„&gt;ُü=‡‍%ّ^x—…ےë©pتOآ_‎‡&lt;Kے__ےًطTضˆQؤ7N/®ع_¯û_ےے·ے·ےâً‡آ‏؟ے¥ےpµ‎لےےُے±عع~أ;„«م×ے_ےï‎ےِےê‚wâے‏·÷كطےل؟ے‎û؟¯‚غAيïطض×ےî؟ك±_†‏؟ےt·×A?ےïے×mïےےْëُ؟‏½گصچkOُ‏ے‎¯أےلے»‎/؟Kے_ے»‏û¯oےضûd¢ôےG»ë¶کM?ُëm’ڈeء&gt;×‏ظXJ&gt;؟__T؟ُْûo]²Pُi{ًےغُي}´­Wû"ڈz\ٹًbآ†N‎؟ف‏­ےغKة»عëm’ڈ}=²Qےû½uےkغ®¥؛¶JO؟K½ڈ»â×V</vt:lpstr>
      <vt:lpstr>†¤3ڈ]{c×zW¬گ5¶?تڈ²1ط}ْف1ف­­ë</vt:lpstr>
      <vt:lpstr>8;_سےJُµ»ز¶?`é†‡عإ¬°ص5é4غ§ےl&amp;ھجpµd6;/أUNقض­bpv0ف&amp;Nص¨&gt;طص;‹v5ل¦½°صS¹ù«(إھNز‹فŒ&gt;ûa/أZ†N“3آ‹·(q„Sژ".طJصiû</vt:lpstr>
      <vt:lpstr>àي]*-ٹ‹چ§^­Uْ´âîآ¶µ_¶ھأO‡ù gM عA±Nّanâس]8gأa g ا</vt:lpstr>
      <vt:lpstr>giٹü;K† ًڑm{µذi س†؟fج'</vt:lpstr>
      <vt:lpstr>vےlWً—"D!&amp;„8³è'</vt:lpstr>
      <vt:lpstr>8aن2’[ ³َGZآآƒ!§و‹âBذ³è!! hE آ}›0‌ؤ0„0پ§</vt:lpstr>
      <vt:lpstr>8خ „DD28f":Mˆ°ˆ-پؤب,Dtشپà«×ôڑ؟أ(r§}{³X-پ$o`¹ش</vt:lpstr>
      <vt:lpstr>پ‡°™ ءcن2[¾[£أ „†»گdu[ï^ق‌¤سüqْ</vt:lpstr>
      <vt:lpstr>o‏î‏û‎m5îن4¯èپ¼?â?ëْd2¼»گdچ}P2‡(r‡!™è4×بk¹پٍ</vt:lpstr>
      <vt:lpstr>/§گص²
8„²</vt:lpstr>
      <vt:lpstr>vK&lt;&lt;دْB¢ٍXCSˆ4ژC/d&amp;U:©ابِC)ب1d\پàYٹBٌب49Hا!–:‹„ك!ˆ!&amp;j@ئپFًب°A8‚îCKب/€¤م‎¨F÷ بc…àƒ'„]0ƒ#A»‘(B8÷ن}!آ#¦™9‘N„لO´ژ،4PMdvر¹گî†کl&amp;dg ‘tGü;¦G¢70ƒغNjhâھ§‘ ر–ô)‚¨7 i¦ ¶ں 25‎rx•™ùںûM4ni پف‎›yنھ©6ڑV›َ&gt;èء½4&lt;hنىlژث¾·!¤&lt;د£ٹ¤q=ڑ8¯£“F</vt:lpstr>
      <vt:lpstr>§6¯لص^إ„د¶­‡Fغزyںفے î6?جْ؛6قى'¯‍I7؟O‘`ƒj¤¬ˆمCگت ذ@‎³‚'ھt&gt;ôُىûx7h%ھ­…‏“uى'Kے¾¯]„ُI7ûë¸ْ[6ْdي5§µ گA r#ژ9ï½ô“Là؟‎vî÷oC~ل¯فœ</vt:lpstr>
      <vt:lpstr>/؟ëًُّ½èwّْ؛_صëO؟¤ك°ڑ:l=®´´)÷ھز‏¾/zغ«ص:ٌWIèV؟ے‎½*ص'ûô¸؟ٌ_÷آV”?ُ²ڈ×î+‏+¥ےيû‚‎؟zےےأç‰_÷ےدز]ـ/ُٹ½CNy%بf‎)9gے›ے…ے د¯فaü?×كےےے</vt:lpstr>
      <vt:lpstr>ً‡‎ےّCدُP؟ّ[ف¨Dcِ«××÷¬*‏„;÷tأûُ ¯گضےےِےُ‏؟لّGكصِْرخCءïڈ_زعل_ًژ/كي¤ك†‎رث‏ë‎ےًے_ےےْ ْ_÷µ</vt:lpstr>
      <vt:lpstr>ْz__»±ھ ےذOےشS}·ْ ‎Rïےےك»ï‏¾ے‎-ëْv6‎=+lCDnëûZt؟ô¾ےـŒp‏ُےWK­ےےبG¯×ï‏كô؛w½.‍îْي2(ےكJ—‏—ے‎¾ظ؟؛Zô؟|?ےôûl”^ظُ¯ي’ڈ‡ëê?‏Aپغ¬ˆٍےZ$;D4°ب¯¯؟eه×ïëûd£^ûû
÷­û~C؟ûiھ‎÷iAع‎…oa„û»]²Pعwz</vt:lpstr>
      <vt:lpstr>p›I؟</vt:lpstr>
      <vt:lpstr>B°ï´</vt:lpstr>
      <vt:lpstr>;N×¸|W. ½8{'§v؛ھ½ضئaُNâéZvںqzê©…چطûcز‹M86;µ‹س†ڑٌz}شحچ'¸††„ZlZi¶›¯أM´âل§اi_ق­ ûUِüCM0è?Nس¶ڑ¤سi†¾¯AXأ¦œ\ـذxفwk؟ےض/ررââّ·¨a.عڈa]ي„•_V¶؟±hCZ°› 3è-ع</vt:lpstr>
      <vt:lpstr>]5J‏‌×Q[¯´آf؟ضلطLîںA;A¨«]„ƒ</vt:lpstr>
      <vt:lpstr>1B@س?ِ+ظئâ#ˆˆ†ل¦(DDCCB"حکLڈ،ـêة;TU»&lt;س3چB‘ذA‍</vt:lpstr>
      <vt:lpstr>T!ط&amp;lآhE›0„0،a…گwإ،ذk&amp;4"#ˆˆ††ˆ‡! جZ!d}ة</vt:lpstr>
      <vt:lpstr>½Hd,Gپب4ا ڈUن</vt:lpstr>
      <vt:lpstr> aïآ_‏CMٍ</vt:lpstr>
      <vt:lpstr>ë kpصن</vt:lpstr>
      <vt:lpstr> ءâ•2‡‏®ڑع±طM!أB8ے‏C$اآ‚طl‚ـ†@(r `NنV@ًS²ژ@±ü†@eح4بيHdœ&lt;2®آگ&lt;²8M;!گ</vt:lpstr>
      <vt:lpstr>كïص$ûTسûرچ»]};ûUل/·é÷q¯ ×ضâ‏مûّ‏ےôAN2
pےےگ&lt;2 ٹن5ىƒ&amp;fآ@ًm}2 éن پâAء@ù،ےè†M29گکA?M29cأ!ں@ƒ"¢س!(A~!fC8eùي(r‡(r‎CO´ب1ˆ2ن'*iگZ&lt;…آ%.ùy,'28‰§"aˆN_6|"Aa 2†Sگکڑa‍êFéء…M5‹Lڈل4ءhDZقAtz‘tة ب!ةAG ةAؤج‡âکdًAB</vt:lpstr>
      <vt:lpstr>2)ب&gt;™wé„”&gt;C9آ</vt:lpstr>
      <vt:lpstr>4‏ آ</vt:lpstr>
      <vt:lpstr>H؛&amp;C&lt;إ’آ.„S„ھa{}[Fًٹرƒ~ژL!</vt:lpstr>
      <vt:lpstr>cêًچî¦ژO´ل&amp;ک(A“ہƒش بôآ†}6çسG&amp;ڑvzRٌœ^ڑh4ےNسوd´4سOرƒkîےB?د%8ôِ¶¹ن°ï£é‏gكFغGmœ+M=4كIô`ف?qoê• Eèء´qSûF</vt:lpstr>
      <vt:lpstr>َ?µ،قŒ›y·ôp كِpڑî4‏Bs` حں|Y·qھ©ن؟÷a=RM پكJكFغ™‎ng÷كے¯êmف^zّAوكر‎û°‍ں™‏½u×­î»ق.»®yoa;N ُc¸¯_ï³‚_}صéزm„ْM°ںذMkضخs„وخف.ُK³‚ُےل_ق¶کLûlل6pNط¶1uق×~—â´/n=ن‡؟¾¢إ~¾’t؟ھ‎÷­÷ّْ±Zق›ص±èo¨ٹj؟ق/¯a{ش]عK؛dژدْ فôِ5ً‎ ؟~‎ےذْO]¤ُ‏:A_‎¾ُ½رص!ےô»ï‎‎ز»‍%÷ûtً‡ً®صْكيüٌ ؟ے؟ْےw‎كëد ے‎û&lt;K!œu‎ç‰÷_üٌ(pل
÷avےü#‹غè?ً‏„q‎uے‎ےك‎ّBإé‎ضأّC،ےآî؟éّBغ·/°–كè'êےے</vt:lpstr>
      <vt:lpstr>‏‚¯ےےُے_‎}ے‎س~أے_ے­ڑدےي·ےVپ;}_é~÷‡û¥‎ْےےے_ُےékكLS~×آ=ے‏÷‎{\6؟o÷؟ûKًكïّ´؟¯}ےûëïے´·ëًكo½ظ=?‎ُ°؟~‍ف÷÷Kص²Qُ‎ïa‏ےےك¯_÷ْ×ë_ظےض‏ف‎½}Rے_½„Pے÷®A9ـ;d£‏شŒzû]oORc؟K_گژ‏ظ(سےِ÷ے‏¯¾¯ض×l”iْ‎\&gt;ظ–8l”C K‎6J?!¯]vةD7†ِ·صD0ƒôکîضv·÷ےi÷عأMW»½(~­‘؟·‏Pي‏أ ¶Pà½¬4ï‎ل؟aSة:ف¯÷ْع¯h2®‎‏يmmXظ»كإP^âل„گxA¦ƒ{آعPvاvڑp{</vt:lpstr>
      <vt:lpstr>[M†°¶؛]إéwJاé_ع«zûT^½1عi£¨/½t¶;ï¯kطcA«]â¯ïص;چآسéêêطJ.-ژطjڑnأTسقéض)o؟jص$ضڑضطھO]5Nâ–¢¢ƒOˆ×0„4ىظ…إ}U¦-5a¦lآv¶(&gt;س¦طK]°–¬ْ …†™³ ­j)آb©&lt;4ض‍ذkكيV°×†Pendstream</vt:lpstr>
      <vt:lpstr>endobj</vt:lpstr>
      <vt:lpstr>124 0 obj&lt;&lt;/Subtype/Image/Length 4978/Filter/CCITTFaxDecode/ImageMask true/BitsPerComponent 1/Width 1453/DecodeParms&lt;&lt;/K -1/Columns 1453&gt;&gt;/Height 172/Type/XObject&gt;&gt;stream</vt:lpstr>
      <vt:lpstr>&amp; xf›±œآ63bک#b›ش6ظ#fp4
uخ³63„lچŒطح†أfq›±کطجطخ²6</vt:lpstr>
      <vt:lpstr>حŒم8ح‘±ک#–`خ³6fجàC`†بءœ</vt:lpstr>
      <vt:lpstr>بلœہوء¬طCdlچٹl!پک3†`خء›gپN³&lt;Œ3—هظ¶\fجظ›.g³8Fyèژظ›#d`حإبہح™r.†أ—ِ\gVlح†ڈس¥ٹéعU¤û¥إ¥‏“î“‎ِ‚ْغoAےص*ُ؛ل«®¾—µ¤‌*Wfءژمژگعيé7ے…ç‰}%x’ڈé‎ےِ›â·zoئ‎K×ھB’ëb–:_زھ¯[­}½Oےِےلَؤ®ûےدûïكêغا ڈW¯‎k¥¥×K·é$„*ھ¤—؛Jكc„7‏ô¹8‏†÷_Uل
ے¯ھے÷لC</vt:lpstr>
      <vt:lpstr>؟وأ?ê©zIt½%[طkُ¤«]mû~û¯ےè7ےُِےےےےےِa]‡×_ھ­Uز_ëسDك]jçْ؛ے_‏هےےلo؟ًفے؟ےےïےïz أ†ûîô«ُZْ×®كô–ھ’ز¯mwè=إëé÷oàˆ‎uûےُ×_ًك¥†أےأُU­%J–«üw_ëے\îُےî&gt;©ےIm’ڈ­غ%</vt:lpstr>
      <vt:lpstr>…ëے‏·ëïmô·oا‏¾»U^´«‎uُ¥^ëûûl”{'«ےععغd †پû[V‎_l”?]7êكُNںنك3¾ںjقµzM¤«ْê¶/]ِڑ®«d ÷ن8ïط{Zâô،ِ غ­ھc†؛]أيa÷w¥ق–·dاi؟Nû¥nغ#¸z§z÷‎‎.C0wµضûUü'¯o«±؟ف6œ\?lwTإ0ص5m66سàِ¦¬5ي{غ6,4ïµغ6A°تؤ›°µھ؛Qhءغ¥XN§“a”?(1ذZê‏سVًص¶}اغ†ڑ^ک سM„¾.¢سtغ {a+ي4إإFƒچم o{Oé6îû¥صû±ي~×M%lذا„ؤ48Œ ي4BpسA„سî4kb‌ط­~زaoU°ڑkعے¦*~Tش=ˆMSBآ…´ء&lt;ٌذˆ؟»آ|0¹€n„DD0„C0„Z&amp;„D0„C أN,N‚wfج!rmrâآٍہ£گ4ً""/مك‹ùگ49گطم­§ ےآm`ءcˆےےگ)‚کùگj‚îE‚ط`rذ08Aن‡ »گW‚
‏ڈpب</vt:lpstr>
      <vt:lpstr>¾A°pƒ g9€,°ƒ xg‚پ آق‹„ٍyگض‚™‘ت´ےï‎m2‹4oa4ب¾@ًl´×|_</vt:lpstr>
      <vt:lpstr>0ڑ</vt:lpstr>
      <vt:lpstr>VéصSzِڑكغ­أ†…ء¤‍`آfحƒoqےق¾ا~ز»‏كِآ[ےô.؟ùةٍ د¯nB?«iگbyHبdwـ†ـxO!©2&lt;'›|غK!‌ûےذh7سح„&amp;A”O_6\tبjٌ®CK!ّ†o ي0ƒîˆ.r"2ywù „#گڈü8|4¦ ³„!”نH²²vDr&amp;)ک¼üB ت‎¦E¢ سLٹهءس!'pآ‹L‌ïi¯غôDج آiے½!ـ“ٌdJ]9®!ب§آ‌„vd)سâس"ùd\+ثٍr»"ج‰B)ّ´ôفSM O § F</vt:lpstr>
      <vt:lpstr>قغSê´ُسےغn÷¾
ظza5آ¶ْ¦ ÷0xiؤ4آن‏ڑiضژN6ف؟دù†ôm´m·œ}†! ـٍ]Sv}6يmنYƒذ¼مثژجي'hـآ8ف+w£m÷£رإê}4­غFغ™وiˆ&lt;&gt;\ƒGùا§t›ف­„.’m&amp;ê‌wي&amp;ـzصےاًلغVî©ï„طioA^‎?I7½zھ‚µ
ےM%ˆيë‎tے[¾-zµTû‎إûسu`ˆà¯Oُï†
o…i‎،nَآ¦قô؟·÷ق—كûP¨/v©´س
ْ­œ</vt:lpstr>
      <vt:lpstr>‍ëزw؟÷IےIْ¯چهر‹}ٹwسvےéë~:ô7زN-/÷چ7¥¯ôا­~+÷‎é_Sؤ½صû¼زow~ضشôé?J?a.ِص/؟üE†آMْ¯ôفس-ïے‎ے„?÷شoüٌ/‏ءNےQغû´l'›‏ےSؤ؟‏l¾ًٹqورے…×؟ُë]ےے·±ّBقCfo،‎‚z­‎ô®—ىa
ے‎يt?Dآ³ü#‹‎ط‏كےے‏؟uِْےoےف}Wïےےے´qit«÷كذOûrû÷a…ےے؟ے·‎/نp°ك÷ےï¾ط‏أےëً‚{µïآ _ز‎z؟X¯ُûے›O‏طz¯«؟كھù
?ق¼;ےû"ژé·‎n½¥‎7û³—؟¯¦ةG÷^ى/ô•W¶ےZ¯¶[~·‏؟سN½ك~بڈZ‎~ك½k[يْفھ‎¥ِCڈ‏ظ(}%\·Iةëpُْغµïoé²P‎ِ¬0­ëéZ¯ء­éْ_}„»­+µc‎ضِآ{¯kD$&amp;"ZIR</vt:lpstr>
      <vt:lpstr>mف¬2‡(}-؟²q</vt:lpstr>
      <vt:lpstr>`ïزعµ‡‘Gلً£lظع‎—چًحض¶ِ°س²^أZ­5NjأX&gt;étط:
œ;ھصچ¤ي†Gہ؟فشq×¥ئإ;!ٹکj»i„س»Vv؛غfإcïû‹ƒغ ;§ىè;I°“®‏ز½¶„PwZa 4إUé±N¸v=†½5آ(wl%oQw»¤ى(†A„لF‌F®»»±M{¾ى:bڑ</vt:lpstr>
      <vt:lpstr>8aWAٌآü4ضً،B]=¦ƒNM°–M;Bسˆh;Bس@ˆà×²؟عal'ع</vt:lpstr>
      <vt:lpstr>;6a5†ˆˆيآCˆˆ¸aaب:†²ƒCجِ+pآh4!„ل„ض#bخ آ4€ثˆi—&amp;پàbxط‡DpمB#ƒ0¨0D</vt:lpstr>
      <vt:lpstr> ³&gt;+ˆمCچzُصنء±ز[‌ ¤ء«1AگTتûّ¦بë@ء8|aآآ ےے!’ ن@تن,“گبo„ب‚‌گخ9’²‌گد0¶Aµب2؛}گة</vt:lpstr>
      <vt:lpstr>œ@ًض™i‘ہL†@7‚Zi§­§ûD2&amp;C*ةe بLب</vt:lpstr>
      <vt:lpstr>\C^4آ–پ™12¼…rگd.&lt;‹ن/aü‚م‏CTr±ُح™³°™ظ „pB9 ب;!™„ج¼"^Aچژ2"ءپ¾¸AگüD&amp;E&amp;Eح</vt:lpstr>
      <vt:lpstr>2سAفeœ ى îل‘OنJzگQ
CDآNBpA“ج…&lt;A‘&amp;@أ“ ًEًّji¨Aà‹ل„ب¶ں®†‍ Ck¦‡·#`قچج îضد„GA،yڈM8I„oaطM6ث…OةA9سى ًِ]MA?غآd3‌ھp¶سB‏²y3‏C—َ&gt;گwKJس™îg·v&gt;طRy?ل]يtm؛F</vt:lpstr>
      <vt:lpstr>لًèغ}„4r~ک*o؟I؟£‹b</vt:lpstr>
      <vt:lpstr>¥w¤FغF</vt:lpstr>
      <vt:lpstr>¾چ¶é›ـےقµa3يôD†ذAëa3ي­زZ؛6غA‍;A‍;ضآ×a{©&amp;ےھھI؛ٹ§‎Tq»ïر¶÷ذ@è‏ة؟A´zف$ع8؟؛MزعNآك¾آعï_kaqےT“tïNےïكصE3پ/¯ccNخgےAےï¤كûآ…غآاس پ×t·م¦ےqكك×§ےuë،ك«ê‏¾آ#®‎ô“ٌw{ز&gt;ڈ'_µ½n/û‏—؟^ْûïé&gt;«ïك×ْ‚.©_Zê“û^×‏„§ ûز‡</vt:lpstr>
      <vt:lpstr>+v‡‎/W~’ےç´?ُ¥ii7]ُOôے‎üكَ`صے؛ْے‏؟nqذ/~x“m‏¸_üBفط÷ےï]ù°hےد‎ù°جےےے°ˆا(ےعےك´ûO‎fہٹًèG_„0ل¯»…û‎ككُ‎!؟µ¯ً†ص}®ُغے_ؤ‎}}ےےûےًطoْPژ/ë‘لYwkےے؟ےëî—‏×ِPےïْےî؟ےصu_ے¾Uےm؟Utےûفçےے ×oْےü®‍ûے؟ïے{÷ےے‏¾»{ëطp‏ï¥ےل¶ط7ےےْO‎؟‎ض½؟¯ے¯كے­ïْككے؟¾uëفïUزےْîâµےُt½{ï‎ْî×}ےق—ُ¯wïlچْûûûضُكغِةA‌جîےےُ»؟Zïُkُ؛؟ي’ٹoك­o^ُ¾بف؟»ضHû
ك§zv¶©غdoق÷z]ھz}صéé‎&gt;؟يى0ںض®—U’féûWز¹ 4?µTïƒ`آpسƒص;x6cزے‏صbس[#' °×c´­&amp;×A„4صnkُ¥­§شwُoعأطé†°oزk؛kj©¾­î‌ھس¾س</vt:lpstr>
      <vt:lpstr>Sآ§…A؟ًُh==[ ]G¤؟‌ي§فVأ^âط¦¢ط®‍زm:vآOPëس¤ے‎ٹڈےسى&amp;آUُûB@سNïtں±Xi¦کuص?§¸vآLْ س¶س‡طuiٹh8owِگb@ذ»M8ˆaA‚أLSL i¦4""B-1[La8a4ذq`©¦lآأ»M "يaa„!‚pâ0„0„0Mˆˆ¸â-g°ڑؤ0ˆd±h9€"dل²â„"B"!œگ‹AعiDA„"8ˆ‡ Lءاب‚?ن</vt:lpstr>
      <vt:lpstr>@قyUص،û،ع}اےٍpG x-@أن</vt:lpstr>
      <vt:lpstr>±ب®C 3ژC v@ط
CگP9CطNًƒLپà³aAhtبdپDة!ء4.îے\ سL ب9ؤ‹Zj½¯ٍ†ـ'¦ڑُضâï£‰&amp;×َ
¾"?ï^î.“صّ؟ّمگ&lt;#¯!¢?ب 0@ً+چ&lt;†@4?گeŒپ»§گR}2?ù،ب ٍda2‹ڑ6| كB‡"¹آ8Msb}ن# گح}™— سd°ƒٌG#]2 ژ4ژh2‹ ذن3ژAwAگظؤذ":i„dD&amp;کA„حAŒ!ƒعd&gt; َaآ"dˆˆ² „|گن2َ ڈdr'گک؛3</vt:lpstr>
      <vt:lpstr>‰„] سPŒأDطC.ةa ن.i¦GDf(†A½¹نل2,/†2„Sن  سL‎آ‹Nضoعj‍"h }¦ktj¾jDى ةلسآ23 آ Œ&amp;کA،§k0ƒ´ب AطA‎لMSJل&amp;‏ظ5M8I£s6^ûèء؟ ô`عIèـسGNZz7؛Oغµ?m ء¶ڑ15u</vt:lpstr>
      <vt:lpstr>éجْ6غêٌd±#{Ozش7hنصك½ é£“كJ×Wêq‎œ'&lt;’M؟¥زO3è yاF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%PDF-1.6</dc:title>
  <dc:creator>iman</dc:creator>
  <cp:lastModifiedBy>iman</cp:lastModifiedBy>
  <cp:revision>22</cp:revision>
  <dcterms:created xsi:type="dcterms:W3CDTF">2020-03-08T20:13:52Z</dcterms:created>
  <dcterms:modified xsi:type="dcterms:W3CDTF">2020-03-10T13:39:57Z</dcterms:modified>
</cp:coreProperties>
</file>