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61" r:id="rId2"/>
    <p:sldMasterId id="2147483674" r:id="rId3"/>
  </p:sldMasterIdLst>
  <p:notesMasterIdLst>
    <p:notesMasterId r:id="rId63"/>
  </p:notesMasterIdLst>
  <p:sldIdLst>
    <p:sldId id="256" r:id="rId4"/>
    <p:sldId id="257" r:id="rId5"/>
    <p:sldId id="262" r:id="rId6"/>
    <p:sldId id="263" r:id="rId7"/>
    <p:sldId id="264" r:id="rId8"/>
    <p:sldId id="283" r:id="rId9"/>
    <p:sldId id="284" r:id="rId10"/>
    <p:sldId id="285" r:id="rId11"/>
    <p:sldId id="289" r:id="rId12"/>
    <p:sldId id="286" r:id="rId13"/>
    <p:sldId id="288" r:id="rId14"/>
    <p:sldId id="290" r:id="rId15"/>
    <p:sldId id="291" r:id="rId16"/>
    <p:sldId id="292" r:id="rId17"/>
    <p:sldId id="293" r:id="rId18"/>
    <p:sldId id="294" r:id="rId19"/>
    <p:sldId id="296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25" r:id="rId33"/>
    <p:sldId id="326" r:id="rId34"/>
    <p:sldId id="338" r:id="rId35"/>
    <p:sldId id="339" r:id="rId36"/>
    <p:sldId id="341" r:id="rId37"/>
    <p:sldId id="342" r:id="rId38"/>
    <p:sldId id="345" r:id="rId39"/>
    <p:sldId id="346" r:id="rId40"/>
    <p:sldId id="347" r:id="rId41"/>
    <p:sldId id="348" r:id="rId42"/>
    <p:sldId id="350" r:id="rId43"/>
    <p:sldId id="351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</p:sldIdLst>
  <p:sldSz cx="9144000" cy="6858000" type="screen4x3"/>
  <p:notesSz cx="6858000" cy="9144000"/>
  <p:embeddedFontLst>
    <p:embeddedFont>
      <p:font typeface="Arial Black" pitchFamily="34" charset="0"/>
      <p:bold r:id="rId64"/>
    </p:embeddedFont>
    <p:embeddedFont>
      <p:font typeface="Trebuchet MS" pitchFamily="34" charset="0"/>
      <p:regular r:id="rId65"/>
      <p:bold r:id="rId66"/>
      <p:italic r:id="rId67"/>
      <p:boldItalic r:id="rId68"/>
    </p:embeddedFont>
    <p:embeddedFont>
      <p:font typeface="Candara" pitchFamily="34" charset="0"/>
      <p:regular r:id="rId69"/>
      <p:bold r:id="rId70"/>
      <p:italic r:id="rId71"/>
      <p:boldItalic r:id="rId72"/>
    </p:embeddedFont>
    <p:embeddedFont>
      <p:font typeface="Gill Sans MT Condensed" pitchFamily="34" charset="0"/>
      <p:regular r:id="rId73"/>
    </p:embeddedFont>
    <p:embeddedFont>
      <p:font typeface="Berlin Sans FB Demi" pitchFamily="34" charset="0"/>
      <p:bold r:id="rId74"/>
    </p:embeddedFont>
    <p:embeddedFont>
      <p:font typeface="Monotype Corsiva" pitchFamily="66" charset="0"/>
      <p:italic r:id="rId75"/>
    </p:embeddedFont>
    <p:embeddedFont>
      <p:font typeface="Wingdings 2" pitchFamily="18" charset="2"/>
      <p:regular r:id="rId7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90929"/>
  </p:normalViewPr>
  <p:slideViewPr>
    <p:cSldViewPr>
      <p:cViewPr>
        <p:scale>
          <a:sx n="74" d="100"/>
          <a:sy n="74" d="100"/>
        </p:scale>
        <p:origin x="-6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7" Type="http://schemas.openxmlformats.org/officeDocument/2006/relationships/slide" Target="slides/slide4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9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D2131-57BB-4EB9-9C70-48E9A0E6A1D7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2CC85-B2CC-4B67-91F7-4D601B0BA71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Activity</a:t>
          </a:r>
          <a:endParaRPr lang="en-U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41AB7EB4-30CE-4524-AAE0-F87B9D56EE4C}" type="parTrans" cxnId="{5688BC20-90B9-42B6-A95A-F55FAB43700F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39B2E3F6-DCBC-4EE5-A589-E8F1941A5F08}" type="sibTrans" cxnId="{5688BC20-90B9-42B6-A95A-F55FAB43700F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B17EDC98-2B41-4540-8C5D-C1FEA117860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</a:rPr>
            <a:t>Example: a list of menu items users can choose from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044CE3BF-5871-4859-96A6-C5186388E27A}" type="parTrans" cxnId="{507D075F-1F5C-4B1F-BF57-A2007F839D11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3DB3A409-35AB-4E72-9193-4E4BF3D5B407}" type="sibTrans" cxnId="{507D075F-1F5C-4B1F-BF57-A2007F839D11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711BEBE7-76A0-4B82-943D-B71B33E5336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Services</a:t>
          </a:r>
          <a:endParaRPr lang="en-U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B7FE9D70-DFE7-4258-A8EC-F3DF1373A304}" type="parTrans" cxnId="{4417C629-3C58-4D67-8286-2FB05209C9E2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1FDDB73D-D50E-4373-BA28-39F9A39EAD34}" type="sibTrans" cxnId="{4417C629-3C58-4D67-8286-2FB05209C9E2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06A4E78E-D45B-45FE-8387-8F4C17FEBA59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78725497-4FC6-4E25-AD99-B01D0802CB07}" type="parTrans" cxnId="{694D247F-171D-45DE-8606-F7338D7B3796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DDBBEAF5-378A-4AD3-B76A-CF68E40851E4}" type="sibTrans" cxnId="{694D247F-171D-45DE-8606-F7338D7B3796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828FB4A2-3DBE-4F55-879F-775AC0494BC3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</a:rPr>
            <a:t>Example: calculate and provide the result to activities that need it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00285BD8-952D-402C-8ADA-FFFED06B80D0}" type="parTrans" cxnId="{B1F827A3-2678-41B2-A3EA-6D9ED6407326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894F4D5F-2759-4AE5-BE64-000927A687BE}" type="sibTrans" cxnId="{B1F827A3-2678-41B2-A3EA-6D9ED6407326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F4C3B3C0-035B-44EB-85E4-0A6EFAB4F02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Broadcast Receivers</a:t>
          </a:r>
          <a:endParaRPr lang="en-U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E4633F5A-1567-4F99-AC09-B9A9403A6B78}" type="parTrans" cxnId="{723AAF6A-5285-4AA0-A75E-A9B1B4A9C81B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E49D65B8-0258-4E1F-A328-71D90FC4B6B0}" type="sibTrans" cxnId="{723AAF6A-5285-4AA0-A75E-A9B1B4A9C81B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81F3165E-3194-45F0-ABEF-A611E5182484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4B888E23-B65F-4F8B-8298-579336926576}" type="parTrans" cxnId="{318CA812-6368-417C-9846-206EA52C6420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31D60A78-5C52-44DB-B020-5C01C98F4318}" type="sibTrans" cxnId="{318CA812-6368-417C-9846-206EA52C6420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F5E8E9BB-E574-4A3A-99C2-25B95DDA50E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</a:rPr>
            <a:t>Example: announcements that the time zone has changed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CA36FD6B-6B02-409E-BCA3-600A873866C2}" type="parTrans" cxnId="{C340A366-D00C-4CE8-A203-AED2537871B1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1769B785-331F-47E5-91CA-89825F871B45}" type="sibTrans" cxnId="{C340A366-D00C-4CE8-A203-AED2537871B1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BB02347D-8552-40F9-8761-ACDB498679F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Content Providers</a:t>
          </a:r>
          <a:endParaRPr lang="en-U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49B65FA5-2EB5-4537-B267-D4ACECD77D66}" type="parTrans" cxnId="{FE49F7BD-A92F-40A0-A932-26A3BEC200F9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7DC45C53-E8CE-4131-8EBA-A2D19FD48BFF}" type="sibTrans" cxnId="{FE49F7BD-A92F-40A0-A932-26A3BEC200F9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524EE7EF-2B49-49CB-B715-1E199CDEA785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2BA79516-A5E3-45AD-9F20-2FD92A2F1816}" type="parTrans" cxnId="{A7248D69-5388-4630-AD4F-34D6B66DE257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0E7CA763-0527-4200-BB39-373BAB52E142}" type="sibTrans" cxnId="{A7248D69-5388-4630-AD4F-34D6B66DE257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6831D2EF-A2B1-4853-8AFA-D2DA23C28778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</a:rPr>
            <a:t>Example: Android ships with a number of content providers for common 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42E98742-DE83-43D0-9F69-B1A411B776E9}" type="parTrans" cxnId="{33D0E4D7-CFA6-4749-A7FA-4B05DEA9BA5D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1FC9DE77-562D-4E1D-A955-798B23595361}" type="sibTrans" cxnId="{33D0E4D7-CFA6-4749-A7FA-4B05DEA9BA5D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8E5F2807-7D68-49F1-B9F3-A6D927D89B4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Intents</a:t>
          </a:r>
          <a:endParaRPr lang="en-U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4C0F3E32-3100-4203-857C-4F17BD07B0FE}" type="parTrans" cxnId="{3BAF2B2C-994D-487F-8E01-D4F6C885F416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65F008B7-6D5B-4468-B8F4-795EC08A43DA}" type="sibTrans" cxnId="{3BAF2B2C-994D-487F-8E01-D4F6C885F416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5492C505-1873-46EA-9FF2-7C1F2DED2955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F7CEC1A6-B743-49EE-B4D9-D445FAE615A7}" type="parTrans" cxnId="{23784B72-914F-4A80-A833-139F7BCBC904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7150D5FE-E4AC-4239-8807-6F5785CC82FA}" type="sibTrans" cxnId="{23784B72-914F-4A80-A833-139F7BCBC904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96AC1758-1BA9-418A-B2A1-7F1DFE019D9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</a:rPr>
            <a:t>Example: convey a request for an activity to present an image to the user or let the user edit some text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4BC63040-C0F2-4D51-9957-D4B8CC5D0351}" type="parTrans" cxnId="{0B85C6D0-73C5-4DE6-88F1-A2B1ACC35C52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F4C7A925-E159-4A27-9778-176C236D4321}" type="sibTrans" cxnId="{0B85C6D0-73C5-4DE6-88F1-A2B1ACC35C52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62DF2B73-1C51-47FC-A69F-8BB1689DC1A9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</a:rPr>
            <a:t>Present a visual user interface for one focused endeavor the user can undertake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EA900321-62F8-49A0-B3C2-C4EF66E217A5}" type="parTrans" cxnId="{050326F7-69F1-4985-90AF-0BFE8263F89E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E63D5FFB-0AFD-4427-8509-D0E40C0D7395}" type="sibTrans" cxnId="{050326F7-69F1-4985-90AF-0BFE8263F89E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EDE936B1-0C62-4878-BBA2-39CCFDB903D7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0104335B-DACC-4D3D-B257-2AEDCF15B582}" type="sibTrans" cxnId="{1E7B36E1-254D-4CA5-AB2D-D99FF32CCD83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7CDC57F3-8CA8-453F-B875-1B6F3F29580D}" type="parTrans" cxnId="{1E7B36E1-254D-4CA5-AB2D-D99FF32CCD83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CB38CCEB-E3FB-4EA6-9699-DB16403E4233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</a:rPr>
            <a:t>Run in the background for an indefinite period of time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4B76B5E0-709D-47B0-9735-CCBB58F2E986}" type="parTrans" cxnId="{00762770-8C6B-4E7B-807C-7BEBEA345F17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ED2C6B87-E43F-4A59-9A81-5541EFE760F1}" type="sibTrans" cxnId="{00762770-8C6B-4E7B-807C-7BEBEA345F17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155C93F3-CEB2-4372-B75F-938AB06A1B3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</a:rPr>
            <a:t>Receive and react to broadcast announcements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590A81D6-1102-4C73-9BB0-33D0C90A5031}" type="parTrans" cxnId="{AFCD6A9F-40BB-46A8-9FA7-9EC06EEB2295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58347645-7E42-49E4-BB50-A83F9D112A7E}" type="sibTrans" cxnId="{AFCD6A9F-40BB-46A8-9FA7-9EC06EEB2295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03E8ADC9-4224-4EAF-924B-A1E2BFD6CE69}">
      <dgm:prSet phldrT="[Text]" custT="1"/>
      <dgm:spPr/>
      <dgm:t>
        <a:bodyPr/>
        <a:lstStyle/>
        <a:p>
          <a:r>
            <a:rPr lang="en-US" sz="1600" smtClean="0">
              <a:solidFill>
                <a:schemeClr val="tx2">
                  <a:lumMod val="75000"/>
                </a:schemeClr>
              </a:solidFill>
            </a:rPr>
            <a:t>Store and retrieve data and make it accessible to all applications 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745D8F84-00BE-4D93-AA63-0358EC3C3A2C}" type="parTrans" cxnId="{CABAA9FA-80DC-44F7-B7E1-D4469A773161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DE98D368-353C-469C-A60C-DF2A19D66F04}" type="sibTrans" cxnId="{CABAA9FA-80DC-44F7-B7E1-D4469A773161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B835F050-5C73-4D73-80A6-0403A04548D4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75000"/>
                </a:schemeClr>
              </a:solidFill>
            </a:rPr>
            <a:t>Hold the content of a message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72ADDC05-E2BE-4CAF-87B2-A62CC0E1E8D7}" type="parTrans" cxnId="{30A1A701-2EAB-4EAA-B798-E170358C45F5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D5A1D7E7-5F8C-4E61-8348-41623599E769}" type="sibTrans" cxnId="{30A1A701-2EAB-4EAA-B798-E170358C45F5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3949A043-D1FF-4D8F-A189-ABF067F51161}" type="pres">
      <dgm:prSet presAssocID="{15ED2131-57BB-4EB9-9C70-48E9A0E6A1D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SG"/>
        </a:p>
      </dgm:t>
    </dgm:pt>
    <dgm:pt modelId="{755AEF7C-82A4-4B6A-8ABF-1CF295B8E912}" type="pres">
      <dgm:prSet presAssocID="{F402CC85-B2CC-4B67-91F7-4D601B0BA713}" presName="composite" presStyleCnt="0"/>
      <dgm:spPr/>
    </dgm:pt>
    <dgm:pt modelId="{E3CF7C74-4468-4C22-A455-40B4B147B6C2}" type="pres">
      <dgm:prSet presAssocID="{F402CC85-B2CC-4B67-91F7-4D601B0BA713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4A1BE-3711-4FDF-B077-22E6FA7D7E0D}" type="pres">
      <dgm:prSet presAssocID="{F402CC85-B2CC-4B67-91F7-4D601B0BA713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3B3C1-5DBC-4F43-807B-C90229E4EC71}" type="pres">
      <dgm:prSet presAssocID="{F402CC85-B2CC-4B67-91F7-4D601B0BA713}" presName="Accent" presStyleLbl="parChTrans1D1" presStyleIdx="0" presStyleCnt="5"/>
      <dgm:spPr/>
    </dgm:pt>
    <dgm:pt modelId="{090E9024-9F86-4988-87E3-DD1EE2B85711}" type="pres">
      <dgm:prSet presAssocID="{F402CC85-B2CC-4B67-91F7-4D601B0BA713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C6284-49B7-4AFE-99DE-7B93BCF38868}" type="pres">
      <dgm:prSet presAssocID="{39B2E3F6-DCBC-4EE5-A589-E8F1941A5F08}" presName="sibTrans" presStyleCnt="0"/>
      <dgm:spPr/>
    </dgm:pt>
    <dgm:pt modelId="{2B7A8841-9D96-49B3-AC50-86363CFBD572}" type="pres">
      <dgm:prSet presAssocID="{711BEBE7-76A0-4B82-943D-B71B33E53360}" presName="composite" presStyleCnt="0"/>
      <dgm:spPr/>
    </dgm:pt>
    <dgm:pt modelId="{86257BBE-5CBF-4A10-8022-267C7E9B5328}" type="pres">
      <dgm:prSet presAssocID="{711BEBE7-76A0-4B82-943D-B71B33E53360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CEAAC-E67B-403E-AB94-CA5F017DD2DC}" type="pres">
      <dgm:prSet presAssocID="{711BEBE7-76A0-4B82-943D-B71B33E53360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7B9AE-00C2-4B4C-B186-9DA955B96FC8}" type="pres">
      <dgm:prSet presAssocID="{711BEBE7-76A0-4B82-943D-B71B33E53360}" presName="Accent" presStyleLbl="parChTrans1D1" presStyleIdx="1" presStyleCnt="5"/>
      <dgm:spPr/>
    </dgm:pt>
    <dgm:pt modelId="{4A4B80B9-13C1-48B5-A99E-FCB57D6B9C0B}" type="pres">
      <dgm:prSet presAssocID="{711BEBE7-76A0-4B82-943D-B71B33E53360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7063D-FCCD-489E-977D-83CB7BE5ECDC}" type="pres">
      <dgm:prSet presAssocID="{1FDDB73D-D50E-4373-BA28-39F9A39EAD34}" presName="sibTrans" presStyleCnt="0"/>
      <dgm:spPr/>
    </dgm:pt>
    <dgm:pt modelId="{3596F59A-05C9-4C03-836A-52BD41DE1B3B}" type="pres">
      <dgm:prSet presAssocID="{F4C3B3C0-035B-44EB-85E4-0A6EFAB4F02D}" presName="composite" presStyleCnt="0"/>
      <dgm:spPr/>
    </dgm:pt>
    <dgm:pt modelId="{A0225FA6-5D16-4566-B18E-3AC7B3D27539}" type="pres">
      <dgm:prSet presAssocID="{F4C3B3C0-035B-44EB-85E4-0A6EFAB4F02D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1FEFB-E05E-461A-8174-EC0B53040EB2}" type="pres">
      <dgm:prSet presAssocID="{F4C3B3C0-035B-44EB-85E4-0A6EFAB4F02D}" presName="Parent" presStyleLbl="alignNode1" presStyleIdx="2" presStyleCnt="5" custScaleX="176326" custLinFactNeighborX="1908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AAA54-A218-4B25-B651-BA44B096D680}" type="pres">
      <dgm:prSet presAssocID="{F4C3B3C0-035B-44EB-85E4-0A6EFAB4F02D}" presName="Accent" presStyleLbl="parChTrans1D1" presStyleIdx="2" presStyleCnt="5"/>
      <dgm:spPr/>
    </dgm:pt>
    <dgm:pt modelId="{4F2EB436-6754-4AEA-91CA-0EBEA81FC8AD}" type="pres">
      <dgm:prSet presAssocID="{F4C3B3C0-035B-44EB-85E4-0A6EFAB4F02D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19031-574E-4785-ADBE-D7A75F03AD79}" type="pres">
      <dgm:prSet presAssocID="{E49D65B8-0258-4E1F-A328-71D90FC4B6B0}" presName="sibTrans" presStyleCnt="0"/>
      <dgm:spPr/>
    </dgm:pt>
    <dgm:pt modelId="{D3B85E03-146F-4BC7-9F15-98A55E15CDF7}" type="pres">
      <dgm:prSet presAssocID="{BB02347D-8552-40F9-8761-ACDB498679F5}" presName="composite" presStyleCnt="0"/>
      <dgm:spPr/>
    </dgm:pt>
    <dgm:pt modelId="{BB6CA30A-70B5-4F4E-B5BD-33C33C806F7E}" type="pres">
      <dgm:prSet presAssocID="{BB02347D-8552-40F9-8761-ACDB498679F5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2FE68-A779-418F-95CB-DDE768A6689B}" type="pres">
      <dgm:prSet presAssocID="{BB02347D-8552-40F9-8761-ACDB498679F5}" presName="Parent" presStyleLbl="alignNode1" presStyleIdx="3" presStyleCnt="5" custScaleX="145630" custLinFactNeighborX="1140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20779-8A23-42DA-A30A-CEA175D232B8}" type="pres">
      <dgm:prSet presAssocID="{BB02347D-8552-40F9-8761-ACDB498679F5}" presName="Accent" presStyleLbl="parChTrans1D1" presStyleIdx="3" presStyleCnt="5"/>
      <dgm:spPr/>
    </dgm:pt>
    <dgm:pt modelId="{18BB45F7-323F-418D-AC4F-68301970DC67}" type="pres">
      <dgm:prSet presAssocID="{BB02347D-8552-40F9-8761-ACDB498679F5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94029-4B31-418E-842A-1689D7A31EE4}" type="pres">
      <dgm:prSet presAssocID="{7DC45C53-E8CE-4131-8EBA-A2D19FD48BFF}" presName="sibTrans" presStyleCnt="0"/>
      <dgm:spPr/>
    </dgm:pt>
    <dgm:pt modelId="{18642346-A2DE-4BA0-BAE0-424F02E7A323}" type="pres">
      <dgm:prSet presAssocID="{8E5F2807-7D68-49F1-B9F3-A6D927D89B44}" presName="composite" presStyleCnt="0"/>
      <dgm:spPr/>
    </dgm:pt>
    <dgm:pt modelId="{14309236-F952-470F-847C-7222CC85136F}" type="pres">
      <dgm:prSet presAssocID="{8E5F2807-7D68-49F1-B9F3-A6D927D89B44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7A3F6-D546-4A64-B982-13207272486E}" type="pres">
      <dgm:prSet presAssocID="{8E5F2807-7D68-49F1-B9F3-A6D927D89B44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40E52-9A45-4B52-9E02-1DD57E6E6B61}" type="pres">
      <dgm:prSet presAssocID="{8E5F2807-7D68-49F1-B9F3-A6D927D89B44}" presName="Accent" presStyleLbl="parChTrans1D1" presStyleIdx="4" presStyleCnt="5"/>
      <dgm:spPr/>
    </dgm:pt>
    <dgm:pt modelId="{F7000380-4812-417C-91FF-0B52F1D6EF51}" type="pres">
      <dgm:prSet presAssocID="{8E5F2807-7D68-49F1-B9F3-A6D927D89B44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5ECC4B-3E5C-44FD-93D7-EEE53567F256}" type="presOf" srcId="{8E5F2807-7D68-49F1-B9F3-A6D927D89B44}" destId="{9377A3F6-D546-4A64-B982-13207272486E}" srcOrd="0" destOrd="0" presId="urn:microsoft.com/office/officeart/2011/layout/TabList"/>
    <dgm:cxn modelId="{4417C629-3C58-4D67-8286-2FB05209C9E2}" srcId="{15ED2131-57BB-4EB9-9C70-48E9A0E6A1D7}" destId="{711BEBE7-76A0-4B82-943D-B71B33E53360}" srcOrd="1" destOrd="0" parTransId="{B7FE9D70-DFE7-4258-A8EC-F3DF1373A304}" sibTransId="{1FDDB73D-D50E-4373-BA28-39F9A39EAD34}"/>
    <dgm:cxn modelId="{9A5067F6-1150-44B9-9AB1-7C1E0FC7CEAF}" type="presOf" srcId="{155C93F3-CEB2-4372-B75F-938AB06A1B35}" destId="{4F2EB436-6754-4AEA-91CA-0EBEA81FC8AD}" srcOrd="0" destOrd="0" presId="urn:microsoft.com/office/officeart/2011/layout/TabList"/>
    <dgm:cxn modelId="{AFCD6A9F-40BB-46A8-9FA7-9EC06EEB2295}" srcId="{F4C3B3C0-035B-44EB-85E4-0A6EFAB4F02D}" destId="{155C93F3-CEB2-4372-B75F-938AB06A1B35}" srcOrd="1" destOrd="0" parTransId="{590A81D6-1102-4C73-9BB0-33D0C90A5031}" sibTransId="{58347645-7E42-49E4-BB50-A83F9D112A7E}"/>
    <dgm:cxn modelId="{723AAF6A-5285-4AA0-A75E-A9B1B4A9C81B}" srcId="{15ED2131-57BB-4EB9-9C70-48E9A0E6A1D7}" destId="{F4C3B3C0-035B-44EB-85E4-0A6EFAB4F02D}" srcOrd="2" destOrd="0" parTransId="{E4633F5A-1567-4F99-AC09-B9A9403A6B78}" sibTransId="{E49D65B8-0258-4E1F-A328-71D90FC4B6B0}"/>
    <dgm:cxn modelId="{C939D0FB-CD6C-42DB-935B-103625544647}" type="presOf" srcId="{96AC1758-1BA9-418A-B2A1-7F1DFE019D94}" destId="{F7000380-4812-417C-91FF-0B52F1D6EF51}" srcOrd="0" destOrd="1" presId="urn:microsoft.com/office/officeart/2011/layout/TabList"/>
    <dgm:cxn modelId="{E010DC9D-12A9-4EA2-B288-19F3DA5AF115}" type="presOf" srcId="{F402CC85-B2CC-4B67-91F7-4D601B0BA713}" destId="{8B24A1BE-3711-4FDF-B077-22E6FA7D7E0D}" srcOrd="0" destOrd="0" presId="urn:microsoft.com/office/officeart/2011/layout/TabList"/>
    <dgm:cxn modelId="{C340A366-D00C-4CE8-A203-AED2537871B1}" srcId="{F4C3B3C0-035B-44EB-85E4-0A6EFAB4F02D}" destId="{F5E8E9BB-E574-4A3A-99C2-25B95DDA50E2}" srcOrd="2" destOrd="0" parTransId="{CA36FD6B-6B02-409E-BCA3-600A873866C2}" sibTransId="{1769B785-331F-47E5-91CA-89825F871B45}"/>
    <dgm:cxn modelId="{0BC89B3C-74FE-4495-BF2E-A8029A20CD78}" type="presOf" srcId="{BB02347D-8552-40F9-8761-ACDB498679F5}" destId="{3682FE68-A779-418F-95CB-DDE768A6689B}" srcOrd="0" destOrd="0" presId="urn:microsoft.com/office/officeart/2011/layout/TabList"/>
    <dgm:cxn modelId="{30A1A701-2EAB-4EAA-B798-E170358C45F5}" srcId="{8E5F2807-7D68-49F1-B9F3-A6D927D89B44}" destId="{B835F050-5C73-4D73-80A6-0403A04548D4}" srcOrd="1" destOrd="0" parTransId="{72ADDC05-E2BE-4CAF-87B2-A62CC0E1E8D7}" sibTransId="{D5A1D7E7-5F8C-4E61-8348-41623599E769}"/>
    <dgm:cxn modelId="{00762770-8C6B-4E7B-807C-7BEBEA345F17}" srcId="{711BEBE7-76A0-4B82-943D-B71B33E53360}" destId="{CB38CCEB-E3FB-4EA6-9699-DB16403E4233}" srcOrd="1" destOrd="0" parTransId="{4B76B5E0-709D-47B0-9735-CCBB58F2E986}" sibTransId="{ED2C6B87-E43F-4A59-9A81-5541EFE760F1}"/>
    <dgm:cxn modelId="{6426275C-6D26-4328-AB90-CD9CDD11E61A}" type="presOf" srcId="{15ED2131-57BB-4EB9-9C70-48E9A0E6A1D7}" destId="{3949A043-D1FF-4D8F-A189-ABF067F51161}" srcOrd="0" destOrd="0" presId="urn:microsoft.com/office/officeart/2011/layout/TabList"/>
    <dgm:cxn modelId="{507D075F-1F5C-4B1F-BF57-A2007F839D11}" srcId="{F402CC85-B2CC-4B67-91F7-4D601B0BA713}" destId="{B17EDC98-2B41-4540-8C5D-C1FEA117860D}" srcOrd="2" destOrd="0" parTransId="{044CE3BF-5871-4859-96A6-C5186388E27A}" sibTransId="{3DB3A409-35AB-4E72-9193-4E4BF3D5B407}"/>
    <dgm:cxn modelId="{F5BF97FE-7771-4A1F-9AE9-65723F5264C7}" type="presOf" srcId="{6831D2EF-A2B1-4853-8AFA-D2DA23C28778}" destId="{18BB45F7-323F-418D-AC4F-68301970DC67}" srcOrd="0" destOrd="1" presId="urn:microsoft.com/office/officeart/2011/layout/TabList"/>
    <dgm:cxn modelId="{72658678-A1D4-4A08-A252-87BF86B95746}" type="presOf" srcId="{524EE7EF-2B49-49CB-B715-1E199CDEA785}" destId="{BB6CA30A-70B5-4F4E-B5BD-33C33C806F7E}" srcOrd="0" destOrd="0" presId="urn:microsoft.com/office/officeart/2011/layout/TabList"/>
    <dgm:cxn modelId="{3BAF2B2C-994D-487F-8E01-D4F6C885F416}" srcId="{15ED2131-57BB-4EB9-9C70-48E9A0E6A1D7}" destId="{8E5F2807-7D68-49F1-B9F3-A6D927D89B44}" srcOrd="4" destOrd="0" parTransId="{4C0F3E32-3100-4203-857C-4F17BD07B0FE}" sibTransId="{65F008B7-6D5B-4468-B8F4-795EC08A43DA}"/>
    <dgm:cxn modelId="{C3A93A32-C33D-4EF6-A276-ECB4F5FB2F4A}" type="presOf" srcId="{B17EDC98-2B41-4540-8C5D-C1FEA117860D}" destId="{090E9024-9F86-4988-87E3-DD1EE2B85711}" srcOrd="0" destOrd="1" presId="urn:microsoft.com/office/officeart/2011/layout/TabList"/>
    <dgm:cxn modelId="{5688BC20-90B9-42B6-A95A-F55FAB43700F}" srcId="{15ED2131-57BB-4EB9-9C70-48E9A0E6A1D7}" destId="{F402CC85-B2CC-4B67-91F7-4D601B0BA713}" srcOrd="0" destOrd="0" parTransId="{41AB7EB4-30CE-4524-AAE0-F87B9D56EE4C}" sibTransId="{39B2E3F6-DCBC-4EE5-A589-E8F1941A5F08}"/>
    <dgm:cxn modelId="{B1C30B44-EAFC-4923-8589-16D5F0543B2C}" type="presOf" srcId="{F5E8E9BB-E574-4A3A-99C2-25B95DDA50E2}" destId="{4F2EB436-6754-4AEA-91CA-0EBEA81FC8AD}" srcOrd="0" destOrd="1" presId="urn:microsoft.com/office/officeart/2011/layout/TabList"/>
    <dgm:cxn modelId="{0B85C6D0-73C5-4DE6-88F1-A2B1ACC35C52}" srcId="{8E5F2807-7D68-49F1-B9F3-A6D927D89B44}" destId="{96AC1758-1BA9-418A-B2A1-7F1DFE019D94}" srcOrd="2" destOrd="0" parTransId="{4BC63040-C0F2-4D51-9957-D4B8CC5D0351}" sibTransId="{F4C7A925-E159-4A27-9778-176C236D4321}"/>
    <dgm:cxn modelId="{32754BE7-C75A-4426-B987-FE7D026ABC0B}" type="presOf" srcId="{F4C3B3C0-035B-44EB-85E4-0A6EFAB4F02D}" destId="{F9B1FEFB-E05E-461A-8174-EC0B53040EB2}" srcOrd="0" destOrd="0" presId="urn:microsoft.com/office/officeart/2011/layout/TabList"/>
    <dgm:cxn modelId="{FE9496D0-7BFC-4151-AF6F-C2609E177920}" type="presOf" srcId="{828FB4A2-3DBE-4F55-879F-775AC0494BC3}" destId="{4A4B80B9-13C1-48B5-A99E-FCB57D6B9C0B}" srcOrd="0" destOrd="1" presId="urn:microsoft.com/office/officeart/2011/layout/TabList"/>
    <dgm:cxn modelId="{EB33FE6F-6C9C-420F-BE78-4B10816AE4D9}" type="presOf" srcId="{EDE936B1-0C62-4878-BBA2-39CCFDB903D7}" destId="{E3CF7C74-4468-4C22-A455-40B4B147B6C2}" srcOrd="0" destOrd="0" presId="urn:microsoft.com/office/officeart/2011/layout/TabList"/>
    <dgm:cxn modelId="{33D0E4D7-CFA6-4749-A7FA-4B05DEA9BA5D}" srcId="{BB02347D-8552-40F9-8761-ACDB498679F5}" destId="{6831D2EF-A2B1-4853-8AFA-D2DA23C28778}" srcOrd="2" destOrd="0" parTransId="{42E98742-DE83-43D0-9F69-B1A411B776E9}" sibTransId="{1FC9DE77-562D-4E1D-A955-798B23595361}"/>
    <dgm:cxn modelId="{1E7B36E1-254D-4CA5-AB2D-D99FF32CCD83}" srcId="{F402CC85-B2CC-4B67-91F7-4D601B0BA713}" destId="{EDE936B1-0C62-4878-BBA2-39CCFDB903D7}" srcOrd="0" destOrd="0" parTransId="{7CDC57F3-8CA8-453F-B875-1B6F3F29580D}" sibTransId="{0104335B-DACC-4D3D-B257-2AEDCF15B582}"/>
    <dgm:cxn modelId="{694D247F-171D-45DE-8606-F7338D7B3796}" srcId="{711BEBE7-76A0-4B82-943D-B71B33E53360}" destId="{06A4E78E-D45B-45FE-8387-8F4C17FEBA59}" srcOrd="0" destOrd="0" parTransId="{78725497-4FC6-4E25-AD99-B01D0802CB07}" sibTransId="{DDBBEAF5-378A-4AD3-B76A-CF68E40851E4}"/>
    <dgm:cxn modelId="{1944B650-DB1A-402A-814F-A8D49E58D61A}" type="presOf" srcId="{5492C505-1873-46EA-9FF2-7C1F2DED2955}" destId="{14309236-F952-470F-847C-7222CC85136F}" srcOrd="0" destOrd="0" presId="urn:microsoft.com/office/officeart/2011/layout/TabList"/>
    <dgm:cxn modelId="{71FC7611-D42D-4D0A-A80F-CDC7300601FC}" type="presOf" srcId="{711BEBE7-76A0-4B82-943D-B71B33E53360}" destId="{F83CEAAC-E67B-403E-AB94-CA5F017DD2DC}" srcOrd="0" destOrd="0" presId="urn:microsoft.com/office/officeart/2011/layout/TabList"/>
    <dgm:cxn modelId="{23784B72-914F-4A80-A833-139F7BCBC904}" srcId="{8E5F2807-7D68-49F1-B9F3-A6D927D89B44}" destId="{5492C505-1873-46EA-9FF2-7C1F2DED2955}" srcOrd="0" destOrd="0" parTransId="{F7CEC1A6-B743-49EE-B4D9-D445FAE615A7}" sibTransId="{7150D5FE-E4AC-4239-8807-6F5785CC82FA}"/>
    <dgm:cxn modelId="{56C6DBF4-6FB2-4512-B95B-7255C8F7176C}" type="presOf" srcId="{03E8ADC9-4224-4EAF-924B-A1E2BFD6CE69}" destId="{18BB45F7-323F-418D-AC4F-68301970DC67}" srcOrd="0" destOrd="0" presId="urn:microsoft.com/office/officeart/2011/layout/TabList"/>
    <dgm:cxn modelId="{050326F7-69F1-4985-90AF-0BFE8263F89E}" srcId="{F402CC85-B2CC-4B67-91F7-4D601B0BA713}" destId="{62DF2B73-1C51-47FC-A69F-8BB1689DC1A9}" srcOrd="1" destOrd="0" parTransId="{EA900321-62F8-49A0-B3C2-C4EF66E217A5}" sibTransId="{E63D5FFB-0AFD-4427-8509-D0E40C0D7395}"/>
    <dgm:cxn modelId="{CABAA9FA-80DC-44F7-B7E1-D4469A773161}" srcId="{BB02347D-8552-40F9-8761-ACDB498679F5}" destId="{03E8ADC9-4224-4EAF-924B-A1E2BFD6CE69}" srcOrd="1" destOrd="0" parTransId="{745D8F84-00BE-4D93-AA63-0358EC3C3A2C}" sibTransId="{DE98D368-353C-469C-A60C-DF2A19D66F04}"/>
    <dgm:cxn modelId="{9A1FB358-6E07-4E19-926B-2335CB61C205}" type="presOf" srcId="{B835F050-5C73-4D73-80A6-0403A04548D4}" destId="{F7000380-4812-417C-91FF-0B52F1D6EF51}" srcOrd="0" destOrd="0" presId="urn:microsoft.com/office/officeart/2011/layout/TabList"/>
    <dgm:cxn modelId="{A7248D69-5388-4630-AD4F-34D6B66DE257}" srcId="{BB02347D-8552-40F9-8761-ACDB498679F5}" destId="{524EE7EF-2B49-49CB-B715-1E199CDEA785}" srcOrd="0" destOrd="0" parTransId="{2BA79516-A5E3-45AD-9F20-2FD92A2F1816}" sibTransId="{0E7CA763-0527-4200-BB39-373BAB52E142}"/>
    <dgm:cxn modelId="{FE49F7BD-A92F-40A0-A932-26A3BEC200F9}" srcId="{15ED2131-57BB-4EB9-9C70-48E9A0E6A1D7}" destId="{BB02347D-8552-40F9-8761-ACDB498679F5}" srcOrd="3" destOrd="0" parTransId="{49B65FA5-2EB5-4537-B267-D4ACECD77D66}" sibTransId="{7DC45C53-E8CE-4131-8EBA-A2D19FD48BFF}"/>
    <dgm:cxn modelId="{F1DFAD39-F96D-4D54-9775-E857C3DD2653}" type="presOf" srcId="{62DF2B73-1C51-47FC-A69F-8BB1689DC1A9}" destId="{090E9024-9F86-4988-87E3-DD1EE2B85711}" srcOrd="0" destOrd="0" presId="urn:microsoft.com/office/officeart/2011/layout/TabList"/>
    <dgm:cxn modelId="{B8D2AEEF-1AB8-4021-B08E-6FE88D447EDB}" type="presOf" srcId="{CB38CCEB-E3FB-4EA6-9699-DB16403E4233}" destId="{4A4B80B9-13C1-48B5-A99E-FCB57D6B9C0B}" srcOrd="0" destOrd="0" presId="urn:microsoft.com/office/officeart/2011/layout/TabList"/>
    <dgm:cxn modelId="{318CA812-6368-417C-9846-206EA52C6420}" srcId="{F4C3B3C0-035B-44EB-85E4-0A6EFAB4F02D}" destId="{81F3165E-3194-45F0-ABEF-A611E5182484}" srcOrd="0" destOrd="0" parTransId="{4B888E23-B65F-4F8B-8298-579336926576}" sibTransId="{31D60A78-5C52-44DB-B020-5C01C98F4318}"/>
    <dgm:cxn modelId="{18198727-516F-4FCF-B951-FFD4B4F0A056}" type="presOf" srcId="{81F3165E-3194-45F0-ABEF-A611E5182484}" destId="{A0225FA6-5D16-4566-B18E-3AC7B3D27539}" srcOrd="0" destOrd="0" presId="urn:microsoft.com/office/officeart/2011/layout/TabList"/>
    <dgm:cxn modelId="{7BB1D2C9-B9C7-40E0-A6D4-6FFB1BA79407}" type="presOf" srcId="{06A4E78E-D45B-45FE-8387-8F4C17FEBA59}" destId="{86257BBE-5CBF-4A10-8022-267C7E9B5328}" srcOrd="0" destOrd="0" presId="urn:microsoft.com/office/officeart/2011/layout/TabList"/>
    <dgm:cxn modelId="{B1F827A3-2678-41B2-A3EA-6D9ED6407326}" srcId="{711BEBE7-76A0-4B82-943D-B71B33E53360}" destId="{828FB4A2-3DBE-4F55-879F-775AC0494BC3}" srcOrd="2" destOrd="0" parTransId="{00285BD8-952D-402C-8ADA-FFFED06B80D0}" sibTransId="{894F4D5F-2759-4AE5-BE64-000927A687BE}"/>
    <dgm:cxn modelId="{A9F6B5C0-FC03-433C-95E0-3308051A4264}" type="presParOf" srcId="{3949A043-D1FF-4D8F-A189-ABF067F51161}" destId="{755AEF7C-82A4-4B6A-8ABF-1CF295B8E912}" srcOrd="0" destOrd="0" presId="urn:microsoft.com/office/officeart/2011/layout/TabList"/>
    <dgm:cxn modelId="{0C385874-F5B3-4CBC-A97C-5C0C57A42BFF}" type="presParOf" srcId="{755AEF7C-82A4-4B6A-8ABF-1CF295B8E912}" destId="{E3CF7C74-4468-4C22-A455-40B4B147B6C2}" srcOrd="0" destOrd="0" presId="urn:microsoft.com/office/officeart/2011/layout/TabList"/>
    <dgm:cxn modelId="{5BF8B370-3D27-46C5-A637-95E169D37E03}" type="presParOf" srcId="{755AEF7C-82A4-4B6A-8ABF-1CF295B8E912}" destId="{8B24A1BE-3711-4FDF-B077-22E6FA7D7E0D}" srcOrd="1" destOrd="0" presId="urn:microsoft.com/office/officeart/2011/layout/TabList"/>
    <dgm:cxn modelId="{18690394-C66A-45E5-A601-B8D748211950}" type="presParOf" srcId="{755AEF7C-82A4-4B6A-8ABF-1CF295B8E912}" destId="{2B83B3C1-5DBC-4F43-807B-C90229E4EC71}" srcOrd="2" destOrd="0" presId="urn:microsoft.com/office/officeart/2011/layout/TabList"/>
    <dgm:cxn modelId="{EF3E51B6-34F7-46BF-A309-4186F8905377}" type="presParOf" srcId="{3949A043-D1FF-4D8F-A189-ABF067F51161}" destId="{090E9024-9F86-4988-87E3-DD1EE2B85711}" srcOrd="1" destOrd="0" presId="urn:microsoft.com/office/officeart/2011/layout/TabList"/>
    <dgm:cxn modelId="{87C78AC9-7D6E-4BBA-819A-80273C422EB8}" type="presParOf" srcId="{3949A043-D1FF-4D8F-A189-ABF067F51161}" destId="{89AC6284-49B7-4AFE-99DE-7B93BCF38868}" srcOrd="2" destOrd="0" presId="urn:microsoft.com/office/officeart/2011/layout/TabList"/>
    <dgm:cxn modelId="{2C1258D7-544A-4FE5-AFCC-9B8CC70C32FE}" type="presParOf" srcId="{3949A043-D1FF-4D8F-A189-ABF067F51161}" destId="{2B7A8841-9D96-49B3-AC50-86363CFBD572}" srcOrd="3" destOrd="0" presId="urn:microsoft.com/office/officeart/2011/layout/TabList"/>
    <dgm:cxn modelId="{932E216D-9815-4D88-89E9-96B1691573EF}" type="presParOf" srcId="{2B7A8841-9D96-49B3-AC50-86363CFBD572}" destId="{86257BBE-5CBF-4A10-8022-267C7E9B5328}" srcOrd="0" destOrd="0" presId="urn:microsoft.com/office/officeart/2011/layout/TabList"/>
    <dgm:cxn modelId="{81E902CD-7714-432D-BF75-9BD74D121752}" type="presParOf" srcId="{2B7A8841-9D96-49B3-AC50-86363CFBD572}" destId="{F83CEAAC-E67B-403E-AB94-CA5F017DD2DC}" srcOrd="1" destOrd="0" presId="urn:microsoft.com/office/officeart/2011/layout/TabList"/>
    <dgm:cxn modelId="{23E6CB0D-3C32-4EED-8AA0-DF09F19B3435}" type="presParOf" srcId="{2B7A8841-9D96-49B3-AC50-86363CFBD572}" destId="{D0C7B9AE-00C2-4B4C-B186-9DA955B96FC8}" srcOrd="2" destOrd="0" presId="urn:microsoft.com/office/officeart/2011/layout/TabList"/>
    <dgm:cxn modelId="{7CABB0F7-0860-48EA-8915-971CDDC3E06C}" type="presParOf" srcId="{3949A043-D1FF-4D8F-A189-ABF067F51161}" destId="{4A4B80B9-13C1-48B5-A99E-FCB57D6B9C0B}" srcOrd="4" destOrd="0" presId="urn:microsoft.com/office/officeart/2011/layout/TabList"/>
    <dgm:cxn modelId="{D9ACEE63-A439-4AB1-8958-15E0032B2BA3}" type="presParOf" srcId="{3949A043-D1FF-4D8F-A189-ABF067F51161}" destId="{4047063D-FCCD-489E-977D-83CB7BE5ECDC}" srcOrd="5" destOrd="0" presId="urn:microsoft.com/office/officeart/2011/layout/TabList"/>
    <dgm:cxn modelId="{3B42A4F2-D396-43B3-9225-310C845A4026}" type="presParOf" srcId="{3949A043-D1FF-4D8F-A189-ABF067F51161}" destId="{3596F59A-05C9-4C03-836A-52BD41DE1B3B}" srcOrd="6" destOrd="0" presId="urn:microsoft.com/office/officeart/2011/layout/TabList"/>
    <dgm:cxn modelId="{F7DEBD41-CBE7-48CD-BA76-D88A0B15C49C}" type="presParOf" srcId="{3596F59A-05C9-4C03-836A-52BD41DE1B3B}" destId="{A0225FA6-5D16-4566-B18E-3AC7B3D27539}" srcOrd="0" destOrd="0" presId="urn:microsoft.com/office/officeart/2011/layout/TabList"/>
    <dgm:cxn modelId="{FA5338E2-49F7-4185-A1E2-D31A938718A9}" type="presParOf" srcId="{3596F59A-05C9-4C03-836A-52BD41DE1B3B}" destId="{F9B1FEFB-E05E-461A-8174-EC0B53040EB2}" srcOrd="1" destOrd="0" presId="urn:microsoft.com/office/officeart/2011/layout/TabList"/>
    <dgm:cxn modelId="{9CEFFEF5-3FE3-4E1F-B4DD-C17C251EDDE9}" type="presParOf" srcId="{3596F59A-05C9-4C03-836A-52BD41DE1B3B}" destId="{40BAAA54-A218-4B25-B651-BA44B096D680}" srcOrd="2" destOrd="0" presId="urn:microsoft.com/office/officeart/2011/layout/TabList"/>
    <dgm:cxn modelId="{96B74759-BE63-49BC-834F-0F49B9774209}" type="presParOf" srcId="{3949A043-D1FF-4D8F-A189-ABF067F51161}" destId="{4F2EB436-6754-4AEA-91CA-0EBEA81FC8AD}" srcOrd="7" destOrd="0" presId="urn:microsoft.com/office/officeart/2011/layout/TabList"/>
    <dgm:cxn modelId="{54E5C2AF-108C-4511-AD38-B60C6E8B35AF}" type="presParOf" srcId="{3949A043-D1FF-4D8F-A189-ABF067F51161}" destId="{53319031-574E-4785-ADBE-D7A75F03AD79}" srcOrd="8" destOrd="0" presId="urn:microsoft.com/office/officeart/2011/layout/TabList"/>
    <dgm:cxn modelId="{2B01585C-8B95-4804-890A-3FBC5EA02AD5}" type="presParOf" srcId="{3949A043-D1FF-4D8F-A189-ABF067F51161}" destId="{D3B85E03-146F-4BC7-9F15-98A55E15CDF7}" srcOrd="9" destOrd="0" presId="urn:microsoft.com/office/officeart/2011/layout/TabList"/>
    <dgm:cxn modelId="{BD23242C-B15E-45CE-B95D-DCC8662D1CC7}" type="presParOf" srcId="{D3B85E03-146F-4BC7-9F15-98A55E15CDF7}" destId="{BB6CA30A-70B5-4F4E-B5BD-33C33C806F7E}" srcOrd="0" destOrd="0" presId="urn:microsoft.com/office/officeart/2011/layout/TabList"/>
    <dgm:cxn modelId="{139EC01B-0931-4E3A-A3BA-D2768E10939E}" type="presParOf" srcId="{D3B85E03-146F-4BC7-9F15-98A55E15CDF7}" destId="{3682FE68-A779-418F-95CB-DDE768A6689B}" srcOrd="1" destOrd="0" presId="urn:microsoft.com/office/officeart/2011/layout/TabList"/>
    <dgm:cxn modelId="{03ACAEBA-4A9D-4B6C-9D53-2A1BFE6A2C76}" type="presParOf" srcId="{D3B85E03-146F-4BC7-9F15-98A55E15CDF7}" destId="{88620779-8A23-42DA-A30A-CEA175D232B8}" srcOrd="2" destOrd="0" presId="urn:microsoft.com/office/officeart/2011/layout/TabList"/>
    <dgm:cxn modelId="{29BE569F-95AB-4E58-9912-53C0B8210FD0}" type="presParOf" srcId="{3949A043-D1FF-4D8F-A189-ABF067F51161}" destId="{18BB45F7-323F-418D-AC4F-68301970DC67}" srcOrd="10" destOrd="0" presId="urn:microsoft.com/office/officeart/2011/layout/TabList"/>
    <dgm:cxn modelId="{DB9B888F-D555-4DD9-8E4F-E5C037899C02}" type="presParOf" srcId="{3949A043-D1FF-4D8F-A189-ABF067F51161}" destId="{67294029-4B31-418E-842A-1689D7A31EE4}" srcOrd="11" destOrd="0" presId="urn:microsoft.com/office/officeart/2011/layout/TabList"/>
    <dgm:cxn modelId="{9ABF5CAA-1F61-4287-8C45-1A018006A7BD}" type="presParOf" srcId="{3949A043-D1FF-4D8F-A189-ABF067F51161}" destId="{18642346-A2DE-4BA0-BAE0-424F02E7A323}" srcOrd="12" destOrd="0" presId="urn:microsoft.com/office/officeart/2011/layout/TabList"/>
    <dgm:cxn modelId="{B570F852-0098-4C9F-AA41-DB42C3051B2D}" type="presParOf" srcId="{18642346-A2DE-4BA0-BAE0-424F02E7A323}" destId="{14309236-F952-470F-847C-7222CC85136F}" srcOrd="0" destOrd="0" presId="urn:microsoft.com/office/officeart/2011/layout/TabList"/>
    <dgm:cxn modelId="{3EAA648A-D7FC-491B-BE0F-6CC547505BB0}" type="presParOf" srcId="{18642346-A2DE-4BA0-BAE0-424F02E7A323}" destId="{9377A3F6-D546-4A64-B982-13207272486E}" srcOrd="1" destOrd="0" presId="urn:microsoft.com/office/officeart/2011/layout/TabList"/>
    <dgm:cxn modelId="{5818B491-6333-46EA-8112-F17A7314710A}" type="presParOf" srcId="{18642346-A2DE-4BA0-BAE0-424F02E7A323}" destId="{6A640E52-9A45-4B52-9E02-1DD57E6E6B61}" srcOrd="2" destOrd="0" presId="urn:microsoft.com/office/officeart/2011/layout/TabList"/>
    <dgm:cxn modelId="{924100FF-3DC5-497E-A60A-DC516AE10332}" type="presParOf" srcId="{3949A043-D1FF-4D8F-A189-ABF067F51161}" destId="{F7000380-4812-417C-91FF-0B52F1D6EF51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82712-52D6-4528-A6A6-F461EF78581F}" type="doc">
      <dgm:prSet loTypeId="urn:microsoft.com/office/officeart/2005/8/layout/vList4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4B11C4FB-D443-43E0-9063-4E41F09186A2}">
      <dgm:prSet phldrT="[Text]"/>
      <dgm:spPr/>
      <dgm:t>
        <a:bodyPr/>
        <a:lstStyle/>
        <a:p>
          <a:r>
            <a:rPr lang="en-US" sz="1800" b="1" dirty="0" smtClean="0"/>
            <a:t>SRC</a:t>
          </a:r>
          <a:endParaRPr lang="en-SG" sz="1800" b="1" dirty="0"/>
        </a:p>
      </dgm:t>
    </dgm:pt>
    <dgm:pt modelId="{D386F60D-83CA-4572-B927-FCD418DD509E}" type="parTrans" cxnId="{7A430878-3ADA-4C9F-BD90-31C91E88439F}">
      <dgm:prSet/>
      <dgm:spPr/>
      <dgm:t>
        <a:bodyPr/>
        <a:lstStyle/>
        <a:p>
          <a:endParaRPr lang="en-SG"/>
        </a:p>
      </dgm:t>
    </dgm:pt>
    <dgm:pt modelId="{8815BC93-B5C3-4C77-8383-12EDBBA8FD4B}" type="sibTrans" cxnId="{7A430878-3ADA-4C9F-BD90-31C91E88439F}">
      <dgm:prSet/>
      <dgm:spPr/>
      <dgm:t>
        <a:bodyPr/>
        <a:lstStyle/>
        <a:p>
          <a:endParaRPr lang="en-SG"/>
        </a:p>
      </dgm:t>
    </dgm:pt>
    <dgm:pt modelId="{27949334-BE6D-4B90-8D41-DFE3D9C453C9}">
      <dgm:prSet phldrT="[Text]" custT="1"/>
      <dgm:spPr/>
      <dgm:t>
        <a:bodyPr/>
        <a:lstStyle/>
        <a:p>
          <a:r>
            <a:rPr lang="en-US" sz="1600" dirty="0" smtClean="0"/>
            <a:t>The project source code</a:t>
          </a:r>
          <a:endParaRPr lang="en-SG" sz="1600" dirty="0"/>
        </a:p>
      </dgm:t>
    </dgm:pt>
    <dgm:pt modelId="{BD4601B7-9CD9-45CA-9E0E-6FB2F19EEC67}" type="parTrans" cxnId="{10A1DAF0-D92F-4569-BEFB-481C66C35004}">
      <dgm:prSet/>
      <dgm:spPr/>
      <dgm:t>
        <a:bodyPr/>
        <a:lstStyle/>
        <a:p>
          <a:endParaRPr lang="en-SG"/>
        </a:p>
      </dgm:t>
    </dgm:pt>
    <dgm:pt modelId="{10617522-AD59-48A0-A1E1-E72036A593C6}" type="sibTrans" cxnId="{10A1DAF0-D92F-4569-BEFB-481C66C35004}">
      <dgm:prSet/>
      <dgm:spPr/>
      <dgm:t>
        <a:bodyPr/>
        <a:lstStyle/>
        <a:p>
          <a:endParaRPr lang="en-SG"/>
        </a:p>
      </dgm:t>
    </dgm:pt>
    <dgm:pt modelId="{3465F443-2129-45C4-BED3-0138BD9DFAF8}">
      <dgm:prSet phldrT="[Text]"/>
      <dgm:spPr/>
      <dgm:t>
        <a:bodyPr/>
        <a:lstStyle/>
        <a:p>
          <a:r>
            <a:rPr lang="en-US" sz="1800" b="1" dirty="0" smtClean="0"/>
            <a:t>GEN</a:t>
          </a:r>
          <a:endParaRPr lang="en-SG" sz="1800" b="1" dirty="0"/>
        </a:p>
      </dgm:t>
    </dgm:pt>
    <dgm:pt modelId="{A70B6A0C-C305-4F71-BAEA-AD59ED538878}" type="parTrans" cxnId="{C1D400D1-F78C-41F4-9E1C-C15AB8C19D8C}">
      <dgm:prSet/>
      <dgm:spPr/>
      <dgm:t>
        <a:bodyPr/>
        <a:lstStyle/>
        <a:p>
          <a:endParaRPr lang="en-SG"/>
        </a:p>
      </dgm:t>
    </dgm:pt>
    <dgm:pt modelId="{C9889CBE-7089-415E-8371-71925B972B15}" type="sibTrans" cxnId="{C1D400D1-F78C-41F4-9E1C-C15AB8C19D8C}">
      <dgm:prSet/>
      <dgm:spPr/>
      <dgm:t>
        <a:bodyPr/>
        <a:lstStyle/>
        <a:p>
          <a:endParaRPr lang="en-SG"/>
        </a:p>
      </dgm:t>
    </dgm:pt>
    <dgm:pt modelId="{32ABB8E2-A3DF-4B16-B4CF-35B04171624B}">
      <dgm:prSet phldrT="[Text]" custT="1"/>
      <dgm:spPr/>
      <dgm:t>
        <a:bodyPr/>
        <a:lstStyle/>
        <a:p>
          <a:r>
            <a:rPr lang="en-US" sz="1600" dirty="0" smtClean="0"/>
            <a:t>Auto generated code</a:t>
          </a:r>
          <a:endParaRPr lang="en-SG" sz="1600" dirty="0"/>
        </a:p>
      </dgm:t>
    </dgm:pt>
    <dgm:pt modelId="{21CB61A4-BC12-4C74-AA27-B65FBCD1C624}" type="parTrans" cxnId="{995A166B-D0B0-4909-9812-85A0E3D9ADD2}">
      <dgm:prSet/>
      <dgm:spPr/>
      <dgm:t>
        <a:bodyPr/>
        <a:lstStyle/>
        <a:p>
          <a:endParaRPr lang="en-SG"/>
        </a:p>
      </dgm:t>
    </dgm:pt>
    <dgm:pt modelId="{343F202F-F35F-4E95-90E8-4471CA9D8E23}" type="sibTrans" cxnId="{995A166B-D0B0-4909-9812-85A0E3D9ADD2}">
      <dgm:prSet/>
      <dgm:spPr/>
      <dgm:t>
        <a:bodyPr/>
        <a:lstStyle/>
        <a:p>
          <a:endParaRPr lang="en-SG"/>
        </a:p>
      </dgm:t>
    </dgm:pt>
    <dgm:pt modelId="{B475F828-640F-4BF7-A27B-A7AFB282EAF6}">
      <dgm:prSet phldrT="[Text]" custT="1"/>
      <dgm:spPr/>
      <dgm:t>
        <a:bodyPr/>
        <a:lstStyle/>
        <a:p>
          <a:r>
            <a:rPr lang="en-US" sz="1600" dirty="0" smtClean="0"/>
            <a:t>Example: R.java</a:t>
          </a:r>
          <a:endParaRPr lang="en-SG" sz="1600" dirty="0"/>
        </a:p>
      </dgm:t>
    </dgm:pt>
    <dgm:pt modelId="{4DEAE55D-D0EE-42C4-AD54-791F6CB7A288}" type="parTrans" cxnId="{267D76B0-583F-44C1-A022-0117606F096B}">
      <dgm:prSet/>
      <dgm:spPr/>
      <dgm:t>
        <a:bodyPr/>
        <a:lstStyle/>
        <a:p>
          <a:endParaRPr lang="en-SG"/>
        </a:p>
      </dgm:t>
    </dgm:pt>
    <dgm:pt modelId="{E8C5B9F9-0F20-45FF-82C6-208CFFEDA18F}" type="sibTrans" cxnId="{267D76B0-583F-44C1-A022-0117606F096B}">
      <dgm:prSet/>
      <dgm:spPr/>
      <dgm:t>
        <a:bodyPr/>
        <a:lstStyle/>
        <a:p>
          <a:endParaRPr lang="en-SG"/>
        </a:p>
      </dgm:t>
    </dgm:pt>
    <dgm:pt modelId="{6EFC4CFD-462B-4E99-89BA-45B7C484873A}">
      <dgm:prSet phldrT="[Text]" custT="1"/>
      <dgm:spPr/>
      <dgm:t>
        <a:bodyPr/>
        <a:lstStyle/>
        <a:p>
          <a:r>
            <a:rPr lang="en-US" sz="1800" b="1" dirty="0" smtClean="0"/>
            <a:t>Included libraries</a:t>
          </a:r>
          <a:endParaRPr lang="en-SG" sz="1800" b="1" dirty="0"/>
        </a:p>
      </dgm:t>
    </dgm:pt>
    <dgm:pt modelId="{A3436A1A-DB2D-4A12-B41F-ECCA9E42B120}" type="parTrans" cxnId="{6819E7BC-3E11-4573-9329-80F7CBBF6235}">
      <dgm:prSet/>
      <dgm:spPr/>
      <dgm:t>
        <a:bodyPr/>
        <a:lstStyle/>
        <a:p>
          <a:endParaRPr lang="en-SG"/>
        </a:p>
      </dgm:t>
    </dgm:pt>
    <dgm:pt modelId="{CCA37ECE-B7F0-48B3-A733-C5C8382DB232}" type="sibTrans" cxnId="{6819E7BC-3E11-4573-9329-80F7CBBF6235}">
      <dgm:prSet/>
      <dgm:spPr/>
      <dgm:t>
        <a:bodyPr/>
        <a:lstStyle/>
        <a:p>
          <a:endParaRPr lang="en-SG"/>
        </a:p>
      </dgm:t>
    </dgm:pt>
    <dgm:pt modelId="{A446A0A3-763E-4FF7-8275-973CCB1ED595}">
      <dgm:prSet phldrT="[Text]" custT="1"/>
      <dgm:spPr/>
      <dgm:t>
        <a:bodyPr/>
        <a:lstStyle/>
        <a:p>
          <a:r>
            <a:rPr lang="en-US" sz="1800" b="1" dirty="0" smtClean="0"/>
            <a:t>Resources</a:t>
          </a:r>
          <a:endParaRPr lang="en-SG" sz="1800" b="1" dirty="0"/>
        </a:p>
      </dgm:t>
    </dgm:pt>
    <dgm:pt modelId="{04403FE2-6D0C-4747-8FE8-055C4B5FE1EA}" type="parTrans" cxnId="{6FC7D14C-DA4E-4816-AD4C-FABE90AECD09}">
      <dgm:prSet/>
      <dgm:spPr/>
      <dgm:t>
        <a:bodyPr/>
        <a:lstStyle/>
        <a:p>
          <a:endParaRPr lang="en-SG"/>
        </a:p>
      </dgm:t>
    </dgm:pt>
    <dgm:pt modelId="{BE12E2CB-72E0-4D15-9A70-5484466777C9}" type="sibTrans" cxnId="{6FC7D14C-DA4E-4816-AD4C-FABE90AECD09}">
      <dgm:prSet/>
      <dgm:spPr/>
      <dgm:t>
        <a:bodyPr/>
        <a:lstStyle/>
        <a:p>
          <a:endParaRPr lang="en-SG"/>
        </a:p>
      </dgm:t>
    </dgm:pt>
    <dgm:pt modelId="{23E2F73D-2D16-4184-806D-CD026675CBE6}">
      <dgm:prSet custT="1"/>
      <dgm:spPr/>
      <dgm:t>
        <a:bodyPr/>
        <a:lstStyle/>
        <a:p>
          <a:r>
            <a:rPr lang="en-US" sz="1600" dirty="0" err="1" smtClean="0"/>
            <a:t>Drawables</a:t>
          </a:r>
          <a:endParaRPr lang="en-SG" sz="1600" dirty="0"/>
        </a:p>
      </dgm:t>
    </dgm:pt>
    <dgm:pt modelId="{CCC8936E-A354-46D6-B388-B3DCC9AF80BB}" type="parTrans" cxnId="{2E31815A-0DD5-4151-B865-1F4C75387166}">
      <dgm:prSet/>
      <dgm:spPr/>
      <dgm:t>
        <a:bodyPr/>
        <a:lstStyle/>
        <a:p>
          <a:endParaRPr lang="en-SG"/>
        </a:p>
      </dgm:t>
    </dgm:pt>
    <dgm:pt modelId="{428D3734-BCD1-4CB4-9A9C-5BDB305496C0}" type="sibTrans" cxnId="{2E31815A-0DD5-4151-B865-1F4C75387166}">
      <dgm:prSet/>
      <dgm:spPr/>
      <dgm:t>
        <a:bodyPr/>
        <a:lstStyle/>
        <a:p>
          <a:endParaRPr lang="en-SG"/>
        </a:p>
      </dgm:t>
    </dgm:pt>
    <dgm:pt modelId="{D045BCB4-FED6-4BD4-A1D4-630A6E0289D4}">
      <dgm:prSet custT="1"/>
      <dgm:spPr/>
      <dgm:t>
        <a:bodyPr/>
        <a:lstStyle/>
        <a:p>
          <a:r>
            <a:rPr lang="en-US" sz="1600" dirty="0" smtClean="0"/>
            <a:t>Layout</a:t>
          </a:r>
          <a:endParaRPr lang="en-SG" sz="1600" dirty="0"/>
        </a:p>
      </dgm:t>
    </dgm:pt>
    <dgm:pt modelId="{79BD4E61-C584-4FCD-9461-6521211CCC50}" type="parTrans" cxnId="{670B3B4A-7452-491E-B817-5EE7A42F9ACB}">
      <dgm:prSet/>
      <dgm:spPr/>
      <dgm:t>
        <a:bodyPr/>
        <a:lstStyle/>
        <a:p>
          <a:endParaRPr lang="en-SG"/>
        </a:p>
      </dgm:t>
    </dgm:pt>
    <dgm:pt modelId="{063CAB94-268B-4938-A78E-61701A064EF3}" type="sibTrans" cxnId="{670B3B4A-7452-491E-B817-5EE7A42F9ACB}">
      <dgm:prSet/>
      <dgm:spPr/>
      <dgm:t>
        <a:bodyPr/>
        <a:lstStyle/>
        <a:p>
          <a:endParaRPr lang="en-SG"/>
        </a:p>
      </dgm:t>
    </dgm:pt>
    <dgm:pt modelId="{D482AD97-6A79-4C47-8765-A31674DE5589}">
      <dgm:prSet custT="1"/>
      <dgm:spPr/>
      <dgm:t>
        <a:bodyPr/>
        <a:lstStyle/>
        <a:p>
          <a:r>
            <a:rPr lang="en-US" sz="1600" dirty="0" smtClean="0"/>
            <a:t>Values like strings</a:t>
          </a:r>
          <a:endParaRPr lang="en-SG" sz="1600" dirty="0"/>
        </a:p>
      </dgm:t>
    </dgm:pt>
    <dgm:pt modelId="{EB91182F-C6EB-49D9-810A-8BEA3DE8194B}" type="parTrans" cxnId="{08349901-84B8-4622-8698-22F371473FA2}">
      <dgm:prSet/>
      <dgm:spPr/>
      <dgm:t>
        <a:bodyPr/>
        <a:lstStyle/>
        <a:p>
          <a:endParaRPr lang="en-SG"/>
        </a:p>
      </dgm:t>
    </dgm:pt>
    <dgm:pt modelId="{80790445-FC87-498A-8A1B-9ACD7C7DD478}" type="sibTrans" cxnId="{08349901-84B8-4622-8698-22F371473FA2}">
      <dgm:prSet/>
      <dgm:spPr/>
      <dgm:t>
        <a:bodyPr/>
        <a:lstStyle/>
        <a:p>
          <a:endParaRPr lang="en-SG"/>
        </a:p>
      </dgm:t>
    </dgm:pt>
    <dgm:pt modelId="{9821B4C8-090E-4B82-B87A-AF4974EE76FA}">
      <dgm:prSet custT="1"/>
      <dgm:spPr/>
      <dgm:t>
        <a:bodyPr/>
        <a:lstStyle/>
        <a:p>
          <a:r>
            <a:rPr lang="en-US" sz="1800" b="1" dirty="0" smtClean="0"/>
            <a:t>Manifest File</a:t>
          </a:r>
          <a:endParaRPr lang="en-SG" sz="1800" b="1" dirty="0"/>
        </a:p>
      </dgm:t>
    </dgm:pt>
    <dgm:pt modelId="{39397DDF-BCB9-46A0-B1A5-C58C0E01FEF2}" type="parTrans" cxnId="{819EE62D-3B40-480D-B7ED-08D1FEE8E747}">
      <dgm:prSet/>
      <dgm:spPr/>
      <dgm:t>
        <a:bodyPr/>
        <a:lstStyle/>
        <a:p>
          <a:endParaRPr lang="en-SG"/>
        </a:p>
      </dgm:t>
    </dgm:pt>
    <dgm:pt modelId="{86CC6A34-B0D0-470F-B800-00F09076A385}" type="sibTrans" cxnId="{819EE62D-3B40-480D-B7ED-08D1FEE8E747}">
      <dgm:prSet/>
      <dgm:spPr/>
      <dgm:t>
        <a:bodyPr/>
        <a:lstStyle/>
        <a:p>
          <a:endParaRPr lang="en-SG"/>
        </a:p>
      </dgm:t>
    </dgm:pt>
    <dgm:pt modelId="{6A8C2256-CB78-44F5-9AD2-D644EC12F473}">
      <dgm:prSet custT="1"/>
      <dgm:spPr/>
      <dgm:t>
        <a:bodyPr/>
        <a:lstStyle/>
        <a:p>
          <a:r>
            <a:rPr lang="en-US" sz="1600" dirty="0" smtClean="0"/>
            <a:t>A must have xml file. Contains essential information about the system to the android system</a:t>
          </a:r>
          <a:endParaRPr lang="en-SG" sz="1600" dirty="0"/>
        </a:p>
      </dgm:t>
    </dgm:pt>
    <dgm:pt modelId="{7D54A689-9783-4934-B71A-C6059D99D105}" type="parTrans" cxnId="{ACC1CE6E-1F3C-4DB8-9E74-19052274949D}">
      <dgm:prSet/>
      <dgm:spPr/>
      <dgm:t>
        <a:bodyPr/>
        <a:lstStyle/>
        <a:p>
          <a:endParaRPr lang="en-SG"/>
        </a:p>
      </dgm:t>
    </dgm:pt>
    <dgm:pt modelId="{50D10AA2-4A47-434F-90BD-C4E6A5EF565B}" type="sibTrans" cxnId="{ACC1CE6E-1F3C-4DB8-9E74-19052274949D}">
      <dgm:prSet/>
      <dgm:spPr/>
      <dgm:t>
        <a:bodyPr/>
        <a:lstStyle/>
        <a:p>
          <a:endParaRPr lang="en-SG"/>
        </a:p>
      </dgm:t>
    </dgm:pt>
    <dgm:pt modelId="{C0F6073B-8FC1-4523-9F37-83CCBE7B674B}" type="pres">
      <dgm:prSet presAssocID="{BD882712-52D6-4528-A6A6-F461EF78581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5DB69F7-9214-4DFF-A5E1-4FEECA4047B7}" type="pres">
      <dgm:prSet presAssocID="{4B11C4FB-D443-43E0-9063-4E41F09186A2}" presName="comp" presStyleCnt="0"/>
      <dgm:spPr/>
    </dgm:pt>
    <dgm:pt modelId="{505C182B-86CE-4E0C-9219-E875F82D80F0}" type="pres">
      <dgm:prSet presAssocID="{4B11C4FB-D443-43E0-9063-4E41F09186A2}" presName="box" presStyleLbl="node1" presStyleIdx="0" presStyleCnt="5"/>
      <dgm:spPr/>
      <dgm:t>
        <a:bodyPr/>
        <a:lstStyle/>
        <a:p>
          <a:endParaRPr lang="en-SG"/>
        </a:p>
      </dgm:t>
    </dgm:pt>
    <dgm:pt modelId="{EB11D75E-BF31-468F-B59E-FEF5C6FAB79A}" type="pres">
      <dgm:prSet presAssocID="{4B11C4FB-D443-43E0-9063-4E41F09186A2}" presName="img" presStyleLbl="fgImgPlace1" presStyleIdx="0" presStyleCnt="5" custScaleX="58866" custScaleY="125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SG"/>
        </a:p>
      </dgm:t>
    </dgm:pt>
    <dgm:pt modelId="{30E18BFF-D5B9-4D17-AFA8-042AB424DB4B}" type="pres">
      <dgm:prSet presAssocID="{4B11C4FB-D443-43E0-9063-4E41F09186A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82FEBC6-56BB-483D-A67F-F23438237F86}" type="pres">
      <dgm:prSet presAssocID="{8815BC93-B5C3-4C77-8383-12EDBBA8FD4B}" presName="spacer" presStyleCnt="0"/>
      <dgm:spPr/>
    </dgm:pt>
    <dgm:pt modelId="{1057DECC-3CB7-477A-AF40-BA70BD6EE353}" type="pres">
      <dgm:prSet presAssocID="{3465F443-2129-45C4-BED3-0138BD9DFAF8}" presName="comp" presStyleCnt="0"/>
      <dgm:spPr/>
    </dgm:pt>
    <dgm:pt modelId="{FCBDCC31-CE8C-4F55-83E4-95633512DAD2}" type="pres">
      <dgm:prSet presAssocID="{3465F443-2129-45C4-BED3-0138BD9DFAF8}" presName="box" presStyleLbl="node1" presStyleIdx="1" presStyleCnt="5"/>
      <dgm:spPr/>
      <dgm:t>
        <a:bodyPr/>
        <a:lstStyle/>
        <a:p>
          <a:endParaRPr lang="en-SG"/>
        </a:p>
      </dgm:t>
    </dgm:pt>
    <dgm:pt modelId="{340905C5-F08B-4242-A0C9-1DCC7BBE3F3F}" type="pres">
      <dgm:prSet presAssocID="{3465F443-2129-45C4-BED3-0138BD9DFAF8}" presName="img" presStyleLbl="fgImgPlace1" presStyleIdx="1" presStyleCnt="5" custScaleX="58682" custScaleY="1192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SG"/>
        </a:p>
      </dgm:t>
    </dgm:pt>
    <dgm:pt modelId="{4F0636DB-0850-4B2A-934D-9576EDCC4716}" type="pres">
      <dgm:prSet presAssocID="{3465F443-2129-45C4-BED3-0138BD9DFAF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5B27F76-ACD6-4423-84F5-97B451840A86}" type="pres">
      <dgm:prSet presAssocID="{C9889CBE-7089-415E-8371-71925B972B15}" presName="spacer" presStyleCnt="0"/>
      <dgm:spPr/>
    </dgm:pt>
    <dgm:pt modelId="{FF108D3E-4939-4F71-96F7-59C6B38D1335}" type="pres">
      <dgm:prSet presAssocID="{6EFC4CFD-462B-4E99-89BA-45B7C484873A}" presName="comp" presStyleCnt="0"/>
      <dgm:spPr/>
    </dgm:pt>
    <dgm:pt modelId="{E545D71A-D943-47CB-8D70-0ABBA699D99F}" type="pres">
      <dgm:prSet presAssocID="{6EFC4CFD-462B-4E99-89BA-45B7C484873A}" presName="box" presStyleLbl="node1" presStyleIdx="2" presStyleCnt="5"/>
      <dgm:spPr/>
      <dgm:t>
        <a:bodyPr/>
        <a:lstStyle/>
        <a:p>
          <a:endParaRPr lang="en-SG"/>
        </a:p>
      </dgm:t>
    </dgm:pt>
    <dgm:pt modelId="{6597CF5C-3973-4444-ADA0-9AAB7E073065}" type="pres">
      <dgm:prSet presAssocID="{6EFC4CFD-462B-4E99-89BA-45B7C484873A}" presName="img" presStyleLbl="fgImgPlace1" presStyleIdx="2" presStyleCnt="5" custScaleX="58866" custScaleY="1153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SG"/>
        </a:p>
      </dgm:t>
    </dgm:pt>
    <dgm:pt modelId="{7E3DB823-D48C-4AAA-B251-A8EAB800B9C2}" type="pres">
      <dgm:prSet presAssocID="{6EFC4CFD-462B-4E99-89BA-45B7C484873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697F7F7-3B29-4FAA-9B38-2D82DCDEBEBF}" type="pres">
      <dgm:prSet presAssocID="{CCA37ECE-B7F0-48B3-A733-C5C8382DB232}" presName="spacer" presStyleCnt="0"/>
      <dgm:spPr/>
    </dgm:pt>
    <dgm:pt modelId="{B8A2CED0-9BED-4117-B36F-4539F0227936}" type="pres">
      <dgm:prSet presAssocID="{A446A0A3-763E-4FF7-8275-973CCB1ED595}" presName="comp" presStyleCnt="0"/>
      <dgm:spPr/>
    </dgm:pt>
    <dgm:pt modelId="{2CD76007-1CAD-43A3-8187-5AE9923D67C4}" type="pres">
      <dgm:prSet presAssocID="{A446A0A3-763E-4FF7-8275-973CCB1ED595}" presName="box" presStyleLbl="node1" presStyleIdx="3" presStyleCnt="5" custScaleY="135092"/>
      <dgm:spPr/>
      <dgm:t>
        <a:bodyPr/>
        <a:lstStyle/>
        <a:p>
          <a:endParaRPr lang="en-SG"/>
        </a:p>
      </dgm:t>
    </dgm:pt>
    <dgm:pt modelId="{FBDE20FF-7022-4748-BD64-E74FF715DDC3}" type="pres">
      <dgm:prSet presAssocID="{A446A0A3-763E-4FF7-8275-973CCB1ED595}" presName="img" presStyleLbl="fgImgPlace1" presStyleIdx="3" presStyleCnt="5" custScaleX="58682" custScaleY="1096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SG"/>
        </a:p>
      </dgm:t>
    </dgm:pt>
    <dgm:pt modelId="{0C4EF3FD-03DC-4F40-9F3D-CD4D1B910F1C}" type="pres">
      <dgm:prSet presAssocID="{A446A0A3-763E-4FF7-8275-973CCB1ED59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9B04E11-12A5-496F-884B-ECAAF4900171}" type="pres">
      <dgm:prSet presAssocID="{BE12E2CB-72E0-4D15-9A70-5484466777C9}" presName="spacer" presStyleCnt="0"/>
      <dgm:spPr/>
    </dgm:pt>
    <dgm:pt modelId="{56E372A7-B3BF-4B8C-BC0A-BF5855746AEC}" type="pres">
      <dgm:prSet presAssocID="{9821B4C8-090E-4B82-B87A-AF4974EE76FA}" presName="comp" presStyleCnt="0"/>
      <dgm:spPr/>
    </dgm:pt>
    <dgm:pt modelId="{5B9040D6-E4B5-4825-84E2-E83AB79B4CC3}" type="pres">
      <dgm:prSet presAssocID="{9821B4C8-090E-4B82-B87A-AF4974EE76FA}" presName="box" presStyleLbl="node1" presStyleIdx="4" presStyleCnt="5"/>
      <dgm:spPr/>
      <dgm:t>
        <a:bodyPr/>
        <a:lstStyle/>
        <a:p>
          <a:endParaRPr lang="en-SG"/>
        </a:p>
      </dgm:t>
    </dgm:pt>
    <dgm:pt modelId="{9F99420B-3E08-4303-8859-D0B4ED4653EA}" type="pres">
      <dgm:prSet presAssocID="{9821B4C8-090E-4B82-B87A-AF4974EE76FA}" presName="img" presStyleLbl="fgImgPlace1" presStyleIdx="4" presStyleCnt="5" custScaleX="58682" custScaleY="1153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SG"/>
        </a:p>
      </dgm:t>
    </dgm:pt>
    <dgm:pt modelId="{16EC26CD-27B3-4673-80CB-81AF33E62F83}" type="pres">
      <dgm:prSet presAssocID="{9821B4C8-090E-4B82-B87A-AF4974EE76F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13158D56-16CD-48B6-A4A3-5C85BF2029FB}" type="presOf" srcId="{4B11C4FB-D443-43E0-9063-4E41F09186A2}" destId="{505C182B-86CE-4E0C-9219-E875F82D80F0}" srcOrd="0" destOrd="0" presId="urn:microsoft.com/office/officeart/2005/8/layout/vList4#1"/>
    <dgm:cxn modelId="{7A430878-3ADA-4C9F-BD90-31C91E88439F}" srcId="{BD882712-52D6-4528-A6A6-F461EF78581F}" destId="{4B11C4FB-D443-43E0-9063-4E41F09186A2}" srcOrd="0" destOrd="0" parTransId="{D386F60D-83CA-4572-B927-FCD418DD509E}" sibTransId="{8815BC93-B5C3-4C77-8383-12EDBBA8FD4B}"/>
    <dgm:cxn modelId="{2E31815A-0DD5-4151-B865-1F4C75387166}" srcId="{A446A0A3-763E-4FF7-8275-973CCB1ED595}" destId="{23E2F73D-2D16-4184-806D-CD026675CBE6}" srcOrd="0" destOrd="0" parTransId="{CCC8936E-A354-46D6-B388-B3DCC9AF80BB}" sibTransId="{428D3734-BCD1-4CB4-9A9C-5BDB305496C0}"/>
    <dgm:cxn modelId="{265FCD82-96F3-4A49-9E84-C4F38A4B36C6}" type="presOf" srcId="{9821B4C8-090E-4B82-B87A-AF4974EE76FA}" destId="{5B9040D6-E4B5-4825-84E2-E83AB79B4CC3}" srcOrd="0" destOrd="0" presId="urn:microsoft.com/office/officeart/2005/8/layout/vList4#1"/>
    <dgm:cxn modelId="{D98AC45A-F438-4864-B0D6-DD3933131EEE}" type="presOf" srcId="{6EFC4CFD-462B-4E99-89BA-45B7C484873A}" destId="{7E3DB823-D48C-4AAA-B251-A8EAB800B9C2}" srcOrd="1" destOrd="0" presId="urn:microsoft.com/office/officeart/2005/8/layout/vList4#1"/>
    <dgm:cxn modelId="{6157269A-9D9A-46DB-BFC2-4E0F968D4F6D}" type="presOf" srcId="{D482AD97-6A79-4C47-8765-A31674DE5589}" destId="{2CD76007-1CAD-43A3-8187-5AE9923D67C4}" srcOrd="0" destOrd="3" presId="urn:microsoft.com/office/officeart/2005/8/layout/vList4#1"/>
    <dgm:cxn modelId="{481FF3C7-D934-4068-BB3A-50DE03D0420F}" type="presOf" srcId="{BD882712-52D6-4528-A6A6-F461EF78581F}" destId="{C0F6073B-8FC1-4523-9F37-83CCBE7B674B}" srcOrd="0" destOrd="0" presId="urn:microsoft.com/office/officeart/2005/8/layout/vList4#1"/>
    <dgm:cxn modelId="{64B374B9-6B5D-4E3B-8D88-3E0A4C462921}" type="presOf" srcId="{9821B4C8-090E-4B82-B87A-AF4974EE76FA}" destId="{16EC26CD-27B3-4673-80CB-81AF33E62F83}" srcOrd="1" destOrd="0" presId="urn:microsoft.com/office/officeart/2005/8/layout/vList4#1"/>
    <dgm:cxn modelId="{DE83E8C6-748C-4DAE-82FF-ADE3A4D5758F}" type="presOf" srcId="{6A8C2256-CB78-44F5-9AD2-D644EC12F473}" destId="{16EC26CD-27B3-4673-80CB-81AF33E62F83}" srcOrd="1" destOrd="1" presId="urn:microsoft.com/office/officeart/2005/8/layout/vList4#1"/>
    <dgm:cxn modelId="{B1900AB3-A157-4F18-A81A-16F7ABAC3917}" type="presOf" srcId="{A446A0A3-763E-4FF7-8275-973CCB1ED595}" destId="{0C4EF3FD-03DC-4F40-9F3D-CD4D1B910F1C}" srcOrd="1" destOrd="0" presId="urn:microsoft.com/office/officeart/2005/8/layout/vList4#1"/>
    <dgm:cxn modelId="{267D76B0-583F-44C1-A022-0117606F096B}" srcId="{3465F443-2129-45C4-BED3-0138BD9DFAF8}" destId="{B475F828-640F-4BF7-A27B-A7AFB282EAF6}" srcOrd="1" destOrd="0" parTransId="{4DEAE55D-D0EE-42C4-AD54-791F6CB7A288}" sibTransId="{E8C5B9F9-0F20-45FF-82C6-208CFFEDA18F}"/>
    <dgm:cxn modelId="{2BE15552-EB72-4B41-82CE-096E8C58B97A}" type="presOf" srcId="{6A8C2256-CB78-44F5-9AD2-D644EC12F473}" destId="{5B9040D6-E4B5-4825-84E2-E83AB79B4CC3}" srcOrd="0" destOrd="1" presId="urn:microsoft.com/office/officeart/2005/8/layout/vList4#1"/>
    <dgm:cxn modelId="{10A1DAF0-D92F-4569-BEFB-481C66C35004}" srcId="{4B11C4FB-D443-43E0-9063-4E41F09186A2}" destId="{27949334-BE6D-4B90-8D41-DFE3D9C453C9}" srcOrd="0" destOrd="0" parTransId="{BD4601B7-9CD9-45CA-9E0E-6FB2F19EEC67}" sibTransId="{10617522-AD59-48A0-A1E1-E72036A593C6}"/>
    <dgm:cxn modelId="{DC0F3391-DBEE-4C5F-94E4-D9E942002B54}" type="presOf" srcId="{27949334-BE6D-4B90-8D41-DFE3D9C453C9}" destId="{30E18BFF-D5B9-4D17-AFA8-042AB424DB4B}" srcOrd="1" destOrd="1" presId="urn:microsoft.com/office/officeart/2005/8/layout/vList4#1"/>
    <dgm:cxn modelId="{50E383D6-70B7-4ADD-A06B-E96DD1DD4179}" type="presOf" srcId="{32ABB8E2-A3DF-4B16-B4CF-35B04171624B}" destId="{4F0636DB-0850-4B2A-934D-9576EDCC4716}" srcOrd="1" destOrd="1" presId="urn:microsoft.com/office/officeart/2005/8/layout/vList4#1"/>
    <dgm:cxn modelId="{670B3B4A-7452-491E-B817-5EE7A42F9ACB}" srcId="{A446A0A3-763E-4FF7-8275-973CCB1ED595}" destId="{D045BCB4-FED6-4BD4-A1D4-630A6E0289D4}" srcOrd="1" destOrd="0" parTransId="{79BD4E61-C584-4FCD-9461-6521211CCC50}" sibTransId="{063CAB94-268B-4938-A78E-61701A064EF3}"/>
    <dgm:cxn modelId="{08349901-84B8-4622-8698-22F371473FA2}" srcId="{A446A0A3-763E-4FF7-8275-973CCB1ED595}" destId="{D482AD97-6A79-4C47-8765-A31674DE5589}" srcOrd="2" destOrd="0" parTransId="{EB91182F-C6EB-49D9-810A-8BEA3DE8194B}" sibTransId="{80790445-FC87-498A-8A1B-9ACD7C7DD478}"/>
    <dgm:cxn modelId="{2A99002E-51A6-4E13-BB0C-17DCB8294926}" type="presOf" srcId="{A446A0A3-763E-4FF7-8275-973CCB1ED595}" destId="{2CD76007-1CAD-43A3-8187-5AE9923D67C4}" srcOrd="0" destOrd="0" presId="urn:microsoft.com/office/officeart/2005/8/layout/vList4#1"/>
    <dgm:cxn modelId="{9B7C2A54-EFB9-4F83-8088-519E09B85202}" type="presOf" srcId="{3465F443-2129-45C4-BED3-0138BD9DFAF8}" destId="{4F0636DB-0850-4B2A-934D-9576EDCC4716}" srcOrd="1" destOrd="0" presId="urn:microsoft.com/office/officeart/2005/8/layout/vList4#1"/>
    <dgm:cxn modelId="{62E380EE-2BB4-4FBC-9D4D-98CA22C91473}" type="presOf" srcId="{3465F443-2129-45C4-BED3-0138BD9DFAF8}" destId="{FCBDCC31-CE8C-4F55-83E4-95633512DAD2}" srcOrd="0" destOrd="0" presId="urn:microsoft.com/office/officeart/2005/8/layout/vList4#1"/>
    <dgm:cxn modelId="{6819E7BC-3E11-4573-9329-80F7CBBF6235}" srcId="{BD882712-52D6-4528-A6A6-F461EF78581F}" destId="{6EFC4CFD-462B-4E99-89BA-45B7C484873A}" srcOrd="2" destOrd="0" parTransId="{A3436A1A-DB2D-4A12-B41F-ECCA9E42B120}" sibTransId="{CCA37ECE-B7F0-48B3-A733-C5C8382DB232}"/>
    <dgm:cxn modelId="{C1D400D1-F78C-41F4-9E1C-C15AB8C19D8C}" srcId="{BD882712-52D6-4528-A6A6-F461EF78581F}" destId="{3465F443-2129-45C4-BED3-0138BD9DFAF8}" srcOrd="1" destOrd="0" parTransId="{A70B6A0C-C305-4F71-BAEA-AD59ED538878}" sibTransId="{C9889CBE-7089-415E-8371-71925B972B15}"/>
    <dgm:cxn modelId="{995A166B-D0B0-4909-9812-85A0E3D9ADD2}" srcId="{3465F443-2129-45C4-BED3-0138BD9DFAF8}" destId="{32ABB8E2-A3DF-4B16-B4CF-35B04171624B}" srcOrd="0" destOrd="0" parTransId="{21CB61A4-BC12-4C74-AA27-B65FBCD1C624}" sibTransId="{343F202F-F35F-4E95-90E8-4471CA9D8E23}"/>
    <dgm:cxn modelId="{422508EC-DEB5-436A-9ECF-8361640B53F1}" type="presOf" srcId="{32ABB8E2-A3DF-4B16-B4CF-35B04171624B}" destId="{FCBDCC31-CE8C-4F55-83E4-95633512DAD2}" srcOrd="0" destOrd="1" presId="urn:microsoft.com/office/officeart/2005/8/layout/vList4#1"/>
    <dgm:cxn modelId="{6FC7D14C-DA4E-4816-AD4C-FABE90AECD09}" srcId="{BD882712-52D6-4528-A6A6-F461EF78581F}" destId="{A446A0A3-763E-4FF7-8275-973CCB1ED595}" srcOrd="3" destOrd="0" parTransId="{04403FE2-6D0C-4747-8FE8-055C4B5FE1EA}" sibTransId="{BE12E2CB-72E0-4D15-9A70-5484466777C9}"/>
    <dgm:cxn modelId="{E415DEE0-3C97-4418-9AC0-872E9BAD6F90}" type="presOf" srcId="{23E2F73D-2D16-4184-806D-CD026675CBE6}" destId="{0C4EF3FD-03DC-4F40-9F3D-CD4D1B910F1C}" srcOrd="1" destOrd="1" presId="urn:microsoft.com/office/officeart/2005/8/layout/vList4#1"/>
    <dgm:cxn modelId="{627FEFB9-6960-46A5-96E6-4892E29F1F89}" type="presOf" srcId="{23E2F73D-2D16-4184-806D-CD026675CBE6}" destId="{2CD76007-1CAD-43A3-8187-5AE9923D67C4}" srcOrd="0" destOrd="1" presId="urn:microsoft.com/office/officeart/2005/8/layout/vList4#1"/>
    <dgm:cxn modelId="{0737BB25-DB54-46E8-9686-2F8D14245975}" type="presOf" srcId="{4B11C4FB-D443-43E0-9063-4E41F09186A2}" destId="{30E18BFF-D5B9-4D17-AFA8-042AB424DB4B}" srcOrd="1" destOrd="0" presId="urn:microsoft.com/office/officeart/2005/8/layout/vList4#1"/>
    <dgm:cxn modelId="{402F9518-4D87-4A27-BE0A-28B846B115A0}" type="presOf" srcId="{D482AD97-6A79-4C47-8765-A31674DE5589}" destId="{0C4EF3FD-03DC-4F40-9F3D-CD4D1B910F1C}" srcOrd="1" destOrd="3" presId="urn:microsoft.com/office/officeart/2005/8/layout/vList4#1"/>
    <dgm:cxn modelId="{75D489A6-23F3-43BB-B287-064A595B65A1}" type="presOf" srcId="{6EFC4CFD-462B-4E99-89BA-45B7C484873A}" destId="{E545D71A-D943-47CB-8D70-0ABBA699D99F}" srcOrd="0" destOrd="0" presId="urn:microsoft.com/office/officeart/2005/8/layout/vList4#1"/>
    <dgm:cxn modelId="{7CCE10E1-759F-4B84-B240-3BFFA36AAF5B}" type="presOf" srcId="{D045BCB4-FED6-4BD4-A1D4-630A6E0289D4}" destId="{2CD76007-1CAD-43A3-8187-5AE9923D67C4}" srcOrd="0" destOrd="2" presId="urn:microsoft.com/office/officeart/2005/8/layout/vList4#1"/>
    <dgm:cxn modelId="{4B52AB28-8E40-46DE-B805-E51336465429}" type="presOf" srcId="{B475F828-640F-4BF7-A27B-A7AFB282EAF6}" destId="{4F0636DB-0850-4B2A-934D-9576EDCC4716}" srcOrd="1" destOrd="2" presId="urn:microsoft.com/office/officeart/2005/8/layout/vList4#1"/>
    <dgm:cxn modelId="{C210D154-1B13-4331-B2A6-D48D2D200B7A}" type="presOf" srcId="{D045BCB4-FED6-4BD4-A1D4-630A6E0289D4}" destId="{0C4EF3FD-03DC-4F40-9F3D-CD4D1B910F1C}" srcOrd="1" destOrd="2" presId="urn:microsoft.com/office/officeart/2005/8/layout/vList4#1"/>
    <dgm:cxn modelId="{F3D46AA2-EBDE-4E3C-9CC8-BEA4B5617FA3}" type="presOf" srcId="{27949334-BE6D-4B90-8D41-DFE3D9C453C9}" destId="{505C182B-86CE-4E0C-9219-E875F82D80F0}" srcOrd="0" destOrd="1" presId="urn:microsoft.com/office/officeart/2005/8/layout/vList4#1"/>
    <dgm:cxn modelId="{30ACE464-C69F-40BE-BFB3-4CD7F7EF431D}" type="presOf" srcId="{B475F828-640F-4BF7-A27B-A7AFB282EAF6}" destId="{FCBDCC31-CE8C-4F55-83E4-95633512DAD2}" srcOrd="0" destOrd="2" presId="urn:microsoft.com/office/officeart/2005/8/layout/vList4#1"/>
    <dgm:cxn modelId="{ACC1CE6E-1F3C-4DB8-9E74-19052274949D}" srcId="{9821B4C8-090E-4B82-B87A-AF4974EE76FA}" destId="{6A8C2256-CB78-44F5-9AD2-D644EC12F473}" srcOrd="0" destOrd="0" parTransId="{7D54A689-9783-4934-B71A-C6059D99D105}" sibTransId="{50D10AA2-4A47-434F-90BD-C4E6A5EF565B}"/>
    <dgm:cxn modelId="{819EE62D-3B40-480D-B7ED-08D1FEE8E747}" srcId="{BD882712-52D6-4528-A6A6-F461EF78581F}" destId="{9821B4C8-090E-4B82-B87A-AF4974EE76FA}" srcOrd="4" destOrd="0" parTransId="{39397DDF-BCB9-46A0-B1A5-C58C0E01FEF2}" sibTransId="{86CC6A34-B0D0-470F-B800-00F09076A385}"/>
    <dgm:cxn modelId="{D690906F-EA40-481A-8BC6-7EE1DC3A6BAF}" type="presParOf" srcId="{C0F6073B-8FC1-4523-9F37-83CCBE7B674B}" destId="{55DB69F7-9214-4DFF-A5E1-4FEECA4047B7}" srcOrd="0" destOrd="0" presId="urn:microsoft.com/office/officeart/2005/8/layout/vList4#1"/>
    <dgm:cxn modelId="{D60D04E5-764C-4454-AD3D-D87E7CEE602B}" type="presParOf" srcId="{55DB69F7-9214-4DFF-A5E1-4FEECA4047B7}" destId="{505C182B-86CE-4E0C-9219-E875F82D80F0}" srcOrd="0" destOrd="0" presId="urn:microsoft.com/office/officeart/2005/8/layout/vList4#1"/>
    <dgm:cxn modelId="{7575C3C1-FFF2-44DB-AE2B-99A97477DA7B}" type="presParOf" srcId="{55DB69F7-9214-4DFF-A5E1-4FEECA4047B7}" destId="{EB11D75E-BF31-468F-B59E-FEF5C6FAB79A}" srcOrd="1" destOrd="0" presId="urn:microsoft.com/office/officeart/2005/8/layout/vList4#1"/>
    <dgm:cxn modelId="{70CC20F1-1358-48C0-99F6-3AFCA543EF64}" type="presParOf" srcId="{55DB69F7-9214-4DFF-A5E1-4FEECA4047B7}" destId="{30E18BFF-D5B9-4D17-AFA8-042AB424DB4B}" srcOrd="2" destOrd="0" presId="urn:microsoft.com/office/officeart/2005/8/layout/vList4#1"/>
    <dgm:cxn modelId="{EC3EDD6A-FD68-47EB-A2B9-DBB564D6C7E1}" type="presParOf" srcId="{C0F6073B-8FC1-4523-9F37-83CCBE7B674B}" destId="{882FEBC6-56BB-483D-A67F-F23438237F86}" srcOrd="1" destOrd="0" presId="urn:microsoft.com/office/officeart/2005/8/layout/vList4#1"/>
    <dgm:cxn modelId="{D28DEDA4-DAB6-4C4B-BBC4-BD8E79ADF395}" type="presParOf" srcId="{C0F6073B-8FC1-4523-9F37-83CCBE7B674B}" destId="{1057DECC-3CB7-477A-AF40-BA70BD6EE353}" srcOrd="2" destOrd="0" presId="urn:microsoft.com/office/officeart/2005/8/layout/vList4#1"/>
    <dgm:cxn modelId="{9DA7A954-5864-482B-AAD0-E14C5C9303C1}" type="presParOf" srcId="{1057DECC-3CB7-477A-AF40-BA70BD6EE353}" destId="{FCBDCC31-CE8C-4F55-83E4-95633512DAD2}" srcOrd="0" destOrd="0" presId="urn:microsoft.com/office/officeart/2005/8/layout/vList4#1"/>
    <dgm:cxn modelId="{130F31A1-FE03-40D4-A12E-8E008E7FADE9}" type="presParOf" srcId="{1057DECC-3CB7-477A-AF40-BA70BD6EE353}" destId="{340905C5-F08B-4242-A0C9-1DCC7BBE3F3F}" srcOrd="1" destOrd="0" presId="urn:microsoft.com/office/officeart/2005/8/layout/vList4#1"/>
    <dgm:cxn modelId="{55735F8F-4795-4A69-A916-1BE5B29ED7CC}" type="presParOf" srcId="{1057DECC-3CB7-477A-AF40-BA70BD6EE353}" destId="{4F0636DB-0850-4B2A-934D-9576EDCC4716}" srcOrd="2" destOrd="0" presId="urn:microsoft.com/office/officeart/2005/8/layout/vList4#1"/>
    <dgm:cxn modelId="{4FA33A17-C814-48CF-A6C8-BEEB7F60B428}" type="presParOf" srcId="{C0F6073B-8FC1-4523-9F37-83CCBE7B674B}" destId="{55B27F76-ACD6-4423-84F5-97B451840A86}" srcOrd="3" destOrd="0" presId="urn:microsoft.com/office/officeart/2005/8/layout/vList4#1"/>
    <dgm:cxn modelId="{50B77852-1950-4523-8410-4BE74B2ABFE4}" type="presParOf" srcId="{C0F6073B-8FC1-4523-9F37-83CCBE7B674B}" destId="{FF108D3E-4939-4F71-96F7-59C6B38D1335}" srcOrd="4" destOrd="0" presId="urn:microsoft.com/office/officeart/2005/8/layout/vList4#1"/>
    <dgm:cxn modelId="{8BD5BE06-4EA5-48C1-AD2F-F515B823531B}" type="presParOf" srcId="{FF108D3E-4939-4F71-96F7-59C6B38D1335}" destId="{E545D71A-D943-47CB-8D70-0ABBA699D99F}" srcOrd="0" destOrd="0" presId="urn:microsoft.com/office/officeart/2005/8/layout/vList4#1"/>
    <dgm:cxn modelId="{24BD7A91-3B19-4055-83AF-9B740E0278DC}" type="presParOf" srcId="{FF108D3E-4939-4F71-96F7-59C6B38D1335}" destId="{6597CF5C-3973-4444-ADA0-9AAB7E073065}" srcOrd="1" destOrd="0" presId="urn:microsoft.com/office/officeart/2005/8/layout/vList4#1"/>
    <dgm:cxn modelId="{A91D1CE8-9CE1-45F7-B96B-A4ABDE6ABDA3}" type="presParOf" srcId="{FF108D3E-4939-4F71-96F7-59C6B38D1335}" destId="{7E3DB823-D48C-4AAA-B251-A8EAB800B9C2}" srcOrd="2" destOrd="0" presId="urn:microsoft.com/office/officeart/2005/8/layout/vList4#1"/>
    <dgm:cxn modelId="{F0C91622-1C8B-438B-AE07-24F9B47AE630}" type="presParOf" srcId="{C0F6073B-8FC1-4523-9F37-83CCBE7B674B}" destId="{F697F7F7-3B29-4FAA-9B38-2D82DCDEBEBF}" srcOrd="5" destOrd="0" presId="urn:microsoft.com/office/officeart/2005/8/layout/vList4#1"/>
    <dgm:cxn modelId="{C504C87F-D0FA-4783-96BE-F1E871194B61}" type="presParOf" srcId="{C0F6073B-8FC1-4523-9F37-83CCBE7B674B}" destId="{B8A2CED0-9BED-4117-B36F-4539F0227936}" srcOrd="6" destOrd="0" presId="urn:microsoft.com/office/officeart/2005/8/layout/vList4#1"/>
    <dgm:cxn modelId="{4B17CF02-98AF-4EDF-9EF5-03ABD7C3F1CD}" type="presParOf" srcId="{B8A2CED0-9BED-4117-B36F-4539F0227936}" destId="{2CD76007-1CAD-43A3-8187-5AE9923D67C4}" srcOrd="0" destOrd="0" presId="urn:microsoft.com/office/officeart/2005/8/layout/vList4#1"/>
    <dgm:cxn modelId="{ED2B319D-EBF0-494C-A91F-98F716EBFF91}" type="presParOf" srcId="{B8A2CED0-9BED-4117-B36F-4539F0227936}" destId="{FBDE20FF-7022-4748-BD64-E74FF715DDC3}" srcOrd="1" destOrd="0" presId="urn:microsoft.com/office/officeart/2005/8/layout/vList4#1"/>
    <dgm:cxn modelId="{BDD9E010-9096-4DC7-8B6D-1CF04BEDFA58}" type="presParOf" srcId="{B8A2CED0-9BED-4117-B36F-4539F0227936}" destId="{0C4EF3FD-03DC-4F40-9F3D-CD4D1B910F1C}" srcOrd="2" destOrd="0" presId="urn:microsoft.com/office/officeart/2005/8/layout/vList4#1"/>
    <dgm:cxn modelId="{98D804FD-8B45-4061-9792-B9F9C815BB02}" type="presParOf" srcId="{C0F6073B-8FC1-4523-9F37-83CCBE7B674B}" destId="{69B04E11-12A5-496F-884B-ECAAF4900171}" srcOrd="7" destOrd="0" presId="urn:microsoft.com/office/officeart/2005/8/layout/vList4#1"/>
    <dgm:cxn modelId="{B484A9F3-F35B-42BF-A1C6-D4CDE1DF95DE}" type="presParOf" srcId="{C0F6073B-8FC1-4523-9F37-83CCBE7B674B}" destId="{56E372A7-B3BF-4B8C-BC0A-BF5855746AEC}" srcOrd="8" destOrd="0" presId="urn:microsoft.com/office/officeart/2005/8/layout/vList4#1"/>
    <dgm:cxn modelId="{E81B654D-3B73-412D-BEF5-B781DAB00D40}" type="presParOf" srcId="{56E372A7-B3BF-4B8C-BC0A-BF5855746AEC}" destId="{5B9040D6-E4B5-4825-84E2-E83AB79B4CC3}" srcOrd="0" destOrd="0" presId="urn:microsoft.com/office/officeart/2005/8/layout/vList4#1"/>
    <dgm:cxn modelId="{B110F337-8508-47B5-BF7F-8CEF63907810}" type="presParOf" srcId="{56E372A7-B3BF-4B8C-BC0A-BF5855746AEC}" destId="{9F99420B-3E08-4303-8859-D0B4ED4653EA}" srcOrd="1" destOrd="0" presId="urn:microsoft.com/office/officeart/2005/8/layout/vList4#1"/>
    <dgm:cxn modelId="{D91235B7-CF9A-4AFE-89A7-CF7E9B80D660}" type="presParOf" srcId="{56E372A7-B3BF-4B8C-BC0A-BF5855746AEC}" destId="{16EC26CD-27B3-4673-80CB-81AF33E62F8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40E52-9A45-4B52-9E02-1DD57E6E6B61}">
      <dsp:nvSpPr>
        <dsp:cNvPr id="0" name=""/>
        <dsp:cNvSpPr/>
      </dsp:nvSpPr>
      <dsp:spPr>
        <a:xfrm>
          <a:off x="0" y="4480580"/>
          <a:ext cx="7560840" cy="0"/>
        </a:xfrm>
        <a:prstGeom prst="line">
          <a:avLst/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20779-8A23-42DA-A30A-CEA175D232B8}">
      <dsp:nvSpPr>
        <dsp:cNvPr id="0" name=""/>
        <dsp:cNvSpPr/>
      </dsp:nvSpPr>
      <dsp:spPr>
        <a:xfrm>
          <a:off x="224250" y="3445598"/>
          <a:ext cx="7560840" cy="0"/>
        </a:xfrm>
        <a:prstGeom prst="line">
          <a:avLst/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AAA54-A218-4B25-B651-BA44B096D680}">
      <dsp:nvSpPr>
        <dsp:cNvPr id="0" name=""/>
        <dsp:cNvSpPr/>
      </dsp:nvSpPr>
      <dsp:spPr>
        <a:xfrm>
          <a:off x="375107" y="2410616"/>
          <a:ext cx="7560840" cy="0"/>
        </a:xfrm>
        <a:prstGeom prst="line">
          <a:avLst/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7B9AE-00C2-4B4C-B186-9DA955B96FC8}">
      <dsp:nvSpPr>
        <dsp:cNvPr id="0" name=""/>
        <dsp:cNvSpPr/>
      </dsp:nvSpPr>
      <dsp:spPr>
        <a:xfrm>
          <a:off x="0" y="1375634"/>
          <a:ext cx="7560840" cy="0"/>
        </a:xfrm>
        <a:prstGeom prst="line">
          <a:avLst/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3B3C1-5DBC-4F43-807B-C90229E4EC71}">
      <dsp:nvSpPr>
        <dsp:cNvPr id="0" name=""/>
        <dsp:cNvSpPr/>
      </dsp:nvSpPr>
      <dsp:spPr>
        <a:xfrm>
          <a:off x="0" y="340652"/>
          <a:ext cx="7560840" cy="0"/>
        </a:xfrm>
        <a:prstGeom prst="line">
          <a:avLst/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F7C74-4468-4C22-A455-40B4B147B6C2}">
      <dsp:nvSpPr>
        <dsp:cNvPr id="0" name=""/>
        <dsp:cNvSpPr/>
      </dsp:nvSpPr>
      <dsp:spPr>
        <a:xfrm>
          <a:off x="1965818" y="1347"/>
          <a:ext cx="5595021" cy="3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en-US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65818" y="1347"/>
        <a:ext cx="5595021" cy="339305"/>
      </dsp:txXfrm>
    </dsp:sp>
    <dsp:sp modelId="{8B24A1BE-3711-4FDF-B077-22E6FA7D7E0D}">
      <dsp:nvSpPr>
        <dsp:cNvPr id="0" name=""/>
        <dsp:cNvSpPr/>
      </dsp:nvSpPr>
      <dsp:spPr>
        <a:xfrm>
          <a:off x="0" y="1347"/>
          <a:ext cx="1965818" cy="33930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Activity</a:t>
          </a:r>
          <a:endParaRPr lang="en-US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6566" y="17913"/>
        <a:ext cx="1932686" cy="322739"/>
      </dsp:txXfrm>
    </dsp:sp>
    <dsp:sp modelId="{090E9024-9F86-4988-87E3-DD1EE2B85711}">
      <dsp:nvSpPr>
        <dsp:cNvPr id="0" name=""/>
        <dsp:cNvSpPr/>
      </dsp:nvSpPr>
      <dsp:spPr>
        <a:xfrm>
          <a:off x="0" y="340652"/>
          <a:ext cx="7560840" cy="67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Present a visual user interface for one focused endeavor the user can undertake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Example: a list of menu items users can choose from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340652"/>
        <a:ext cx="7560840" cy="678711"/>
      </dsp:txXfrm>
    </dsp:sp>
    <dsp:sp modelId="{86257BBE-5CBF-4A10-8022-267C7E9B5328}">
      <dsp:nvSpPr>
        <dsp:cNvPr id="0" name=""/>
        <dsp:cNvSpPr/>
      </dsp:nvSpPr>
      <dsp:spPr>
        <a:xfrm>
          <a:off x="1965818" y="1036329"/>
          <a:ext cx="5595021" cy="3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65818" y="1036329"/>
        <a:ext cx="5595021" cy="339305"/>
      </dsp:txXfrm>
    </dsp:sp>
    <dsp:sp modelId="{F83CEAAC-E67B-403E-AB94-CA5F017DD2DC}">
      <dsp:nvSpPr>
        <dsp:cNvPr id="0" name=""/>
        <dsp:cNvSpPr/>
      </dsp:nvSpPr>
      <dsp:spPr>
        <a:xfrm>
          <a:off x="0" y="1036329"/>
          <a:ext cx="1965818" cy="33930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Services</a:t>
          </a:r>
          <a:endParaRPr lang="en-US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6566" y="1052895"/>
        <a:ext cx="1932686" cy="322739"/>
      </dsp:txXfrm>
    </dsp:sp>
    <dsp:sp modelId="{4A4B80B9-13C1-48B5-A99E-FCB57D6B9C0B}">
      <dsp:nvSpPr>
        <dsp:cNvPr id="0" name=""/>
        <dsp:cNvSpPr/>
      </dsp:nvSpPr>
      <dsp:spPr>
        <a:xfrm>
          <a:off x="0" y="1375634"/>
          <a:ext cx="7560840" cy="67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Run in the background for an indefinite period of time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Example: calculate and provide the result to activities that need it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375634"/>
        <a:ext cx="7560840" cy="678711"/>
      </dsp:txXfrm>
    </dsp:sp>
    <dsp:sp modelId="{A0225FA6-5D16-4566-B18E-3AC7B3D27539}">
      <dsp:nvSpPr>
        <dsp:cNvPr id="0" name=""/>
        <dsp:cNvSpPr/>
      </dsp:nvSpPr>
      <dsp:spPr>
        <a:xfrm>
          <a:off x="2340926" y="2071311"/>
          <a:ext cx="5595021" cy="3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40926" y="2071311"/>
        <a:ext cx="5595021" cy="339305"/>
      </dsp:txXfrm>
    </dsp:sp>
    <dsp:sp modelId="{F9B1FEFB-E05E-461A-8174-EC0B53040EB2}">
      <dsp:nvSpPr>
        <dsp:cNvPr id="0" name=""/>
        <dsp:cNvSpPr/>
      </dsp:nvSpPr>
      <dsp:spPr>
        <a:xfrm>
          <a:off x="9" y="2071311"/>
          <a:ext cx="3466248" cy="33930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Broadcast Receivers</a:t>
          </a:r>
          <a:endParaRPr lang="en-US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6575" y="2087877"/>
        <a:ext cx="3433116" cy="322739"/>
      </dsp:txXfrm>
    </dsp:sp>
    <dsp:sp modelId="{4F2EB436-6754-4AEA-91CA-0EBEA81FC8AD}">
      <dsp:nvSpPr>
        <dsp:cNvPr id="0" name=""/>
        <dsp:cNvSpPr/>
      </dsp:nvSpPr>
      <dsp:spPr>
        <a:xfrm>
          <a:off x="0" y="2410616"/>
          <a:ext cx="7560840" cy="67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Receive and react to broadcast announcements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Example: announcements that the time zone has changed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410616"/>
        <a:ext cx="7560840" cy="678711"/>
      </dsp:txXfrm>
    </dsp:sp>
    <dsp:sp modelId="{BB6CA30A-70B5-4F4E-B5BD-33C33C806F7E}">
      <dsp:nvSpPr>
        <dsp:cNvPr id="0" name=""/>
        <dsp:cNvSpPr/>
      </dsp:nvSpPr>
      <dsp:spPr>
        <a:xfrm>
          <a:off x="2190069" y="3106293"/>
          <a:ext cx="5595021" cy="3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90069" y="3106293"/>
        <a:ext cx="5595021" cy="339305"/>
      </dsp:txXfrm>
    </dsp:sp>
    <dsp:sp modelId="{3682FE68-A779-418F-95CB-DDE768A6689B}">
      <dsp:nvSpPr>
        <dsp:cNvPr id="0" name=""/>
        <dsp:cNvSpPr/>
      </dsp:nvSpPr>
      <dsp:spPr>
        <a:xfrm>
          <a:off x="9" y="3106293"/>
          <a:ext cx="2862821" cy="33930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Content Providers</a:t>
          </a:r>
          <a:endParaRPr lang="en-US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6575" y="3122859"/>
        <a:ext cx="2829689" cy="322739"/>
      </dsp:txXfrm>
    </dsp:sp>
    <dsp:sp modelId="{18BB45F7-323F-418D-AC4F-68301970DC67}">
      <dsp:nvSpPr>
        <dsp:cNvPr id="0" name=""/>
        <dsp:cNvSpPr/>
      </dsp:nvSpPr>
      <dsp:spPr>
        <a:xfrm>
          <a:off x="0" y="3445598"/>
          <a:ext cx="7560840" cy="67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tx2">
                  <a:lumMod val="75000"/>
                </a:schemeClr>
              </a:solidFill>
            </a:rPr>
            <a:t>Store and retrieve data and make it accessible to all applications 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Example: Android ships with a number of content providers for common 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3445598"/>
        <a:ext cx="7560840" cy="678711"/>
      </dsp:txXfrm>
    </dsp:sp>
    <dsp:sp modelId="{14309236-F952-470F-847C-7222CC85136F}">
      <dsp:nvSpPr>
        <dsp:cNvPr id="0" name=""/>
        <dsp:cNvSpPr/>
      </dsp:nvSpPr>
      <dsp:spPr>
        <a:xfrm>
          <a:off x="1965818" y="4141275"/>
          <a:ext cx="5595021" cy="33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65818" y="4141275"/>
        <a:ext cx="5595021" cy="339305"/>
      </dsp:txXfrm>
    </dsp:sp>
    <dsp:sp modelId="{9377A3F6-D546-4A64-B982-13207272486E}">
      <dsp:nvSpPr>
        <dsp:cNvPr id="0" name=""/>
        <dsp:cNvSpPr/>
      </dsp:nvSpPr>
      <dsp:spPr>
        <a:xfrm>
          <a:off x="0" y="4141275"/>
          <a:ext cx="1965818" cy="33930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>
                  <a:lumMod val="75000"/>
                </a:schemeClr>
              </a:solidFill>
            </a:rPr>
            <a:t>Intents</a:t>
          </a:r>
          <a:endParaRPr lang="en-US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6566" y="4157841"/>
        <a:ext cx="1932686" cy="322739"/>
      </dsp:txXfrm>
    </dsp:sp>
    <dsp:sp modelId="{F7000380-4812-417C-91FF-0B52F1D6EF51}">
      <dsp:nvSpPr>
        <dsp:cNvPr id="0" name=""/>
        <dsp:cNvSpPr/>
      </dsp:nvSpPr>
      <dsp:spPr>
        <a:xfrm>
          <a:off x="0" y="4480580"/>
          <a:ext cx="7560840" cy="678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Hold the content of a message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</a:rPr>
            <a:t>Example: convey a request for an activity to present an image to the user or let the user edit some text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4480580"/>
        <a:ext cx="7560840" cy="678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C182B-86CE-4E0C-9219-E875F82D80F0}">
      <dsp:nvSpPr>
        <dsp:cNvPr id="0" name=""/>
        <dsp:cNvSpPr/>
      </dsp:nvSpPr>
      <dsp:spPr>
        <a:xfrm>
          <a:off x="0" y="0"/>
          <a:ext cx="7643866" cy="832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SRC</a:t>
          </a:r>
          <a:endParaRPr lang="en-SG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project source code</a:t>
          </a:r>
          <a:endParaRPr lang="en-SG" sz="1600" kern="1200" dirty="0"/>
        </a:p>
      </dsp:txBody>
      <dsp:txXfrm>
        <a:off x="1611973" y="0"/>
        <a:ext cx="6031892" cy="832001"/>
      </dsp:txXfrm>
    </dsp:sp>
    <dsp:sp modelId="{EB11D75E-BF31-468F-B59E-FEF5C6FAB79A}">
      <dsp:nvSpPr>
        <dsp:cNvPr id="0" name=""/>
        <dsp:cNvSpPr/>
      </dsp:nvSpPr>
      <dsp:spPr>
        <a:xfrm>
          <a:off x="397622" y="0"/>
          <a:ext cx="899927" cy="8320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tint val="5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BDCC31-CE8C-4F55-83E4-95633512DAD2}">
      <dsp:nvSpPr>
        <dsp:cNvPr id="0" name=""/>
        <dsp:cNvSpPr/>
      </dsp:nvSpPr>
      <dsp:spPr>
        <a:xfrm>
          <a:off x="0" y="915201"/>
          <a:ext cx="7643866" cy="832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15000"/>
                <a:satMod val="250000"/>
              </a:schemeClr>
            </a:gs>
            <a:gs pos="49000">
              <a:schemeClr val="accent4">
                <a:hueOff val="-1116192"/>
                <a:satOff val="6725"/>
                <a:lumOff val="539"/>
                <a:alphaOff val="0"/>
                <a:tint val="50000"/>
                <a:satMod val="200000"/>
              </a:schemeClr>
            </a:gs>
            <a:gs pos="49100">
              <a:schemeClr val="accent4">
                <a:hueOff val="-1116192"/>
                <a:satOff val="6725"/>
                <a:lumOff val="539"/>
                <a:alphaOff val="0"/>
                <a:tint val="64000"/>
                <a:satMod val="160000"/>
              </a:schemeClr>
            </a:gs>
            <a:gs pos="92000">
              <a:schemeClr val="accent4">
                <a:hueOff val="-1116192"/>
                <a:satOff val="6725"/>
                <a:lumOff val="539"/>
                <a:alphaOff val="0"/>
                <a:tint val="50000"/>
                <a:satMod val="2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-1116192"/>
              <a:satOff val="6725"/>
              <a:lumOff val="539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GEN</a:t>
          </a:r>
          <a:endParaRPr lang="en-SG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Auto generated code</a:t>
          </a:r>
          <a:endParaRPr lang="en-S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Example: R.java</a:t>
          </a:r>
          <a:endParaRPr lang="en-SG" sz="1600" kern="1200" dirty="0"/>
        </a:p>
      </dsp:txBody>
      <dsp:txXfrm>
        <a:off x="1611973" y="915201"/>
        <a:ext cx="6031892" cy="832001"/>
      </dsp:txXfrm>
    </dsp:sp>
    <dsp:sp modelId="{340905C5-F08B-4242-A0C9-1DCC7BBE3F3F}">
      <dsp:nvSpPr>
        <dsp:cNvPr id="0" name=""/>
        <dsp:cNvSpPr/>
      </dsp:nvSpPr>
      <dsp:spPr>
        <a:xfrm>
          <a:off x="399029" y="934211"/>
          <a:ext cx="897114" cy="7939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tint val="50000"/>
              <a:hueOff val="-995320"/>
              <a:satOff val="5652"/>
              <a:lumOff val="449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45D71A-D943-47CB-8D70-0ABBA699D99F}">
      <dsp:nvSpPr>
        <dsp:cNvPr id="0" name=""/>
        <dsp:cNvSpPr/>
      </dsp:nvSpPr>
      <dsp:spPr>
        <a:xfrm>
          <a:off x="0" y="1830403"/>
          <a:ext cx="7643866" cy="832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5000"/>
                <a:satMod val="250000"/>
              </a:schemeClr>
            </a:gs>
            <a:gs pos="49000">
              <a:schemeClr val="accent4">
                <a:hueOff val="-2232385"/>
                <a:satOff val="13449"/>
                <a:lumOff val="1078"/>
                <a:alphaOff val="0"/>
                <a:tint val="50000"/>
                <a:satMod val="200000"/>
              </a:schemeClr>
            </a:gs>
            <a:gs pos="49100">
              <a:schemeClr val="accent4">
                <a:hueOff val="-2232385"/>
                <a:satOff val="13449"/>
                <a:lumOff val="1078"/>
                <a:alphaOff val="0"/>
                <a:tint val="64000"/>
                <a:satMod val="160000"/>
              </a:schemeClr>
            </a:gs>
            <a:gs pos="92000">
              <a:schemeClr val="accent4">
                <a:hueOff val="-2232385"/>
                <a:satOff val="13449"/>
                <a:lumOff val="1078"/>
                <a:alphaOff val="0"/>
                <a:tint val="50000"/>
                <a:satMod val="2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-2232385"/>
              <a:satOff val="13449"/>
              <a:lumOff val="1078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Included libraries</a:t>
          </a:r>
          <a:endParaRPr lang="en-SG" sz="1800" b="1" kern="1200" dirty="0"/>
        </a:p>
      </dsp:txBody>
      <dsp:txXfrm>
        <a:off x="1611973" y="1830403"/>
        <a:ext cx="6031892" cy="832001"/>
      </dsp:txXfrm>
    </dsp:sp>
    <dsp:sp modelId="{6597CF5C-3973-4444-ADA0-9AAB7E073065}">
      <dsp:nvSpPr>
        <dsp:cNvPr id="0" name=""/>
        <dsp:cNvSpPr/>
      </dsp:nvSpPr>
      <dsp:spPr>
        <a:xfrm>
          <a:off x="397622" y="1862388"/>
          <a:ext cx="899927" cy="7680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tint val="50000"/>
              <a:hueOff val="-1990639"/>
              <a:satOff val="11305"/>
              <a:lumOff val="897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D76007-1CAD-43A3-8187-5AE9923D67C4}">
      <dsp:nvSpPr>
        <dsp:cNvPr id="0" name=""/>
        <dsp:cNvSpPr/>
      </dsp:nvSpPr>
      <dsp:spPr>
        <a:xfrm>
          <a:off x="0" y="2745605"/>
          <a:ext cx="7643866" cy="1123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15000"/>
                <a:satMod val="250000"/>
              </a:schemeClr>
            </a:gs>
            <a:gs pos="49000">
              <a:schemeClr val="accent4">
                <a:hueOff val="-3348577"/>
                <a:satOff val="20174"/>
                <a:lumOff val="1617"/>
                <a:alphaOff val="0"/>
                <a:tint val="50000"/>
                <a:satMod val="200000"/>
              </a:schemeClr>
            </a:gs>
            <a:gs pos="49100">
              <a:schemeClr val="accent4">
                <a:hueOff val="-3348577"/>
                <a:satOff val="20174"/>
                <a:lumOff val="1617"/>
                <a:alphaOff val="0"/>
                <a:tint val="64000"/>
                <a:satMod val="160000"/>
              </a:schemeClr>
            </a:gs>
            <a:gs pos="92000">
              <a:schemeClr val="accent4">
                <a:hueOff val="-3348577"/>
                <a:satOff val="20174"/>
                <a:lumOff val="1617"/>
                <a:alphaOff val="0"/>
                <a:tint val="50000"/>
                <a:satMod val="2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-3348577"/>
              <a:satOff val="20174"/>
              <a:lumOff val="1617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Resources</a:t>
          </a:r>
          <a:endParaRPr lang="en-SG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Drawables</a:t>
          </a:r>
          <a:endParaRPr lang="en-S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Layout</a:t>
          </a:r>
          <a:endParaRPr lang="en-S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Values like strings</a:t>
          </a:r>
          <a:endParaRPr lang="en-SG" sz="1600" kern="1200" dirty="0"/>
        </a:p>
      </dsp:txBody>
      <dsp:txXfrm>
        <a:off x="1611973" y="2745605"/>
        <a:ext cx="6031892" cy="1123967"/>
      </dsp:txXfrm>
    </dsp:sp>
    <dsp:sp modelId="{FBDE20FF-7022-4748-BD64-E74FF715DDC3}">
      <dsp:nvSpPr>
        <dsp:cNvPr id="0" name=""/>
        <dsp:cNvSpPr/>
      </dsp:nvSpPr>
      <dsp:spPr>
        <a:xfrm>
          <a:off x="399029" y="2942769"/>
          <a:ext cx="897114" cy="7296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tint val="50000"/>
              <a:hueOff val="-2985959"/>
              <a:satOff val="16958"/>
              <a:lumOff val="1346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9040D6-E4B5-4825-84E2-E83AB79B4CC3}">
      <dsp:nvSpPr>
        <dsp:cNvPr id="0" name=""/>
        <dsp:cNvSpPr/>
      </dsp:nvSpPr>
      <dsp:spPr>
        <a:xfrm>
          <a:off x="0" y="3952772"/>
          <a:ext cx="7643866" cy="832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5000"/>
                <a:satMod val="250000"/>
              </a:schemeClr>
            </a:gs>
            <a:gs pos="49000">
              <a:schemeClr val="accent4">
                <a:hueOff val="-4464770"/>
                <a:satOff val="26899"/>
                <a:lumOff val="2156"/>
                <a:alphaOff val="0"/>
                <a:tint val="50000"/>
                <a:satMod val="200000"/>
              </a:schemeClr>
            </a:gs>
            <a:gs pos="49100">
              <a:schemeClr val="accent4">
                <a:hueOff val="-4464770"/>
                <a:satOff val="26899"/>
                <a:lumOff val="2156"/>
                <a:alphaOff val="0"/>
                <a:tint val="64000"/>
                <a:satMod val="160000"/>
              </a:schemeClr>
            </a:gs>
            <a:gs pos="92000">
              <a:schemeClr val="accent4">
                <a:hueOff val="-4464770"/>
                <a:satOff val="26899"/>
                <a:lumOff val="2156"/>
                <a:alphaOff val="0"/>
                <a:tint val="50000"/>
                <a:satMod val="2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-4464770"/>
              <a:satOff val="26899"/>
              <a:lumOff val="2156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Manifest File</a:t>
          </a:r>
          <a:endParaRPr lang="en-SG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must have xml file. Contains essential information about the system to the android system</a:t>
          </a:r>
          <a:endParaRPr lang="en-SG" sz="1600" kern="1200" dirty="0"/>
        </a:p>
      </dsp:txBody>
      <dsp:txXfrm>
        <a:off x="1611973" y="3952772"/>
        <a:ext cx="6031892" cy="832001"/>
      </dsp:txXfrm>
    </dsp:sp>
    <dsp:sp modelId="{9F99420B-3E08-4303-8859-D0B4ED4653EA}">
      <dsp:nvSpPr>
        <dsp:cNvPr id="0" name=""/>
        <dsp:cNvSpPr/>
      </dsp:nvSpPr>
      <dsp:spPr>
        <a:xfrm>
          <a:off x="399029" y="3985017"/>
          <a:ext cx="897114" cy="7675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tint val="50000"/>
              <a:hueOff val="-3981279"/>
              <a:satOff val="22610"/>
              <a:lumOff val="1795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F88F23-7065-4009-B672-E9F1B8CAF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04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28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5E950E-F2BF-4072-BD07-9DB54191B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7101F-A3CE-4DDD-8339-E8BB71D98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A44B2-79FA-4B10-B4DA-8B12CC4DE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6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/>
              <a:pPr/>
              <a:t>3/12/2019</a:t>
            </a:fld>
            <a:endParaRPr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2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1F497D"/>
                </a:solidFill>
              </a:rPr>
              <a:pPr/>
              <a:t>3/2/2020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3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>
                <a:solidFill>
                  <a:srgbClr val="1F497D"/>
                </a:solidFill>
              </a:rPr>
              <a:pPr/>
              <a:t>3/2/2020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6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1F497D"/>
                </a:solidFill>
              </a:rPr>
              <a:pPr/>
              <a:t>3/2/2020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2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1F497D"/>
                </a:solidFill>
              </a:rPr>
              <a:pPr/>
              <a:t>3/2/2020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1F497D"/>
                </a:solidFill>
              </a:rPr>
              <a:pPr/>
              <a:t>3/2/2020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8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>
                <a:solidFill>
                  <a:srgbClr val="1F497D"/>
                </a:solidFill>
              </a:rPr>
              <a:pPr/>
              <a:t>3/2/2020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03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1F497D"/>
                </a:solidFill>
              </a:rPr>
              <a:pPr/>
              <a:t>3/2/2020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8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DE40-983E-4C32-BFFD-FDBEE88F3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EEECE1"/>
                </a:solidFill>
              </a:rPr>
              <a:pPr/>
              <a:t>3/2/2020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1949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1F497D"/>
                </a:solidFill>
              </a:rPr>
              <a:pPr/>
              <a:t>3/2/2020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62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1F497D"/>
                </a:solidFill>
              </a:rPr>
              <a:pPr/>
              <a:t>3/2/2020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6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498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indent="-457200" rtl="0">
              <a:defRPr>
                <a:solidFill>
                  <a:schemeClr val="lt2"/>
                </a:solidFill>
              </a:defRPr>
            </a:lvl1pPr>
            <a:lvl2pPr marL="800100" indent="-342900" rtl="0">
              <a:defRPr>
                <a:solidFill>
                  <a:schemeClr val="lt2"/>
                </a:solidFill>
              </a:defRPr>
            </a:lvl2pPr>
            <a:lvl3pPr marL="1257300" indent="-342900" rtl="0">
              <a:defRPr>
                <a:solidFill>
                  <a:schemeClr val="lt2"/>
                </a:solidFill>
              </a:defRPr>
            </a:lvl3pPr>
            <a:lvl4pPr marL="1657350" indent="-285750" rtl="0">
              <a:defRPr>
                <a:solidFill>
                  <a:schemeClr val="lt2"/>
                </a:solidFill>
              </a:defRPr>
            </a:lvl4pPr>
            <a:lvl5pPr marL="2114550" indent="-285750" rtl="0">
              <a:defRPr sz="1800">
                <a:solidFill>
                  <a:schemeClr val="lt2"/>
                </a:solidFill>
              </a:defRPr>
            </a:lvl5pPr>
            <a:lvl6pPr marL="2571750" indent="-285750" rtl="0">
              <a:defRPr sz="1800">
                <a:solidFill>
                  <a:schemeClr val="lt2"/>
                </a:solidFill>
              </a:defRPr>
            </a:lvl6pPr>
            <a:lvl7pPr marL="3028950" indent="-285750" rtl="0">
              <a:defRPr sz="1800">
                <a:solidFill>
                  <a:schemeClr val="lt2"/>
                </a:solidFill>
              </a:defRPr>
            </a:lvl7pPr>
            <a:lvl8pPr marL="3486150" indent="-285750" rtl="0">
              <a:defRPr sz="1800">
                <a:solidFill>
                  <a:schemeClr val="lt2"/>
                </a:solidFill>
              </a:defRPr>
            </a:lvl8pPr>
            <a:lvl9pPr marL="3943350" indent="-285750" rtl="0"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2641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AD3-36CF-40F2-8D40-230E0B201623}" type="datetimeFigureOut">
              <a:rPr lang="id-ID" smtClean="0">
                <a:solidFill>
                  <a:srgbClr val="073E87"/>
                </a:solidFill>
              </a:rPr>
              <a:pPr/>
              <a:t>02/03/2020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83C8-7CD7-41DD-A300-54ECB9077686}" type="slidenum">
              <a:rPr lang="id-ID" smtClean="0">
                <a:solidFill>
                  <a:srgbClr val="073E87"/>
                </a:solidFill>
              </a:rPr>
              <a:pPr/>
              <a:t>‹#›</a:t>
            </a:fld>
            <a:endParaRPr lang="id-ID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9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AD3-36CF-40F2-8D40-230E0B201623}" type="datetimeFigureOut">
              <a:rPr lang="id-ID" smtClean="0">
                <a:solidFill>
                  <a:srgbClr val="073E87"/>
                </a:solidFill>
              </a:rPr>
              <a:pPr/>
              <a:t>02/03/2020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83C8-7CD7-41DD-A300-54ECB9077686}" type="slidenum">
              <a:rPr lang="id-ID" smtClean="0">
                <a:solidFill>
                  <a:srgbClr val="073E87"/>
                </a:solidFill>
              </a:rPr>
              <a:pPr/>
              <a:t>‹#›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5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AD3-36CF-40F2-8D40-230E0B201623}" type="datetimeFigureOut">
              <a:rPr lang="id-ID" smtClean="0">
                <a:solidFill>
                  <a:srgbClr val="073E87"/>
                </a:solidFill>
              </a:rPr>
              <a:pPr/>
              <a:t>02/03/2020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83C8-7CD7-41DD-A300-54ECB9077686}" type="slidenum">
              <a:rPr lang="id-ID" smtClean="0">
                <a:solidFill>
                  <a:srgbClr val="073E87"/>
                </a:solidFill>
              </a:rPr>
              <a:pPr/>
              <a:t>‹#›</a:t>
            </a:fld>
            <a:endParaRPr lang="id-ID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81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AD3-36CF-40F2-8D40-230E0B201623}" type="datetimeFigureOut">
              <a:rPr lang="id-ID" smtClean="0">
                <a:solidFill>
                  <a:srgbClr val="073E87"/>
                </a:solidFill>
              </a:rPr>
              <a:pPr/>
              <a:t>02/03/2020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83C8-7CD7-41DD-A300-54ECB9077686}" type="slidenum">
              <a:rPr lang="id-ID" smtClean="0">
                <a:solidFill>
                  <a:srgbClr val="073E87"/>
                </a:solidFill>
              </a:rPr>
              <a:pPr/>
              <a:t>‹#›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00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AD3-36CF-40F2-8D40-230E0B201623}" type="datetimeFigureOut">
              <a:rPr lang="id-ID" smtClean="0">
                <a:solidFill>
                  <a:srgbClr val="073E87"/>
                </a:solidFill>
              </a:rPr>
              <a:pPr/>
              <a:t>02/03/2020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83C8-7CD7-41DD-A300-54ECB9077686}" type="slidenum">
              <a:rPr lang="id-ID" smtClean="0">
                <a:solidFill>
                  <a:srgbClr val="073E87"/>
                </a:solidFill>
              </a:rPr>
              <a:pPr/>
              <a:t>‹#›</a:t>
            </a:fld>
            <a:endParaRPr lang="id-ID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AD3-36CF-40F2-8D40-230E0B201623}" type="datetimeFigureOut">
              <a:rPr lang="id-ID" smtClean="0">
                <a:solidFill>
                  <a:srgbClr val="073E87"/>
                </a:solidFill>
              </a:rPr>
              <a:pPr/>
              <a:t>02/03/2020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83C8-7CD7-41DD-A300-54ECB9077686}" type="slidenum">
              <a:rPr lang="id-ID" smtClean="0">
                <a:solidFill>
                  <a:srgbClr val="073E87"/>
                </a:solidFill>
              </a:rPr>
              <a:pPr/>
              <a:t>‹#›</a:t>
            </a:fld>
            <a:endParaRPr lang="id-ID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9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429E0-106F-4BD8-94E9-A71F6D858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9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AD3-36CF-40F2-8D40-230E0B201623}" type="datetimeFigureOut">
              <a:rPr lang="id-ID" smtClean="0">
                <a:solidFill>
                  <a:srgbClr val="073E87"/>
                </a:solidFill>
              </a:rPr>
              <a:pPr/>
              <a:t>02/03/2020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83C8-7CD7-41DD-A300-54ECB9077686}" type="slidenum">
              <a:rPr lang="id-ID" smtClean="0">
                <a:solidFill>
                  <a:srgbClr val="073E87"/>
                </a:solidFill>
              </a:rPr>
              <a:pPr/>
              <a:t>‹#›</a:t>
            </a:fld>
            <a:endParaRPr lang="id-ID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4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AD3-36CF-40F2-8D40-230E0B201623}" type="datetimeFigureOut">
              <a:rPr lang="id-ID" smtClean="0">
                <a:solidFill>
                  <a:srgbClr val="073E87"/>
                </a:solidFill>
              </a:rPr>
              <a:pPr/>
              <a:t>02/03/2020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83C8-7CD7-41DD-A300-54ECB9077686}" type="slidenum">
              <a:rPr lang="id-ID" smtClean="0">
                <a:solidFill>
                  <a:srgbClr val="073E87"/>
                </a:solidFill>
              </a:rPr>
              <a:pPr/>
              <a:t>‹#›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68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AD3-36CF-40F2-8D40-230E0B201623}" type="datetimeFigureOut">
              <a:rPr lang="id-ID" smtClean="0">
                <a:solidFill>
                  <a:srgbClr val="073E87"/>
                </a:solidFill>
              </a:rPr>
              <a:pPr/>
              <a:t>02/03/2020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83C8-7CD7-41DD-A300-54ECB9077686}" type="slidenum">
              <a:rPr lang="id-ID" smtClean="0">
                <a:solidFill>
                  <a:srgbClr val="073E87"/>
                </a:solidFill>
              </a:rPr>
              <a:pPr/>
              <a:t>‹#›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1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AD3-36CF-40F2-8D40-230E0B201623}" type="datetimeFigureOut">
              <a:rPr lang="id-ID" smtClean="0">
                <a:solidFill>
                  <a:srgbClr val="073E87"/>
                </a:solidFill>
              </a:rPr>
              <a:pPr/>
              <a:t>02/03/2020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83C8-7CD7-41DD-A300-54ECB9077686}" type="slidenum">
              <a:rPr lang="id-ID" smtClean="0">
                <a:solidFill>
                  <a:srgbClr val="073E87"/>
                </a:solidFill>
              </a:rPr>
              <a:pPr/>
              <a:t>‹#›</a:t>
            </a:fld>
            <a:endParaRPr lang="id-ID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55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CAD3-36CF-40F2-8D40-230E0B201623}" type="datetimeFigureOut">
              <a:rPr lang="id-ID" smtClean="0">
                <a:solidFill>
                  <a:srgbClr val="073E87"/>
                </a:solidFill>
              </a:rPr>
              <a:pPr/>
              <a:t>02/03/2020</a:t>
            </a:fld>
            <a:endParaRPr lang="id-ID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83C8-7CD7-41DD-A300-54ECB9077686}" type="slidenum">
              <a:rPr lang="id-ID" smtClean="0">
                <a:solidFill>
                  <a:srgbClr val="073E87"/>
                </a:solidFill>
              </a:rPr>
              <a:pPr/>
              <a:t>‹#›</a:t>
            </a:fld>
            <a:endParaRPr lang="id-ID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9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0737B-993D-4896-A3CE-047D5B9A8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5694-0BE5-4932-9B80-D633831BFD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927B4-121A-4656-BEF9-D87658292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452FA-7AD9-4EAB-9376-9B6CA5906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7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7C3AB-3EC3-453D-AA29-7A9751D46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4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2726F-54C4-4D0E-A4B8-E606E172D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2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285F8A5-2CE1-4630-B81D-B428174E87E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kern="0" smtClean="0">
                <a:solidFill>
                  <a:srgbClr val="1F497D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3/2/2020</a:t>
            </a:fld>
            <a:endParaRPr lang="en-US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kern="0" smtClean="0">
                <a:solidFill>
                  <a:srgbClr val="1F497D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5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53CAD3-36CF-40F2-8D40-230E0B201623}" type="datetimeFigureOut">
              <a:rPr lang="id-ID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02/03/2020</a:t>
            </a:fld>
            <a:endParaRPr lang="id-ID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CA83C8-7CD7-41DD-A300-54ECB9077686}" type="slidenum">
              <a:rPr lang="id-ID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d-ID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8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evelopershaven.net/" TargetMode="Externa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ddev.org/google_driving_directions_-_mapview_overlayed-t826.html" TargetMode="External"/><Relationship Id="rId3" Type="http://schemas.openxmlformats.org/officeDocument/2006/relationships/hyperlink" Target="http://mfarhan133.wordpress.com/2010/10/01/generate-google-maps-api-key-for-android/" TargetMode="External"/><Relationship Id="rId7" Type="http://schemas.openxmlformats.org/officeDocument/2006/relationships/hyperlink" Target="http://stackoverflow.com/" TargetMode="External"/><Relationship Id="rId2" Type="http://schemas.openxmlformats.org/officeDocument/2006/relationships/hyperlink" Target="http://developershaven.net/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efreedom.com/Question/1-6070968/Google-Maps-Api-Directions" TargetMode="External"/><Relationship Id="rId5" Type="http://schemas.openxmlformats.org/officeDocument/2006/relationships/hyperlink" Target="http://www.javacodegeeks.com/2011/02/android-google-maps-tutorial.html" TargetMode="External"/><Relationship Id="rId4" Type="http://schemas.openxmlformats.org/officeDocument/2006/relationships/hyperlink" Target="http://developer.android.com/index.html" TargetMode="External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oemarieamparo@yahoo.com" TargetMode="External"/><Relationship Id="rId2" Type="http://schemas.openxmlformats.org/officeDocument/2006/relationships/hyperlink" Target="http://about.me/joemarieamparo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D96A9A3-4C04-4DF4-9D8F-DB2132E9B24F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1" y="1371600"/>
            <a:ext cx="5714999" cy="914400"/>
          </a:xfrm>
        </p:spPr>
        <p:txBody>
          <a:bodyPr/>
          <a:lstStyle/>
          <a:p>
            <a:pPr algn="ctr"/>
            <a:r>
              <a:rPr lang="en-US" dirty="0"/>
              <a:t>Mobile Computing </a:t>
            </a:r>
          </a:p>
        </p:txBody>
      </p:sp>
      <p:pic>
        <p:nvPicPr>
          <p:cNvPr id="25602" name="Picture 2" descr="http://viastrategygroup.net/wp-content/uploads/2014/07/perspectives-on-mobile-computing-jim-trelea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083719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w8PEQ8UEA4QFRQQDw8VDhYVDhQVEBoYFRQWFxUUFxcYHCggGBomHBcUIjEhJSkrLi4uFx81ODMsNygtLisBCgoKDg0OGxAQGzIkICUsLjcsLyw3LS4sLDQsLCwsLCwvNyw0NCwtLCwsLCwtLSw0LCwsLCwsLC4sLDUsLCwsLP/AABEIAL0BCwMBEQACEQEDEQH/xAAcAAEAAQUBAQAAAAAAAAAAAAAABgECBAUHAwj/xABKEAACAQMBBAQJBwYNBQAAAAABAgADBBEFBhIhMQcTQVEiMkJhcYGRobEUI1JyksHRJGKCg6LCFTM0Q0RTVGOTstLi8BYXdJWj/8QAGgEBAAMBAQEAAAAAAAAAAAAAAAIDBAUBBv/EADQRAQACAQIEAggFBAMBAAAAAAABAgMEERIhMVEFQRMyYYGRobHwFEJxwdEiI1LhFWLxQ//aAAwDAQACEQMRAD8A7jAQEBAQEBAQEBAQEBAQEBAQEBAQEBAQEBAQEBAQEBAQEBAQEBAQEBAQEBAQEBAQEBAQEBAQEBAQEBAQEBAQEBAQEBAQEBAQEBAQEBAQEBAQEBAQEBAQEBAQEBAQEBAQEBAQEBAQEBAQEBAQEBAQEBAQEBAQEBAQEBAQEBAQEBAQEBAQEBAQEBAQEBAQEBAQEDGvL+jQGa1anTHe9RVHvMCMXnSZo9Nt1bvrn+jb0qlY+1AR757FZt0hG1q1je07MnZ3bOnfVuqFpd0iabujVqaorBCobADFh468wJK+O1PWjZDHmx5N4pO+yTyC0gICAgICAgICAgICAgICAgICAgICAgICBZVqKiszEBVBLEngAOJJgQzVOlTR7clTcu7fRp0Kh/aIC++BpqHTZYFyGtbtV7H3abe1Q+R74G/sOk/Ra2Py5aZPZWR6XvcAe+BrOkbbWtbU7NtOuLVhcV+qepwqhclQpAVsdrc+6SrXimIRvbhrNu0NDWtNRrZ+VazdtknK0Qlsno8AZ986lPD6fmndw7+LZLepWI+bytdkbBW3noBiSN6pWZ6x9JLkgSeTFhw0m228q8WXU6m8Vm0xE9klGjdXTVqW6aZXewibmB2EjtHGe4NXjv8A07bT9TU+HZMf9W/FHzhbodPd1GybPOjfJ6yKLj3IZR4hO8Q0eFRw2tHsh0Ocx2iAgIEP2q20+S1GpUKS1HphTXZmxTTeGVXA4s2MHsxkQPPYvb1L+s1vVpinWCF6e629TdR42M8VYZHA9h4HngJpAQECjMBxJAgAwPIiNzZWAgICAgICAgICAgICAgWV6e8rL9JSPaMQOY1aKuMVEVu/eUH084Gputk7CpztlU96MyH3HECKbXbLULKg1em1VgropQsMYY4zvYzzxAgrXuDladNc9uN5vaYHatgrhq+nWtSoxJC1Fdick9XUdcn1ATs6fL/aiZl8/qsP9+0Vjr+7fWeofNOlUP8AOOVRQAMDmB3HPrnJyW47zZ3cVIx0ikeTb9fwdN8kFB4JHEE9oPsksUzF4mO6OeInHaJ7NdgpeaURwBu6yN6Gs7g49qLNWsnesMGhja8/on0wOoQEBA4X0oWFzb3dauqPUoXDK6VEUvTBChWR93O6QRnJ4EEeeBb0O6DdV75bx6bpRoLVwzKVDu6lAqA+MAGYk8uAgd2gICBqdp2/J2X6bKvqzk+4TTo4/vRPZj18/wBi0d+SH0kIZVFQqXOE8Jhk+qdTPlxVje8b+5xtNp817bY7THvnZs7M3ZNRUuH3qZO9nDUzjkAxHOYJy6eb7TTl36S6UYNXXHvGT+rtO0x8dt1q6/eIcHdJBwQyYOe6ap0OGY3iZj5sceJams7WiJ92yY0CSq73MgZnHd96QEBAQEBAQEBAQEBA53qNLcrVV7qj+85HuIgY0DRbd0Os068H0aauP0HVvugcSAEDtPRShr6WUDY3LmsoOMjB3X5d3GbMUcWOaudmn0eeL7b8kkp7OMw8Osd7PYMjzc55Gn5c5TnWc+UMm71Oy09ALi7ppgeW4NU/ojwj7JOvo8aq1sub9Gu0vaMahc2Qs7O7qUqd0lR7lqPV24UJUVsFuLcGPdKcuaLRtC/Bp7UtxS6jmZ2xWBaaijmw9s92l5NojqjnSBdBdNvSlQb3UnGGGeYB92Z7NZjyeResztu4VYavU3QyEoTnJps1JuBwfCplT2SKTd2e3V7Qwq3VfO6SoaoKo4d/WKSeffA7JsXq1S9sLS4qhQ9aipqbowu9xBIHYMiBu4CBptoGB6tfrN9w+JmvSRzmWHXTvWKoZc290ju6qGIzuMp8PB7AM9ndPMuO8zMzzTw5sVaxWOTa6XeFgjFXDAnfJXdYnlunhxBlHBbyhpm9Y6y9kodZVUnyqgJ9uZ0rX4MO3scatPSaiJ9u/wC6YATlO2rAQEBAQEBAQEBAQECDbTUt25qfnhG/Zx+7A1cDF1Wj1lC4T6dCqvtQwOA0HI3SMZGCOGR7O2BONk9t7uyt7gLQSqWrph3qBUUlCAgQYLcFJ4EYxLaZZpG0KMuCMkxMy1evbc6rceC10yqw8SiOrX0eD4R9ZMjbJaUq4MdekJLshtVo1otM1NGYVQq9dcO63Db2PCcK/FR24Ue2QWu42l4zhSMFWVSuMgYIyOB82IGDrmkXl04NO8VEAXdptRJG8ObbysCez0YmnBqIxfl39rHqdLOb820dmDQ2LuKrMbrUa/ZuijUKr5yd8Eg+gyd9ZP5I2+CFNBX/AOkzb3z/ACyh0fWXlVLtvrXb/u4kPxeb/JZ+A0/+MNXtlsdZW9heVKSVd+nQZkLXNVhkeYtg+uQtqMlo2meSymlxUnirXm4tpi4pJ5zUP7bfhKV6j096qfzLd29rKv70DsGwGywrabY1Fu7mmz0ckKy7gJZuQI4CaceqvSvDy2Y8mix5LTbnEz2lIqezt8jJuatU3A6lw1AM5UHJUEtgZ5ZxPb6iLV24I37mPSzS0Txzt2mWzutapjeRKlIVOIAqsUGRw8U4LD0TK2IRr97q9tvVa9zYGkT4O8gVPMF3hvftGexMx0eTET1YFjtfXdS3yFKyA+E9tW31Hp3N4D1kSyM+SPNVOnxz5MujtrZE4cV6R7QyBsfZ4+6WRqrecKp0dJ6SkWmahSc0mp1QxqBmpLuOtQgYBcKR4vHxuXERkzxeu2z3FpuC/FuktGq55g+yZmpkKTAugICAgICAgIDMC0vA82rQIfthWAqUmPlIw+yf90DTLVB7YF6EEgd/A+uB89XFLq6lRP6upUX7LEfdAm/RTpNte1byjcU98dTSdOJVlKuQSGHLxh/wQOjU+inTj/aAO4Vh8d3MDe6N0caVbMHS033BBDVqjVcEdoVjug+qBL0txA9lUCBdAQMXVLCndUatGrncrU2R8NhsMMHBHIwOA9Iek0tNuVt7ZW3EpW4QM2WJqO+SW7yTA1mmaZWuLmrRopvVDZ1t1d5VyUq0yQCxAzwPMwbu+bB6dVtNOsaNZd2pSoItRd4HDcyMgkHn2QN/AtqU1YYZQQeYIBEDAbRLbju0tzPPq2al7dwjMDwGiMnClcuoyTutTpuuT2+KG/agYV5oFxWwr1LbGctUFuWq47kWoWVT+cc47u4KarYPZUGeyRi4cNctjrbmooBzxbJZhkEDzYGJdgnHF/7kbwo1MZJx/wBqdpR9tc1fc3qlvd0VyCGNGjUO6D5Spkpnj6Jsr+FvG0RtPvc+343HMTM8Ue7+N0i0zbK1rcyVPb5Sj0kcR6wJXfQXjnSd12PxLHPK8TX6JBQrJUAZGVgeRBBHumO1bVna0bN9b1vG9Z3h6SKRAQEBAQEChECxkgeFRDA191YCp4y59IzAjF/Y2SlvyhKZUgHw8KCTgDu58Jb6DLw8XDOyj8Th4uDijfstq7P3SHwMNjsPgn8JUvc+r9Eeo3V1cOxpUKVSs7KSwd8Mc8EU49pEDoWxPRxb6YxqI9R6rJuMztw3SQSAg4DiB3mBOadDED3VIF2IFYGqv9oLejkb2+w8lOPtPITVi0eXJz22j2sebX4cfLfee0feyOX+0tepwQimv5vF/tH7gJ0sWhxU685+TlZvEct+Vf6Y9nX4tW99WPOtVP61/wAZo9FjjpWPhDL6XJPW0/GXOtvXJuaeSTxteJJJ8c9pnJ1cRGoj3fV2tDMzpZ3/AO30U0DH8Jcf6q6/zCNFy1E+/wCp4hG+ljf/AK/R0O2v6lPxKrr5g5x7OU61sdL+tES4tMmSnq2mG0ttqLlebI4/OTB9q4+EzX0OG3Tk108Qz167T+v+m90baNa77jpuMR4HhZUntA4DBmHUaKcVeKs7w6Gl18ZbcFo2ny9rfTE6BAQEBA1Oq7O2l1xqUgH7KiHcqj9Ic/XmWY818fqyqyYMeT1oRe70S+sSalvUasg57uFuAPOvi1R7/NN9NZTJHDlj7/ZzMmgyYp48E/f0ls9D2wSoAK2B2b4GFz3OvNT/AM4TzNod44sXP2fwlg8S2nhzRt7fL39kqVgQCCCCMgjlObMbcnVid+cKw9ICAgICAgUMCJbU63u79NH3VQHr3zjGBkgHsAHM+rvnU0emiK+lv7v5/hxtfrLTb0OP3z+0fv8ABodk9lzfsl3eIepBDafbMMDHZXrL5TngVU+KMdsyanU2y29jbpNJXBXn633yh0YUhMzYuFOBcFgXQEBAwNbJ6itjmab/AAkqW4bRPtQyV4qTHeJc7E+ml8lXooczxJ5sTPHrQ61s+l06u7VAV3OAIA8E5HZMuXTVyX456teHV2x0mkbbfyxdM2cq0rnrmrIQFqDAU5O+c5MqwaSceTjme/zXajW1y4opFdunySZKXnm/ZzpleEM9HomQQQSCDkEcwRxzPJ225m+3OE32W12nfUiyOrGlUNKqVOV31AJwe3mOXbkT57PStLzFZ3h9NpslsmOLXjafvn727EqXqwEBAQKQIrtTs31m9XtgFrAZdeSVQPJbubuaatNqZxTtPRj1ekrmjePWa3ZfXuq3QxPVOcYPOm2cH0AHII7J0NTp4zV46dfr/ty9JqrYL+jv6v0/13TwGcV9ArAQEBAQEDG1C46um7fRUkezhJUrxWiO8o3tw1m3aHMrmz+UBKTHIrVqIredOsDVAfMwBB8zGdzWTthtt9+T5zQxvqK8Xt+O0z9XUqSgAATgvpXpAQEBAQEDxuaO+rL9IEe2Bzq70TUaGc0FrKOTUm8PHnU/dOxj19J9bk4WXw3JXnXm1w1GmDuvvU2+jUUqffNlctLdJYr4b0naYZS4IyCCO8HIk+qv9Q0/NBusNPE8erGqovOog9LqPvnnFEeb3hmfJi3WtW1MfxquxOESmRUqsexVVe2QvmpWN91lMGS87RDZaXsdd6hhr8tQtzxFsjYrOP76oOQ/NE5WfWWvyr0dnTaGuP8Aqtzl0XTtOo21NadCklNEGFVVAUeyYm9lwEBAQEBAoRAhesbI3LVqr21agEqNvFKiNneI8IgjsOM+kmbcGsnHXhc/UaCuW8236pPo1CrToUkrMpqIihyud0kDszxmXJaLWm0ectuKs0pFZnfaGdIJkBAQEBAw9ToGpSqKPKUgREzHOCYieUuc29UjB5OjYYdzLzB/5yM+jia5sfsmHykxfBk286z9/F0PSNQSvTDKePJx2g9xnBzYbYrcNv8A19Lgz0zU4q++OzOzKlysBAQEBAQEDGvLGjWG7VpI47mQH4z2JmOcPJiJjaUbvNgLRjmi9agf7up4P2WzL6arJXzZr6PFby2Y46OqB8e8vG/WKPgs9nV5JeRosULx0a6d5Xyh/rXLfdiQnPefNZGmxx5Pan0daQv9DU/WqVG+LSHpL90/RU7NppmzFhatvULOhTbGN5aY3vbzkZtM9ZTisR0htwJ49VgICAgQHpiq6lSsuu0+4emaDFrgIBvMmOJyR5PP2wIVspqde/t0q/wvqQceDXUXFMYcDjj5vkeY9PmnS0+mxZab893H1Osz4ck1nbby/RJbbQbt1DDU9UIPL8tQZ9HgSOTDp6W4ZnmsxZ9VkrxREbPU7PVR42oar58aic/siUzXB3XxOq7QtXZ5Tz1DVv8A21cfCSrhxW9WUL5s9PWhbsvtTcafdCw1Ss1RKxzpl2/lgnAo1W5b47+8jsImbJjmk7NeLLGSN4dNkFpAQEBAQKEQIBtpQoUqvWU7iitYhetpNUA3x2Me1T3Gb9FfJWdoj+lzPEKYrRvM/wBXs57tXa6ylFgyXNNW7cVFI9BHaJ08nosleG+0uVj9LjtxU3iXtpN3W1HUKAS4ZqdpivcsGypZgy0aQxw+kxx3L3zm6y9KxGPHG3d1NDTJe05cszPbf5umic91FYCAgICAgICAgICAgICAgICB5XNFaisrAFWUhgeRB4EQPnG+tm2b1dlYN8kuSCO7cLcCPOh9x88vwZZxzynqzarBGWsTMbzHOP497rQ1mtUemKRQhgAd4ALg8cqwP485PJpMlK8U9EMWvxZbRWN957w9qVFx1hZELZ4eFliD2ebjMrY0d5qJTJWmyuCQc5KyUPJjd4Vbalq1vVt7pB2MjqMMrclqL3MPeCRNVJ9LWYt1YctfQWi1GX0f7V17et/BeqOOvQD5DXJ8GvT5KMnm/A+c4weI45bVms7S2Y7xeu8OlyKZAQEBAQNPqWzFjc1Osr21N3KgFmznA5CSi9o5RKFsdbdYeK7G6YP6BQ+xn4z30l+8vPRU/wAYbPT9Mt7YFaFCnTDHLBEC5PLJxzkZmZ6pxER0RfpC6Q7fRupV6L1qlUMwRGC7qqQN5ieQJOBw7DPHqzT9s7quiMLKkm+qnD3JBG8MgE7mM47pqtpopWJvaI38vNirrJvaYx0mYjz5bPeptTXTx6dqo/8AIc/uCV8GP/L5LuPL/h84a7avb6tYW4q9RRcvUSnTTrGXeLZPjEcMAE8p7kw8Eb7o4s83tw7Np0cbXtq9q1Z6ApMtVkKhyy4GMEEgeceqUNKWQEBAQEBAQEBAQEBAQECD9LGyI1OycKPnqGalA9uQDlfQRA5h0Y6+1RDa1SRVts9VngxRTgr6VPux3TraLNFq+js4XiGCcV/S06T8p/39U8rUutILF8jtDEH3c5bfSYZ8tv0V49fmr57/AKrRp7eF84W3h5eT7wecyX0cR6stuPxHf1q/BjW2m16bruNujI3iGGMe3jKa4r1t1aL6jDevdlbWbPUdRo7jOEq0zv2tYNh6bjkcjjuk4yPMCOIEuzVreOvNkw5ZxzvDI6Ndt6ldnsNRIW+tsjOfBrIoHzinkWxxOOY4jtAwTGzrVtFo3h0SePSAgICAgIFDA4ztzsDdX2o1Lhkr1FJphE6um1LcQDCcagO6Tknl4xntZ2ndG0bxMb7NhS0fV+P5OBnn80o9X8omu+tveNrViWLH4fjxzvW1o98fw9f+ntSJB+TJkciUpn41TKPS+fDHz/lp9Dy24p+X8MLaPYTUNTWktyGC0mdkCVKNMZYAZbxs8h7TPL5LX6vceGuPonWwOzR020Si27vAszbpJAyeAyQM4GOPfmVrUlgICAgICAgICAgIGFrFzVpUar0afWVFXKJ9I93xkqcM2ji6IXm0VnhjeUXsduGqZzb4ZTh1JZSD3cROjXQ47xvWzl28Ry0na1Pmzhtevbbt6nB+IEf8bPlY/wCWiI50+aR03DqCOTAEeuc2Y2nZ1oneN3J9r+h83NzUr2lRKZqneYGo6EMfGxuqQQfVETt0JiJ5S0g6FNQ7b2n/AI9U/uz3jt3ecFey4dCF4ed9S+3WP3Tzinu94Y7K/wDYy67b+l/9fxjeTaA9A9Y87+n9iofiY3l7sydO6DKlGrSqLqZVqVRGVkpkOCpyCpJ4GeDtKjgMmBdAQEBAQEBApAQECsChMCM3e1Xh/MKjoObZ8b6pHZ5+2dLFoImu952n6OTm8S2vtSN49vn+j0o7WJ5dFx9Uhh78Ty3h1vy2hKvilfzVn3c2bS2itW/nCv1kYfdKbaLNHluvrr8E+e367sinq9s3K4pfbA+MqnTZo61lbGrwT0vHxe63lI8qtM+h1/GQnHeOsSsjLSelo+K75Qn01+0J5wW7Jcde4bmmP5xPtiOC3Z5x17vJ9RoDnXpD9Yv4ycYck9Kz8EZz4o62j4wx3121H8+h+rlvhJxpM0/lVTrcEfmj3c2LV2otx4oqN6Ex/mIl1fD8s9do+/Ypt4lhjpvP37WBX2rc/wAXRA87MT7h+Mvr4dWPWt8Ga/ilvy1+P3+7Q6ptWwz114lP81WCn2DwpfXBp8fl8ebNbU6nL5z7uX38Uc/6l647tpbXFy3eqEU8+djx9sX1dKdDHosl+c/yyqf8J0QXvLMCmTw6rJKDHlcT7eUrxa2LW2lbn8PtSu9efd0fZK4FS2pMpyCOHonMzxtlt+suvppmcNN+0fRupUuVgICAgICAgICAgICAgICAgIFrDMCF3fR1bkk0K1akfM+R7+M011WSPayX0eK3s+/a11bYvUaf8VeI47A6nPt4y+uvnzhnt4bWeksOppOsU+dvRf6rcfiJbGvqpnw233LGdtQXx9Nq/o8fhmWRrad1U+H5O30eLajXHjadcj9W3+mTjWU7oTob9vksOsP/AGC5/wAJv9M9/F07/N5+Cv2+UqDV6h5afcn9U3+mefjKd/m9jQ37fJct9et4ml3B9IYfFZCdbVOPD7vZKOs1PE04L53b/dK518La+HW8/wBnvT2Y12r41S2ojzDeP+U/GVW10+S6vh0ef39GXS6M69X+VanXbvWn4K+/Motqry0V0WOrd6Z0b6ZQweo6wjtqNv8AuPCUzktPmvjFSPJKbaypUgBTpooHIKoA90gsexQd0ClKkqDCqqjuAAHsEC+AgICAgICAgICAgICAgICAgICAgUgMQGIFN0d0Cm4O4QK7g7oDdgVxAYgVgICAgICAgICAgICAgICAgICAgICAgICAgICAgICAgICAgICAgICAgICAgICAgICAgICAgICAgICAgICAgICAgICAgICAgICAgICAgICAgICAgICAgICAgICAgICAgICAgICAgICAgICAgICAgICAgICAgICAgICAgICAgICAgICAgICAgICAgICAgICAgICAgICAg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https://www.tylertech.com/portals/0/images/mobile-compu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3" y="3962400"/>
            <a:ext cx="3810000" cy="269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BA5-D265-461A-BAEF-501B5EC119A0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Mobile computing has severe limitations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- however, it is far from impossible, and technology improves all the time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Arial" charset="0"/>
              </a:rPr>
              <a:t>Lots of challenges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- some have (good) solutions, many others are still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cs typeface="Arial" charset="0"/>
              </a:rPr>
              <a:t>waiting to be solved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4F5E-A853-4A06-A0A2-DA6307296039}" type="slidenum">
              <a:rPr lang="en-US"/>
              <a:pPr/>
              <a:t>11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800" b="1"/>
              <a:t>Questions and Comments?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1956048" cy="2200554"/>
          </a:xfrm>
          <a:prstGeom prst="rect">
            <a:avLst/>
          </a:prstGeom>
          <a:noFill/>
          <a:ln w="53975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1556792"/>
            <a:ext cx="6300192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 smtClean="0">
                <a:solidFill>
                  <a:srgbClr val="66FF33"/>
                </a:solidFill>
                <a:sym typeface="Arial"/>
              </a:rPr>
              <a:t>Android Development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 smtClean="0">
                <a:solidFill>
                  <a:srgbClr val="66FF33"/>
                </a:solidFill>
                <a:sym typeface="Arial"/>
              </a:rPr>
              <a:t>Training for Beginners</a:t>
            </a:r>
            <a:endParaRPr lang="en-US" sz="4400" b="1" kern="0" dirty="0">
              <a:solidFill>
                <a:srgbClr val="66FF3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3212976"/>
            <a:ext cx="590465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prstClr val="white"/>
                </a:solidFill>
                <a:latin typeface="Berlin Sans FB Demi" pitchFamily="34" charset="0"/>
                <a:sym typeface="Arial"/>
              </a:rPr>
              <a:t>FIRST </a:t>
            </a:r>
            <a:r>
              <a:rPr lang="en-US" sz="2000" b="1" kern="0" smtClean="0">
                <a:solidFill>
                  <a:prstClr val="white"/>
                </a:solidFill>
                <a:latin typeface="Berlin Sans FB Demi" pitchFamily="34" charset="0"/>
                <a:sym typeface="Arial"/>
              </a:rPr>
              <a:t>DAY MODULE</a:t>
            </a:r>
            <a:endParaRPr lang="en-US" sz="2000" b="1" kern="0" dirty="0">
              <a:solidFill>
                <a:prstClr val="white"/>
              </a:solidFill>
              <a:latin typeface="Berlin Sans FB Demi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5301208"/>
            <a:ext cx="41764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FF00"/>
                </a:solidFill>
                <a:latin typeface="Gill Sans MT Condensed" pitchFamily="34" charset="0"/>
                <a:sym typeface="Arial"/>
              </a:rPr>
              <a:t>By: </a:t>
            </a:r>
            <a:r>
              <a:rPr lang="en-US" sz="2000" b="1" kern="0" dirty="0" err="1" smtClean="0">
                <a:solidFill>
                  <a:srgbClr val="FFFF00"/>
                </a:solidFill>
                <a:latin typeface="Gill Sans MT Condensed" pitchFamily="34" charset="0"/>
                <a:sym typeface="Arial"/>
              </a:rPr>
              <a:t>Joemarie</a:t>
            </a:r>
            <a:r>
              <a:rPr lang="en-US" sz="2000" b="1" kern="0" dirty="0" smtClean="0">
                <a:solidFill>
                  <a:srgbClr val="FFFF00"/>
                </a:solidFill>
                <a:latin typeface="Gill Sans MT Condensed" pitchFamily="34" charset="0"/>
                <a:sym typeface="Arial"/>
              </a:rPr>
              <a:t> </a:t>
            </a:r>
            <a:r>
              <a:rPr lang="en-US" sz="2000" b="1" kern="0" dirty="0" err="1" smtClean="0">
                <a:solidFill>
                  <a:srgbClr val="FFFF00"/>
                </a:solidFill>
                <a:latin typeface="Gill Sans MT Condensed" pitchFamily="34" charset="0"/>
                <a:sym typeface="Arial"/>
              </a:rPr>
              <a:t>Comeros</a:t>
            </a:r>
            <a:r>
              <a:rPr lang="en-US" sz="2000" b="1" kern="0" dirty="0" smtClean="0">
                <a:solidFill>
                  <a:srgbClr val="FFFF00"/>
                </a:solidFill>
                <a:latin typeface="Gill Sans MT Condensed" pitchFamily="34" charset="0"/>
                <a:sym typeface="Arial"/>
              </a:rPr>
              <a:t> </a:t>
            </a:r>
            <a:r>
              <a:rPr lang="en-US" sz="2000" b="1" kern="0" dirty="0" err="1" smtClean="0">
                <a:solidFill>
                  <a:srgbClr val="FFFF00"/>
                </a:solidFill>
                <a:latin typeface="Gill Sans MT Condensed" pitchFamily="34" charset="0"/>
                <a:sym typeface="Arial"/>
              </a:rPr>
              <a:t>Amparo</a:t>
            </a:r>
            <a:endParaRPr lang="en-US" sz="2000" b="1" kern="0" dirty="0">
              <a:solidFill>
                <a:srgbClr val="FFFF00"/>
              </a:solidFill>
              <a:latin typeface="Gill Sans MT Condens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8207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124744"/>
            <a:ext cx="46085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 smtClean="0">
                <a:solidFill>
                  <a:srgbClr val="66FF33"/>
                </a:solidFill>
                <a:sym typeface="Arial"/>
              </a:rPr>
              <a:t>Outline:</a:t>
            </a:r>
            <a:endParaRPr lang="en-US" sz="4400" b="1" kern="0" dirty="0">
              <a:solidFill>
                <a:srgbClr val="66FF33"/>
              </a:solidFill>
              <a:sym typeface="Arial"/>
            </a:endParaRPr>
          </a:p>
        </p:txBody>
      </p:sp>
      <p:sp>
        <p:nvSpPr>
          <p:cNvPr id="6" name="Shape 91"/>
          <p:cNvSpPr txBox="1">
            <a:spLocks/>
          </p:cNvSpPr>
          <p:nvPr/>
        </p:nvSpPr>
        <p:spPr>
          <a:xfrm>
            <a:off x="2771800" y="1916832"/>
            <a:ext cx="6120680" cy="35240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anchor="t" anchorCtr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3000"/>
              <a:buFont typeface="Wingdings" pitchFamily="2" charset="2"/>
              <a:buChar char="q"/>
              <a:defRPr/>
            </a:pPr>
            <a:r>
              <a:rPr lang="en" sz="3200" dirty="0" smtClean="0">
                <a:solidFill>
                  <a:prstClr val="white"/>
                </a:solidFill>
                <a:latin typeface="Trebuchet MS"/>
                <a:cs typeface="Arial"/>
                <a:sym typeface="Arial"/>
              </a:rPr>
              <a:t>  Overview on Android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3000"/>
              <a:buFont typeface="Wingdings" pitchFamily="2" charset="2"/>
              <a:buChar char="q"/>
              <a:defRPr/>
            </a:pPr>
            <a:r>
              <a:rPr lang="en" sz="3200" dirty="0" smtClean="0">
                <a:solidFill>
                  <a:prstClr val="white"/>
                </a:solidFill>
                <a:latin typeface="Trebuchet MS"/>
                <a:cs typeface="Arial"/>
                <a:sym typeface="Arial"/>
              </a:rPr>
              <a:t>  Installing ADT on Eclipse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3000"/>
              <a:buFont typeface="Wingdings" pitchFamily="2" charset="2"/>
              <a:buChar char="q"/>
              <a:defRPr/>
            </a:pPr>
            <a:r>
              <a:rPr lang="en" sz="3200" dirty="0" smtClean="0">
                <a:solidFill>
                  <a:prstClr val="white"/>
                </a:solidFill>
                <a:latin typeface="Trebuchet MS"/>
                <a:cs typeface="Arial"/>
                <a:sym typeface="Arial"/>
              </a:rPr>
              <a:t>  Explore Project Components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3000"/>
              <a:buFont typeface="Wingdings" pitchFamily="2" charset="2"/>
              <a:buChar char="q"/>
              <a:defRPr/>
            </a:pPr>
            <a:r>
              <a:rPr lang="en" sz="3200" dirty="0" smtClean="0">
                <a:solidFill>
                  <a:prstClr val="white"/>
                </a:solidFill>
                <a:latin typeface="Trebuchet MS"/>
                <a:cs typeface="Arial"/>
                <a:sym typeface="Arial"/>
              </a:rPr>
              <a:t>  Sample Android Project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3000"/>
              <a:buFont typeface="Wingdings" pitchFamily="2" charset="2"/>
              <a:buChar char="q"/>
              <a:defRPr/>
            </a:pPr>
            <a:r>
              <a:rPr lang="en" sz="3200" dirty="0" smtClean="0">
                <a:solidFill>
                  <a:prstClr val="white"/>
                </a:solidFill>
                <a:latin typeface="Trebuchet MS"/>
                <a:cs typeface="Arial"/>
                <a:sym typeface="Arial"/>
              </a:rPr>
              <a:t>  Running Android Project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3000"/>
              <a:buFont typeface="Wingdings" pitchFamily="2" charset="2"/>
              <a:buChar char="q"/>
              <a:defRPr/>
            </a:pPr>
            <a:endParaRPr lang="en" sz="3200" dirty="0" smtClean="0">
              <a:solidFill>
                <a:prstClr val="white"/>
              </a:solidFill>
              <a:latin typeface="Trebuchet MS"/>
              <a:cs typeface="Arial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1956048" cy="2200554"/>
          </a:xfrm>
          <a:prstGeom prst="rect">
            <a:avLst/>
          </a:prstGeom>
          <a:noFill/>
          <a:ln w="53975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8433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7831799" cy="4031843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dirty="0">
                <a:solidFill>
                  <a:schemeClr val="tx2">
                    <a:lumMod val="75000"/>
                  </a:schemeClr>
                </a:solidFill>
              </a:rPr>
              <a:t>Android is an open  mobile phone platform that was developed by Google and later by Open Handset Alliance. Google defines Android as a "software stack"  for mobile phones. </a:t>
            </a:r>
          </a:p>
          <a:p>
            <a:endParaRPr lang="en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" sz="2400" dirty="0">
                <a:solidFill>
                  <a:schemeClr val="tx2">
                    <a:lumMod val="75000"/>
                  </a:schemeClr>
                </a:solidFill>
              </a:rPr>
              <a:t>Software stack is made up  of operating system(the platform on which everything runs), the middleware (the programming that allows applications to talk to a network and to one another) and the applications (the actual programs that phone will run)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24577" y="665015"/>
            <a:ext cx="7831799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66FF33"/>
                </a:solidFill>
              </a:rPr>
              <a:t>What is Android?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3601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68593" y="282744"/>
            <a:ext cx="7831799" cy="553968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sz="2400" dirty="0" smtClean="0">
                <a:solidFill>
                  <a:srgbClr val="66FF33"/>
                </a:solidFill>
              </a:rPr>
              <a:t>Android Software Stack Architecture</a:t>
            </a:r>
            <a:endParaRPr lang="en" sz="2400" dirty="0">
              <a:solidFill>
                <a:srgbClr val="66FF3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Android Training\androidSta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5616" y="908720"/>
            <a:ext cx="5832648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74443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512" y="1124744"/>
            <a:ext cx="7831799" cy="544761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dirty="0">
                <a:solidFill>
                  <a:schemeClr val="tx2">
                    <a:lumMod val="75000"/>
                  </a:schemeClr>
                </a:solidFill>
              </a:rPr>
              <a:t>July 2005 - Google Inc.  bought from Danger </a:t>
            </a:r>
            <a:r>
              <a:rPr lang="en" sz="2400" dirty="0" smtClean="0">
                <a:solidFill>
                  <a:schemeClr val="tx2">
                    <a:lumMod val="75000"/>
                  </a:schemeClr>
                </a:solidFill>
              </a:rPr>
              <a:t>Inc.</a:t>
            </a:r>
            <a:endParaRPr lang="en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en" sz="2400" dirty="0">
                <a:solidFill>
                  <a:schemeClr val="tx2">
                    <a:lumMod val="75000"/>
                  </a:schemeClr>
                </a:solidFill>
              </a:rPr>
              <a:t>Open Handset Alliance was formed headed by  Google which is composed of companies like Intel, T-Mobile, Spring Nextel and more.</a:t>
            </a:r>
          </a:p>
          <a:p>
            <a:endParaRPr lang="en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en" sz="2400" dirty="0">
                <a:solidFill>
                  <a:schemeClr val="tx2">
                    <a:lumMod val="75000"/>
                  </a:schemeClr>
                </a:solidFill>
              </a:rPr>
              <a:t>In 2008, Android became available as an open source and ASOP(Android Open Source Project) is responsible for maintaining  and development of android.</a:t>
            </a:r>
          </a:p>
          <a:p>
            <a:endParaRPr lang="en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en" sz="2400" dirty="0">
                <a:solidFill>
                  <a:schemeClr val="tx2">
                    <a:lumMod val="75000"/>
                  </a:schemeClr>
                </a:solidFill>
              </a:rPr>
              <a:t>February 2009, the first android version was released, Android 1.1. for Mobile G1.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79512" y="404367"/>
            <a:ext cx="7831799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66FF33"/>
                </a:solidFill>
              </a:rPr>
              <a:t>Brief History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1210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8317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Android Version Market Share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6191250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16530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Note: When developing an application, consider the market share of the android version. The higher the market share, the higher number your target market is. </a:t>
            </a:r>
            <a:endParaRPr lang="en-SG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5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7831799" cy="49881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Please refer to: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www.developershaven.net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31799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Installation on Eclipse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31799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Application Components</a:t>
            </a:r>
            <a:endParaRPr lang="en-US" dirty="0">
              <a:solidFill>
                <a:srgbClr val="66FF33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1672997"/>
              </p:ext>
            </p:extLst>
          </p:nvPr>
        </p:nvGraphicFramePr>
        <p:xfrm>
          <a:off x="323528" y="1412776"/>
          <a:ext cx="7560840" cy="51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6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30140-82B9-4C1B-93FA-69AD6600921D}" type="slidenum">
              <a:rPr lang="en-US"/>
              <a:pPr/>
              <a:t>2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What is mobile computing?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Comparison to wired networks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Why go mobile?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Types of wireless devices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Mobile objects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Applications </a:t>
            </a:r>
            <a:r>
              <a:rPr lang="en-US" sz="2400" b="1" dirty="0"/>
              <a:t>of mobile computing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Challenges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Future of mobile computing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Conclusion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831799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66FF33"/>
                </a:solidFill>
              </a:rPr>
              <a:t>ActivitY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br>
              <a:rPr lang="en-US" dirty="0" smtClean="0">
                <a:solidFill>
                  <a:srgbClr val="66FF33"/>
                </a:solidFill>
              </a:rPr>
            </a:br>
            <a:r>
              <a:rPr lang="en-US" dirty="0" smtClean="0">
                <a:solidFill>
                  <a:srgbClr val="66FF33"/>
                </a:solidFill>
              </a:rPr>
              <a:t>CYCLE</a:t>
            </a:r>
            <a:endParaRPr lang="en-SG" dirty="0">
              <a:solidFill>
                <a:srgbClr val="66FF33"/>
              </a:solidFill>
            </a:endParaRPr>
          </a:p>
        </p:txBody>
      </p:sp>
      <p:pic>
        <p:nvPicPr>
          <p:cNvPr id="4" name="Picture 5" descr="activity_life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188640"/>
            <a:ext cx="4967641" cy="648072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0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31799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Inside  an Activity</a:t>
            </a:r>
            <a:endParaRPr lang="en-SG" dirty="0">
              <a:solidFill>
                <a:srgbClr val="66FF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SG" sz="28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public class </a:t>
            </a:r>
            <a:r>
              <a:rPr lang="en-SG" sz="2800" b="1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CCSActivity</a:t>
            </a:r>
            <a:r>
              <a:rPr lang="en-SG" sz="28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extends </a:t>
            </a:r>
            <a:r>
              <a:rPr lang="en-SG" sz="28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Activity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SG" sz="28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SG" sz="2800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   @Override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SG" sz="2800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   </a:t>
            </a:r>
            <a:r>
              <a:rPr lang="en-SG" sz="28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public void </a:t>
            </a:r>
            <a:r>
              <a:rPr lang="en-SG" sz="2800" b="1" kern="0" dirty="0" err="1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onCreate</a:t>
            </a:r>
            <a:r>
              <a:rPr lang="en-SG" sz="28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(Bundle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SG" sz="28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                           </a:t>
            </a:r>
            <a:r>
              <a:rPr lang="en-SG" sz="2800" b="1" kern="0" dirty="0" err="1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savedInstanceState</a:t>
            </a:r>
            <a:r>
              <a:rPr lang="en-SG" sz="28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SG" sz="28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 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SG" sz="2800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       </a:t>
            </a:r>
            <a:r>
              <a:rPr lang="en-SG" sz="2800" b="1" kern="0" dirty="0" err="1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super.onCreate</a:t>
            </a:r>
            <a:r>
              <a:rPr lang="en-SG" sz="28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(</a:t>
            </a:r>
            <a:r>
              <a:rPr lang="en-SG" sz="2800" b="1" kern="0" dirty="0" err="1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savedInstanceState</a:t>
            </a:r>
            <a:r>
              <a:rPr lang="en-SG" sz="2800" b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SG" sz="2800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       </a:t>
            </a:r>
            <a:r>
              <a:rPr lang="en-SG" sz="2800" kern="0" dirty="0" err="1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setContentView</a:t>
            </a:r>
            <a:r>
              <a:rPr lang="en-SG" sz="2800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(</a:t>
            </a:r>
            <a:r>
              <a:rPr lang="en-SG" sz="2800" kern="0" dirty="0" err="1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R.layout.</a:t>
            </a:r>
            <a:r>
              <a:rPr lang="en-SG" sz="2800" i="1" kern="0" dirty="0" err="1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main</a:t>
            </a:r>
            <a:r>
              <a:rPr lang="en-SG" sz="2800" i="1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SG" sz="2800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SG" sz="2800" kern="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  <a:sym typeface="Arial"/>
              </a:rPr>
              <a:t>}</a:t>
            </a:r>
            <a:endParaRPr lang="en-SG" sz="2800" kern="0" dirty="0">
              <a:solidFill>
                <a:srgbClr val="1F497D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3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7848872" cy="5112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Run in the background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Can continue even if Activity that started it dies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Should be used if something needs to be done while the user is not interacting with application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Otherwise, a thread is probably more applicable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Should create a new thread in the service to do work in, since the service runs in the main thread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Can be bound to an application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which case will terminate when all applications bound to it unbind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Allows multiple applications to communicate with it via a common interface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Needs to be declared in manifest file</a:t>
            </a: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Like Activities, has a structured life cycle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31799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Services</a:t>
            </a:r>
            <a:endParaRPr lang="en-SG" dirty="0">
              <a:solidFill>
                <a:srgbClr val="66FF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1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0648"/>
            <a:ext cx="78317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Services</a:t>
            </a:r>
            <a:br>
              <a:rPr lang="en-US" dirty="0" smtClean="0">
                <a:solidFill>
                  <a:srgbClr val="66FF33"/>
                </a:solidFill>
              </a:rPr>
            </a:br>
            <a:r>
              <a:rPr lang="en-US" dirty="0" smtClean="0">
                <a:solidFill>
                  <a:srgbClr val="66FF33"/>
                </a:solidFill>
              </a:rPr>
              <a:t>CYCLE</a:t>
            </a:r>
            <a:endParaRPr lang="en-SG" dirty="0">
              <a:solidFill>
                <a:srgbClr val="66FF33"/>
              </a:solidFill>
            </a:endParaRPr>
          </a:p>
        </p:txBody>
      </p:sp>
      <p:pic>
        <p:nvPicPr>
          <p:cNvPr id="4" name="Picture 5" descr="service_life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332656"/>
            <a:ext cx="5245100" cy="6324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831799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Project Components</a:t>
            </a:r>
            <a:endParaRPr lang="en-US" dirty="0">
              <a:solidFill>
                <a:srgbClr val="66FF33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23528" y="1522974"/>
          <a:ext cx="764386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9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31799" cy="15750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Project </a:t>
            </a:r>
            <a:br>
              <a:rPr lang="en-US" dirty="0" smtClean="0">
                <a:solidFill>
                  <a:srgbClr val="66FF33"/>
                </a:solidFill>
              </a:rPr>
            </a:br>
            <a:r>
              <a:rPr lang="en-US" dirty="0" smtClean="0">
                <a:solidFill>
                  <a:srgbClr val="66FF33"/>
                </a:solidFill>
              </a:rPr>
              <a:t>Component </a:t>
            </a:r>
            <a:br>
              <a:rPr lang="en-US" dirty="0" smtClean="0">
                <a:solidFill>
                  <a:srgbClr val="66FF33"/>
                </a:solidFill>
              </a:rPr>
            </a:br>
            <a:r>
              <a:rPr lang="en-US" dirty="0" smtClean="0">
                <a:solidFill>
                  <a:srgbClr val="66FF33"/>
                </a:solidFill>
              </a:rPr>
              <a:t>on Eclipse</a:t>
            </a:r>
            <a:endParaRPr lang="en-SG" dirty="0">
              <a:solidFill>
                <a:srgbClr val="66FF3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188640"/>
            <a:ext cx="3960440" cy="643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229600" cy="45307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Auto-generated: </a:t>
            </a:r>
            <a:r>
              <a:rPr lang="en-US" dirty="0" smtClean="0">
                <a:solidFill>
                  <a:srgbClr val="FF0000"/>
                </a:solidFill>
              </a:rPr>
              <a:t>YOUR SHOULD’NT EDIT IT!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Contains IDs of the project resources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Enforces good software engineering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Use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findViewById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and Resources object to get access to the resources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Ex. Button b = (Button)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findViewById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(R.id.button1)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getResources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().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getString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R.string.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hello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31799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R Class</a:t>
            </a:r>
            <a:endParaRPr lang="en-SG" dirty="0">
              <a:solidFill>
                <a:srgbClr val="66FF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8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31799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66FF33"/>
                </a:solidFill>
              </a:rPr>
              <a:t>R.Java</a:t>
            </a:r>
            <a:r>
              <a:rPr lang="en-US" dirty="0" smtClean="0">
                <a:solidFill>
                  <a:srgbClr val="66FF33"/>
                </a:solidFill>
              </a:rPr>
              <a:t> Class</a:t>
            </a:r>
            <a:endParaRPr lang="en-SG" dirty="0">
              <a:solidFill>
                <a:srgbClr val="66FF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556792"/>
            <a:ext cx="5256584" cy="49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31799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66FF33"/>
                </a:solidFill>
              </a:rPr>
              <a:t>Drawables</a:t>
            </a:r>
            <a:endParaRPr lang="en-SG" dirty="0">
              <a:solidFill>
                <a:srgbClr val="66FF3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1484784"/>
            <a:ext cx="572675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132856"/>
            <a:ext cx="866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3501008"/>
            <a:ext cx="457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088" y="4365104"/>
            <a:ext cx="542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080" y="5157192"/>
            <a:ext cx="10668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6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7560840" cy="460851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Eclipse has a great UI creator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Generates the XML for you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Composed of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View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objects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Can be specified for portrait and landscape mode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Use same file name, so can make completely different UIs for the orientations without modifying any code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31799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Layouts</a:t>
            </a:r>
            <a:endParaRPr lang="en-SG" dirty="0">
              <a:solidFill>
                <a:srgbClr val="66FF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103D-FF1A-4B91-865B-E281168F6234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9381"/>
            <a:ext cx="7772400" cy="1323439"/>
          </a:xfrm>
        </p:spPr>
        <p:txBody>
          <a:bodyPr/>
          <a:lstStyle/>
          <a:p>
            <a:r>
              <a:rPr lang="en-US" sz="4000" dirty="0"/>
              <a:t>What Is Mobile Computing? 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cs typeface="Times New Roman" pitchFamily="18" charset="0"/>
              </a:rPr>
              <a:t>Mobile </a:t>
            </a:r>
            <a:r>
              <a:rPr lang="en-US" sz="2800" b="1" dirty="0" smtClean="0">
                <a:cs typeface="Times New Roman" pitchFamily="18" charset="0"/>
              </a:rPr>
              <a:t>Computing:</a:t>
            </a:r>
          </a:p>
          <a:p>
            <a:pPr marL="0" indent="0" algn="just">
              <a:buNone/>
            </a:pPr>
            <a:r>
              <a:rPr lang="en-US" sz="2800" dirty="0"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 </a:t>
            </a:r>
            <a:r>
              <a:rPr lang="en-US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 umbrella term used to describe technologies that enable people to access network services anyplace, anytime, and anywhere.</a:t>
            </a:r>
            <a:r>
              <a:rPr lang="en-US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7831799" cy="4988100"/>
          </a:xfrm>
        </p:spPr>
        <p:txBody>
          <a:bodyPr/>
          <a:lstStyle/>
          <a:p>
            <a:endParaRPr lang="en-SG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SG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Installation:  </a:t>
            </a:r>
            <a:r>
              <a:rPr lang="en-SG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http://developershaven.net</a:t>
            </a:r>
            <a:endParaRPr lang="en-SG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SG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Google API: </a:t>
            </a:r>
            <a:r>
              <a:rPr lang="en-SG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http://mfarhan133.wordpress.com/2010/10/01/generate-google-maps-api-key-for-android/</a:t>
            </a:r>
            <a:endParaRPr lang="en-SG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Android Developer’s Website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: http://developer.android.com/index.html</a:t>
            </a:r>
            <a:endParaRPr lang="en-SG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Numerous Forums &amp; other developer sites, including: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http://www.javacodegeeks.com/2011/02/android-google-maps-tutorial.html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http://efreedom.com/Question/1-6070968/Google-Maps-Api-Directions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http://stackoverflow.com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8"/>
              </a:rPr>
              <a:t>http://www.anddev.org/google_driving_directions_-_mapview_overlayed-t826.html</a:t>
            </a:r>
            <a:endParaRPr lang="en-SG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78317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Resources &amp; Acknowledgements</a:t>
            </a:r>
            <a:endParaRPr lang="en-SG" dirty="0">
              <a:solidFill>
                <a:srgbClr val="66FF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3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513" y="1556792"/>
            <a:ext cx="6912768" cy="498810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>
              <a:buNone/>
            </a:pP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Joemarie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Comeros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Amparo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>
              <a:buNone/>
            </a:pP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about.me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/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joemarieamparo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>
              <a:buNone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Skype/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Ymail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/Gmail : </a:t>
            </a: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joemarieamparo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>
              <a:buNone/>
            </a:pPr>
            <a:r>
              <a:rPr 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joemarieamparo@yahoo.com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831799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FF33"/>
                </a:solidFill>
              </a:rPr>
              <a:t>THANK YOU VERY MUCH!</a:t>
            </a:r>
            <a:endParaRPr lang="en-SG" dirty="0">
              <a:solidFill>
                <a:srgbClr val="66FF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21" y="5891346"/>
            <a:ext cx="755575" cy="85002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8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0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9135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0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6"/>
            <a:ext cx="9143999" cy="689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08912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46"/>
            <a:ext cx="9144000" cy="68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1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08"/>
            <a:ext cx="9144000" cy="673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8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4"/>
            <a:ext cx="9144000" cy="684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2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6A2E-FABF-4D96-ABC2-649D0CDFD119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01675"/>
          </a:xfrm>
        </p:spPr>
        <p:txBody>
          <a:bodyPr/>
          <a:lstStyle/>
          <a:p>
            <a:r>
              <a:rPr lang="en-US" sz="4000"/>
              <a:t>Comparison to Wired Net.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Wired Networks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solidFill>
                  <a:srgbClr val="66FF33"/>
                </a:solidFill>
                <a:cs typeface="Arial" charset="0"/>
              </a:rPr>
              <a:t>high bandwidth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cs typeface="Arial" charset="0"/>
              </a:rPr>
              <a:t>low bandwidth variability</a:t>
            </a:r>
            <a:endParaRPr lang="en-US" sz="24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solidFill>
                  <a:srgbClr val="66FF33"/>
                </a:solidFill>
                <a:cs typeface="Arial" charset="0"/>
              </a:rPr>
              <a:t>can listen on wire</a:t>
            </a:r>
            <a:endParaRPr lang="en-US" sz="2400" b="1" dirty="0">
              <a:solidFill>
                <a:srgbClr val="66FF33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cs typeface="Arial" charset="0"/>
              </a:rPr>
              <a:t>high power machines</a:t>
            </a:r>
            <a:endParaRPr lang="en-US" sz="24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solidFill>
                  <a:srgbClr val="66FF33"/>
                </a:solidFill>
                <a:cs typeface="Arial" charset="0"/>
              </a:rPr>
              <a:t>high resource machines</a:t>
            </a:r>
            <a:endParaRPr lang="en-US" sz="2400" b="1" dirty="0">
              <a:solidFill>
                <a:srgbClr val="66FF33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cs typeface="Arial" charset="0"/>
              </a:rPr>
              <a:t>need physical </a:t>
            </a:r>
            <a:r>
              <a:rPr lang="en-US" sz="2400" b="1" dirty="0" smtClean="0">
                <a:cs typeface="Arial" charset="0"/>
              </a:rPr>
              <a:t>access(sec.</a:t>
            </a:r>
            <a:endParaRPr lang="en-US" sz="24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solidFill>
                  <a:srgbClr val="66FF33"/>
                </a:solidFill>
                <a:cs typeface="Arial" charset="0"/>
              </a:rPr>
              <a:t>low delay</a:t>
            </a:r>
            <a:endParaRPr lang="en-US" sz="2400" b="1" dirty="0">
              <a:solidFill>
                <a:srgbClr val="66FF33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cs typeface="Times New Roman" pitchFamily="18" charset="0"/>
              </a:rPr>
              <a:t>connected operation</a:t>
            </a:r>
            <a:r>
              <a:rPr lang="en-US" sz="2400" b="1" dirty="0"/>
              <a:t>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1430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Mobile Networks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solidFill>
                  <a:srgbClr val="66FF33"/>
                </a:solidFill>
                <a:cs typeface="Arial" charset="0"/>
              </a:rPr>
              <a:t>low bandwidth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cs typeface="Arial" charset="0"/>
              </a:rPr>
              <a:t>high bandwidth variability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solidFill>
                  <a:srgbClr val="66FF33"/>
                </a:solidFill>
                <a:cs typeface="Arial" charset="0"/>
              </a:rPr>
              <a:t>hidden terminal problem</a:t>
            </a:r>
            <a:endParaRPr lang="en-US" sz="2400" b="1" dirty="0">
              <a:solidFill>
                <a:srgbClr val="66FF33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cs typeface="Arial" charset="0"/>
              </a:rPr>
              <a:t>low power machines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solidFill>
                  <a:srgbClr val="66FF33"/>
                </a:solidFill>
                <a:cs typeface="Arial" charset="0"/>
              </a:rPr>
              <a:t>low resource machines</a:t>
            </a:r>
            <a:endParaRPr lang="en-US" sz="2400" b="1" dirty="0">
              <a:solidFill>
                <a:srgbClr val="66FF33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cs typeface="Arial" charset="0"/>
              </a:rPr>
              <a:t>need proximity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solidFill>
                  <a:srgbClr val="66FF33"/>
                </a:solidFill>
                <a:cs typeface="Arial" charset="0"/>
              </a:rPr>
              <a:t>higher delay</a:t>
            </a:r>
            <a:endParaRPr lang="en-US" sz="2400" b="1" dirty="0">
              <a:solidFill>
                <a:srgbClr val="66FF33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b="1" dirty="0">
                <a:cs typeface="Times New Roman" pitchFamily="18" charset="0"/>
              </a:rPr>
              <a:t>disconnected operation</a:t>
            </a:r>
            <a:r>
              <a:rPr lang="en-US" sz="2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" y="0"/>
            <a:ext cx="912681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" y="0"/>
            <a:ext cx="9141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5" y="1097360"/>
            <a:ext cx="847725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9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7" y="0"/>
            <a:ext cx="9155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0"/>
            <a:ext cx="91098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4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0"/>
            <a:ext cx="91098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" y="0"/>
            <a:ext cx="9118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5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" y="0"/>
            <a:ext cx="90928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9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0"/>
            <a:ext cx="91269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3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01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971D-AFBF-48DF-8A33-3BE345B9E4C0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Why Go Mobile?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cs typeface="Times New Roman" pitchFamily="18" charset="0"/>
              </a:rPr>
              <a:t>Enable anywhere/anytime connectivity</a:t>
            </a:r>
            <a:r>
              <a:rPr lang="en-US" sz="2800" b="1" dirty="0"/>
              <a:t> </a:t>
            </a:r>
          </a:p>
          <a:p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Bring computer communications to areas</a:t>
            </a: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 without pre-existing infrastructure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2800" b="1" dirty="0">
                <a:cs typeface="Times New Roman" pitchFamily="18" charset="0"/>
              </a:rPr>
              <a:t>Enable mobility</a:t>
            </a:r>
            <a:r>
              <a:rPr lang="en-US" sz="2800" b="1" dirty="0"/>
              <a:t> </a:t>
            </a:r>
          </a:p>
          <a:p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Enable new applications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2800" b="1" dirty="0">
                <a:cs typeface="Times New Roman" pitchFamily="18" charset="0"/>
              </a:rPr>
              <a:t>An exciting new research area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5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0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" y="0"/>
            <a:ext cx="91209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" y="0"/>
            <a:ext cx="91165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4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" y="0"/>
            <a:ext cx="9127129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7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" y="0"/>
            <a:ext cx="91241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5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4" y="0"/>
            <a:ext cx="91540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2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39C5-5080-4828-8286-B3A424586321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2491"/>
            <a:ext cx="7772400" cy="1077218"/>
          </a:xfrm>
        </p:spPr>
        <p:txBody>
          <a:bodyPr/>
          <a:lstStyle/>
          <a:p>
            <a:r>
              <a:rPr lang="en-US" sz="3200" dirty="0"/>
              <a:t>Applications of Mobile Computing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Times New Roman" pitchFamily="18" charset="0"/>
              </a:rPr>
              <a:t>For Estate Agents </a:t>
            </a:r>
          </a:p>
          <a:p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In courts </a:t>
            </a:r>
          </a:p>
          <a:p>
            <a:r>
              <a:rPr lang="en-US" b="1" dirty="0">
                <a:cs typeface="Times New Roman" pitchFamily="18" charset="0"/>
              </a:rPr>
              <a:t>In companies </a:t>
            </a:r>
          </a:p>
          <a:p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Stock Information Collection/Control </a:t>
            </a:r>
          </a:p>
          <a:p>
            <a:r>
              <a:rPr lang="en-US" b="1" i="1" dirty="0">
                <a:cs typeface="Times New Roman" pitchFamily="18" charset="0"/>
              </a:rPr>
              <a:t>Credit Card Verification </a:t>
            </a:r>
          </a:p>
          <a:p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Taxi/Truck Dispatch </a:t>
            </a:r>
          </a:p>
          <a:p>
            <a:r>
              <a:rPr lang="en-US" b="1" dirty="0">
                <a:cs typeface="Times New Roman" pitchFamily="18" charset="0"/>
              </a:rPr>
              <a:t>Electronic Mail/Paging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47ED-E260-488A-9AEE-4674ECB78CDE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762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cs typeface="Times New Roman" pitchFamily="18" charset="0"/>
              </a:rPr>
              <a:t>Disconnection</a:t>
            </a:r>
            <a:r>
              <a:rPr lang="en-US" sz="2800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Low bandwidth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cs typeface="Times New Roman" pitchFamily="18" charset="0"/>
              </a:rPr>
              <a:t>High bandwidth variability</a:t>
            </a:r>
            <a:r>
              <a:rPr lang="en-US" sz="2800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Low power and resources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cs typeface="Times New Roman" pitchFamily="18" charset="0"/>
              </a:rPr>
              <a:t>Security risks</a:t>
            </a:r>
            <a:r>
              <a:rPr lang="en-US" sz="2800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cs typeface="Times New Roman" pitchFamily="18" charset="0"/>
              </a:rPr>
              <a:t>Wide variety terminals and devices</a:t>
            </a:r>
            <a:r>
              <a:rPr lang="en-US" sz="2800" b="1" dirty="0">
                <a:solidFill>
                  <a:srgbClr val="FFFF00"/>
                </a:solidFill>
              </a:rPr>
              <a:t> with different capabilities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cs typeface="Times New Roman" pitchFamily="18" charset="0"/>
              </a:rPr>
              <a:t>Device attributes</a:t>
            </a:r>
            <a:r>
              <a:rPr lang="en-US" sz="2800" b="1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Fit more functionality into single, smaller device</a:t>
            </a:r>
            <a:endParaRPr lang="en-US" sz="28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5202D-9E2A-4E0D-BB05-7962722D578E}" type="slidenum">
              <a:rPr lang="en-US"/>
              <a:pPr/>
              <a:t>8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7935"/>
            <a:ext cx="7772400" cy="646331"/>
          </a:xfrm>
        </p:spPr>
        <p:txBody>
          <a:bodyPr/>
          <a:lstStyle/>
          <a:p>
            <a:r>
              <a:rPr lang="en-US" sz="3600" dirty="0"/>
              <a:t>Future of Mobile Computing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of </a:t>
            </a:r>
            <a:r>
              <a:rPr lang="en-US">
                <a:cs typeface="Times New Roman" pitchFamily="18" charset="0"/>
              </a:rPr>
              <a:t>Artificial Intelligence</a:t>
            </a:r>
            <a:r>
              <a:rPr lang="en-US"/>
              <a:t> </a:t>
            </a:r>
          </a:p>
          <a:p>
            <a:r>
              <a:rPr lang="en-US">
                <a:cs typeface="Times New Roman" pitchFamily="18" charset="0"/>
              </a:rPr>
              <a:t>Integrated Circuitry</a:t>
            </a:r>
            <a:r>
              <a:rPr lang="en-US"/>
              <a:t> -&gt; Compact Size</a:t>
            </a:r>
          </a:p>
          <a:p>
            <a:r>
              <a:rPr lang="en-US">
                <a:cs typeface="Times New Roman" pitchFamily="18" charset="0"/>
              </a:rPr>
              <a:t>Increases in Computer Processor speeds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Monotype Corsiva" pitchFamily="66" charset="0"/>
              </a:rPr>
              <a:t>Features of Android</a:t>
            </a:r>
            <a:endParaRPr lang="en-IN" sz="44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7125112" cy="4285935"/>
          </a:xfrm>
        </p:spPr>
        <p:txBody>
          <a:bodyPr>
            <a:normAutofit/>
          </a:bodyPr>
          <a:lstStyle/>
          <a:p>
            <a:r>
              <a:rPr lang="en-US" sz="2000" dirty="0"/>
              <a:t>Android can </a:t>
            </a:r>
            <a:r>
              <a:rPr lang="en-US" sz="2000" dirty="0" smtClean="0"/>
              <a:t>run multiple </a:t>
            </a:r>
            <a:r>
              <a:rPr lang="en-US" sz="2000" dirty="0"/>
              <a:t>a</a:t>
            </a:r>
            <a:r>
              <a:rPr lang="en-US" sz="2000" dirty="0" smtClean="0"/>
              <a:t>pps </a:t>
            </a:r>
            <a:r>
              <a:rPr lang="en-US" sz="2000" dirty="0"/>
              <a:t>at the Same </a:t>
            </a:r>
            <a:r>
              <a:rPr lang="en-US" sz="2000" dirty="0" smtClean="0"/>
              <a:t>Time</a:t>
            </a:r>
          </a:p>
          <a:p>
            <a:r>
              <a:rPr lang="en-IN" sz="2000" dirty="0" smtClean="0"/>
              <a:t>Also support optimized graphics VGA, 2D graphics and 3D graphics</a:t>
            </a:r>
          </a:p>
          <a:p>
            <a:r>
              <a:rPr lang="en-US" sz="2000" dirty="0" smtClean="0"/>
              <a:t>Android </a:t>
            </a:r>
            <a:r>
              <a:rPr lang="en-US" sz="2000" dirty="0"/>
              <a:t>h</a:t>
            </a:r>
            <a:r>
              <a:rPr lang="en-US" sz="2000" dirty="0" smtClean="0"/>
              <a:t>as </a:t>
            </a:r>
            <a:r>
              <a:rPr lang="en-US" sz="2000" dirty="0"/>
              <a:t>a </a:t>
            </a:r>
            <a:r>
              <a:rPr lang="en-US" sz="2000" dirty="0" smtClean="0"/>
              <a:t>better </a:t>
            </a:r>
            <a:r>
              <a:rPr lang="en-US" sz="2000" dirty="0"/>
              <a:t>a</a:t>
            </a:r>
            <a:r>
              <a:rPr lang="en-US" sz="2000" dirty="0" smtClean="0"/>
              <a:t>pp </a:t>
            </a:r>
            <a:r>
              <a:rPr lang="en-US" sz="2000" dirty="0"/>
              <a:t>m</a:t>
            </a:r>
            <a:r>
              <a:rPr lang="en-US" sz="2000" dirty="0" smtClean="0"/>
              <a:t>arket </a:t>
            </a:r>
          </a:p>
          <a:p>
            <a:r>
              <a:rPr lang="en-US" sz="2000" dirty="0" smtClean="0"/>
              <a:t>Android </a:t>
            </a:r>
            <a:r>
              <a:rPr lang="en-US" sz="2000" dirty="0"/>
              <a:t>l</a:t>
            </a:r>
            <a:r>
              <a:rPr lang="en-US" sz="2000" dirty="0" smtClean="0"/>
              <a:t>ets you change </a:t>
            </a:r>
            <a:r>
              <a:rPr lang="en-US" sz="2000" dirty="0"/>
              <a:t>y</a:t>
            </a:r>
            <a:r>
              <a:rPr lang="en-US" sz="2000" dirty="0" smtClean="0"/>
              <a:t>our </a:t>
            </a:r>
            <a:r>
              <a:rPr lang="en-US" sz="2000" dirty="0"/>
              <a:t>s</a:t>
            </a:r>
            <a:r>
              <a:rPr lang="en-US" sz="2000" dirty="0" smtClean="0"/>
              <a:t>ettings </a:t>
            </a:r>
            <a:r>
              <a:rPr lang="en-US" sz="2000" dirty="0"/>
              <a:t>f</a:t>
            </a:r>
            <a:r>
              <a:rPr lang="en-US" sz="2000" dirty="0" smtClean="0"/>
              <a:t>aster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g</a:t>
            </a:r>
            <a:r>
              <a:rPr lang="en-US" sz="2000" dirty="0" smtClean="0"/>
              <a:t>ives </a:t>
            </a:r>
            <a:r>
              <a:rPr lang="en-US" sz="2000" dirty="0"/>
              <a:t>y</a:t>
            </a:r>
            <a:r>
              <a:rPr lang="en-US" sz="2000" dirty="0" smtClean="0"/>
              <a:t>ou </a:t>
            </a:r>
            <a:r>
              <a:rPr lang="en-US" sz="2000" dirty="0"/>
              <a:t>m</a:t>
            </a:r>
            <a:r>
              <a:rPr lang="en-US" sz="2000" dirty="0" smtClean="0"/>
              <a:t>ore options to </a:t>
            </a:r>
            <a:r>
              <a:rPr lang="en-US" sz="2000" dirty="0"/>
              <a:t>f</a:t>
            </a:r>
            <a:r>
              <a:rPr lang="en-US" sz="2000" dirty="0" smtClean="0"/>
              <a:t>it </a:t>
            </a:r>
            <a:r>
              <a:rPr lang="en-US" sz="2000" dirty="0"/>
              <a:t>y</a:t>
            </a:r>
            <a:r>
              <a:rPr lang="en-US" sz="2000" dirty="0" smtClean="0"/>
              <a:t>our budget </a:t>
            </a:r>
          </a:p>
          <a:p>
            <a:r>
              <a:rPr lang="en-US" sz="2000" dirty="0" smtClean="0"/>
              <a:t>Android </a:t>
            </a:r>
            <a:r>
              <a:rPr lang="en-US" sz="2000" dirty="0"/>
              <a:t>k</a:t>
            </a:r>
            <a:r>
              <a:rPr lang="en-US" sz="2000" dirty="0" smtClean="0"/>
              <a:t>eeps </a:t>
            </a:r>
            <a:r>
              <a:rPr lang="en-US" sz="2000" dirty="0"/>
              <a:t>i</a:t>
            </a:r>
            <a:r>
              <a:rPr lang="en-US" sz="2000" dirty="0" smtClean="0"/>
              <a:t>nformation </a:t>
            </a:r>
            <a:r>
              <a:rPr lang="en-US" sz="2000" dirty="0"/>
              <a:t>v</a:t>
            </a:r>
            <a:r>
              <a:rPr lang="en-US" sz="2000" dirty="0" smtClean="0"/>
              <a:t>isible </a:t>
            </a:r>
            <a:r>
              <a:rPr lang="en-US" sz="2000" dirty="0"/>
              <a:t>on </a:t>
            </a:r>
            <a:r>
              <a:rPr lang="en-US" sz="2000" dirty="0" smtClean="0"/>
              <a:t>your </a:t>
            </a:r>
            <a:r>
              <a:rPr lang="en-US" sz="2000" dirty="0"/>
              <a:t>h</a:t>
            </a:r>
            <a:r>
              <a:rPr lang="en-US" sz="2000" dirty="0" smtClean="0"/>
              <a:t>ome </a:t>
            </a:r>
            <a:r>
              <a:rPr lang="en-US" sz="2000" dirty="0"/>
              <a:t>s</a:t>
            </a:r>
            <a:r>
              <a:rPr lang="en-US" sz="2000" dirty="0" smtClean="0"/>
              <a:t>creen.</a:t>
            </a:r>
          </a:p>
          <a:p>
            <a:r>
              <a:rPr lang="en-US" sz="2000" dirty="0" smtClean="0"/>
              <a:t>Android also support Java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8341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853</TotalTime>
  <Words>1025</Words>
  <Application>Microsoft Office PowerPoint</Application>
  <PresentationFormat>On-screen Show (4:3)</PresentationFormat>
  <Paragraphs>206</Paragraphs>
  <Slides>59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Arial</vt:lpstr>
      <vt:lpstr>Wingdings</vt:lpstr>
      <vt:lpstr>Arial Black</vt:lpstr>
      <vt:lpstr>Trebuchet MS</vt:lpstr>
      <vt:lpstr>Candara</vt:lpstr>
      <vt:lpstr>Times New Roman</vt:lpstr>
      <vt:lpstr>Gill Sans MT Condensed</vt:lpstr>
      <vt:lpstr>Berlin Sans FB Demi</vt:lpstr>
      <vt:lpstr>Symbol</vt:lpstr>
      <vt:lpstr>Monotype Corsiva</vt:lpstr>
      <vt:lpstr>Wingdings 2</vt:lpstr>
      <vt:lpstr>Network Blitz</vt:lpstr>
      <vt:lpstr>Opulent</vt:lpstr>
      <vt:lpstr>Waveform</vt:lpstr>
      <vt:lpstr>Mobile Computing </vt:lpstr>
      <vt:lpstr>Presentation Outline</vt:lpstr>
      <vt:lpstr>What Is Mobile Computing? (Cont.)</vt:lpstr>
      <vt:lpstr>Comparison to Wired Net.</vt:lpstr>
      <vt:lpstr>Why Go Mobile?</vt:lpstr>
      <vt:lpstr>Applications of Mobile Computing (Cont.)</vt:lpstr>
      <vt:lpstr>Challenges</vt:lpstr>
      <vt:lpstr>Future of Mobile Computing</vt:lpstr>
      <vt:lpstr>Features of Android</vt:lpstr>
      <vt:lpstr>Conclusion</vt:lpstr>
      <vt:lpstr>Thank You</vt:lpstr>
      <vt:lpstr>PowerPoint Presentation</vt:lpstr>
      <vt:lpstr>PowerPoint Presentation</vt:lpstr>
      <vt:lpstr>What is Android?</vt:lpstr>
      <vt:lpstr>Android Software Stack Architecture</vt:lpstr>
      <vt:lpstr>Brief History</vt:lpstr>
      <vt:lpstr>Android Version Market Share</vt:lpstr>
      <vt:lpstr>Installation on Eclipse</vt:lpstr>
      <vt:lpstr>Application Components</vt:lpstr>
      <vt:lpstr>ActivitY  CYCLE</vt:lpstr>
      <vt:lpstr>Inside  an Activity</vt:lpstr>
      <vt:lpstr>Services</vt:lpstr>
      <vt:lpstr>Services CYCLE</vt:lpstr>
      <vt:lpstr>Project Components</vt:lpstr>
      <vt:lpstr>Project  Component  on Eclipse</vt:lpstr>
      <vt:lpstr>R Class</vt:lpstr>
      <vt:lpstr>R.Java Class</vt:lpstr>
      <vt:lpstr>Drawables</vt:lpstr>
      <vt:lpstr>Layouts</vt:lpstr>
      <vt:lpstr>Resources &amp; Acknowledgements</vt:lpstr>
      <vt:lpstr>THANK YOU VERY MUCH!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Computing</dc:title>
  <dc:creator>t</dc:creator>
  <cp:lastModifiedBy>dr kareem</cp:lastModifiedBy>
  <cp:revision>46</cp:revision>
  <dcterms:created xsi:type="dcterms:W3CDTF">2004-03-26T03:49:23Z</dcterms:created>
  <dcterms:modified xsi:type="dcterms:W3CDTF">2020-03-02T18:07:22Z</dcterms:modified>
</cp:coreProperties>
</file>