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C133F-6D00-43DC-BC0A-187E0267362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66DBE-623C-475E-BDA7-C35D30D8F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66DBE-623C-475E-BDA7-C35D30D8FB0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A049CB-7E96-4B17-9D0F-A79771A91AC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8AE75-24AC-44E3-A7A3-C276B9380E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1667470"/>
            <a:ext cx="2392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en-US" sz="5400" b="1" baseline="300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</a:t>
            </a:r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Year</a:t>
            </a:r>
            <a:endParaRPr lang="en-US" sz="54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304800"/>
            <a:ext cx="6175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Computer Programs</a:t>
            </a:r>
            <a:endParaRPr lang="en-US" sz="54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895600"/>
            <a:ext cx="8028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Atmospheric Science Dept.</a:t>
            </a:r>
            <a:endParaRPr lang="en-US" sz="54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4343400"/>
            <a:ext cx="5107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Fortran f95 code</a:t>
            </a:r>
            <a:endParaRPr lang="en-US" sz="54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096000"/>
            <a:ext cx="3139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</a:rPr>
              <a:t>Lec</a:t>
            </a:r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</a:rPr>
              <a:t>. Omar L. Khalid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43000" y="304800"/>
            <a:ext cx="6546531" cy="5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18968" tIns="3174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Fortran Interface Components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1143000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76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Title bar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76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Menu bar : file – view – build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2362200"/>
            <a:ext cx="6022349" cy="5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18968" tIns="3174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variables naming Conditions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3124200"/>
            <a:ext cx="8686800" cy="259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76300" algn="l"/>
              </a:tabLst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must begin with a letter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76300" algn="l"/>
              </a:tabLst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can’t include a space,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program use the underscore (F95 , F_95).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76300" algn="l"/>
              </a:tabLst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Variable name should not overtake 30 characters .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85800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Data types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599" y="1371600"/>
            <a:ext cx="86868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 ( -1 , 0 , 1 )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: (1.4 , -1.4 , 1.4e2 . 1.4e-2)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Complex :  (real numbers ) and (imaginary part ) == Z = X  + Yi, for example : Complex ( 2.0 , -1.0 ) === 2.0 – 1.0i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Logical : (. true . and . false .)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Characters : (‘signal quotes’ , “double quotes” )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96240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Note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799" y="4678740"/>
            <a:ext cx="86106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 , j , k , l , m , n ) are integers and the rest are real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! ) this symbol is use to add a note on the program steps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&amp; ) this symbol is use to continue the line , for example :                Cos ( alpha ) = b*b – c*c - &amp; 2*b*c*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6332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Arithmetic operation in Fortran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752600"/>
          <a:ext cx="7772400" cy="391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Example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Result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2800" kern="1200" baseline="30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Raise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 power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 x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Multiply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 /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Divide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 + 3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Addition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2 - 3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Subtraction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834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Priorities of Math Operations in Fortran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61999" y="990600"/>
            <a:ext cx="76962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Arches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powers (from right to left)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Multiplication and division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762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Addition and subtraction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352800"/>
            <a:ext cx="6172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8600" y="3472696"/>
            <a:ext cx="6172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968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Input and Output Codes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Input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read*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Output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print*, write (*,*)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53200" y="990600"/>
            <a:ext cx="22860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53200" y="1066800"/>
            <a:ext cx="236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Homework </a:t>
            </a:r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4 + 8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/ 2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(2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3x(1+2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3x2+1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8600" y="5334000"/>
            <a:ext cx="8382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53340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Homework </a:t>
            </a:r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x+y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)/(x+2)      xyz      xy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(x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y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    sin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34425"/>
            <a:ext cx="4849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Mathematical functions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686580"/>
            <a:ext cx="3517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Exponential Functions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710180"/>
          <a:ext cx="7924800" cy="285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4267200"/>
              </a:tblGrid>
              <a:tr h="487172">
                <a:tc>
                  <a:txBody>
                    <a:bodyPr/>
                    <a:lstStyle/>
                    <a:p>
                      <a:pPr marL="43688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Example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F.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in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F95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3425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Operation</a:t>
                      </a:r>
                      <a:endParaRPr lang="en-US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73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en-US" sz="2400" kern="1200" baseline="30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Exp(x)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7310" marR="0"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Exponential function</a:t>
                      </a:r>
                    </a:p>
                  </a:txBody>
                  <a:tcPr marL="0" marR="0" marT="0" marB="0" anchor="ctr"/>
                </a:tc>
              </a:tr>
              <a:tr h="473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log(x)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log(x)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Natural logarithmic function</a:t>
                      </a:r>
                    </a:p>
                  </a:txBody>
                  <a:tcPr marL="0" marR="0" marT="0" marB="0" anchor="ctr"/>
                </a:tc>
              </a:tr>
              <a:tr h="473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√x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ct val="150000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Sqrt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(x)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marR="0" algn="ctr">
                        <a:lnSpc>
                          <a:spcPct val="150000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Square rote function</a:t>
                      </a:r>
                    </a:p>
                  </a:txBody>
                  <a:tcPr marL="0" marR="0" marT="0" marB="0" anchor="ctr"/>
                </a:tc>
              </a:tr>
              <a:tr h="473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IxI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ct val="150000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Abs(x)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marR="0" algn="ctr">
                        <a:lnSpc>
                          <a:spcPct val="150000"/>
                        </a:lnSpc>
                        <a:spcBef>
                          <a:spcPts val="8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Absolute function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5135"/>
            <a:ext cx="4497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Trigonometric Functions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487239"/>
          <a:ext cx="8077200" cy="346576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38400"/>
                <a:gridCol w="3259494"/>
                <a:gridCol w="2379306"/>
              </a:tblGrid>
              <a:tr h="496639">
                <a:tc>
                  <a:txBody>
                    <a:bodyPr/>
                    <a:lstStyle/>
                    <a:p>
                      <a:pPr marL="393065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Fortran forms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319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Type of argument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7485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Type of result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3961"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sin(x)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real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3961"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cos</a:t>
                      </a:r>
                      <a:r>
                        <a:rPr lang="en-US" sz="2400" dirty="0" smtClean="0"/>
                        <a:t>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real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6639">
                <a:tc>
                  <a:txBody>
                    <a:bodyPr/>
                    <a:lstStyle/>
                    <a:p>
                      <a:pPr marL="67945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tan(x)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real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3961"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atan</a:t>
                      </a:r>
                      <a:r>
                        <a:rPr lang="en-US" sz="2400" dirty="0" smtClean="0"/>
                        <a:t>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6639"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sinh</a:t>
                      </a:r>
                      <a:r>
                        <a:rPr lang="en-US" sz="2400" dirty="0" smtClean="0"/>
                        <a:t>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real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93961"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cosh</a:t>
                      </a:r>
                      <a:r>
                        <a:rPr lang="en-US" sz="2400" dirty="0" smtClean="0"/>
                        <a:t>(x)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real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real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"/>
            <a:ext cx="6330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Routing &amp; Remainder functions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9906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floor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Round toward negative infinity ( - ∞ ) : floor ( -3.4) = -4 , floor ( 3.4 ) =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Converts any number to an integer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(0.3)=0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(-0.3)=0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(3.9)=3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Round to nearest integer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(5.9)=6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(-5.9)=-6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Convert number to real : real(-1.5)=-1.5000 , real(8)=8.000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Modulus after division : mod(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a-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(a/b)*b ::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mod(4,2)=0 , mod(9,4)=1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876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modulo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Remainder after division : modulo(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)== a-floor(a/b)*b :: modulo(8,10)=8 , modulo(-1,20)=-1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4290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Mod(6,10)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(4.3) , floor(5.4)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(6.9) , modulo(8,10)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real(2.4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 ,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(-3.4)	Mod(5,8)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(6.8) , floor(5.5)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(9.6) , modulo(8,10) , real(9/9)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(-3.5)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981670"/>
            <a:ext cx="3361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cap="none" spc="0" dirty="0" smtClean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week </a:t>
            </a:r>
            <a:endParaRPr lang="en-US" sz="5400" b="1" i="1" u="sng" cap="none" spc="0" dirty="0">
              <a:ln w="18000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2514600"/>
            <a:ext cx="4685898" cy="24313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8000">
                  <a:noFill/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Flowchart </a:t>
            </a:r>
          </a:p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8000">
                  <a:noFill/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Pseudocode</a:t>
            </a:r>
            <a:r>
              <a:rPr lang="en-US" sz="5400" b="1" cap="none" spc="0" dirty="0" smtClean="0">
                <a:ln w="18000">
                  <a:noFill/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5400" b="1" cap="none" spc="0" dirty="0">
              <a:ln w="18000">
                <a:noFill/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525</Words>
  <Application>Microsoft Office PowerPoint</Application>
  <PresentationFormat>On-screen Show (4:3)</PresentationFormat>
  <Paragraphs>108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</dc:creator>
  <cp:lastModifiedBy>omar</cp:lastModifiedBy>
  <cp:revision>10</cp:revision>
  <dcterms:created xsi:type="dcterms:W3CDTF">2020-02-25T16:15:30Z</dcterms:created>
  <dcterms:modified xsi:type="dcterms:W3CDTF">2020-02-25T17:32:36Z</dcterms:modified>
</cp:coreProperties>
</file>