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6" r:id="rId5"/>
    <p:sldId id="262" r:id="rId6"/>
    <p:sldId id="263" r:id="rId7"/>
    <p:sldId id="282" r:id="rId8"/>
    <p:sldId id="290" r:id="rId9"/>
    <p:sldId id="272" r:id="rId10"/>
    <p:sldId id="280" r:id="rId11"/>
    <p:sldId id="277" r:id="rId12"/>
    <p:sldId id="276" r:id="rId13"/>
    <p:sldId id="281" r:id="rId14"/>
    <p:sldId id="284" r:id="rId15"/>
    <p:sldId id="278" r:id="rId16"/>
    <p:sldId id="285"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98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E3547-18DB-46B5-8410-53E7FE7F131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2F60947-9FDB-4D8E-BD11-3CE6A6F369B0}">
      <dgm:prSet phldrT="[Text]" custT="1"/>
      <dgm:spPr/>
      <dgm:t>
        <a:bodyPr/>
        <a:lstStyle/>
        <a:p>
          <a:r>
            <a:rPr lang="en-US" sz="1400" b="1" dirty="0" smtClean="0"/>
            <a:t>Completeness</a:t>
          </a:r>
          <a:endParaRPr lang="en-US" sz="1400" b="1" dirty="0"/>
        </a:p>
      </dgm:t>
    </dgm:pt>
    <dgm:pt modelId="{72ABBF27-A073-4055-BC10-501604537AE9}" type="parTrans" cxnId="{39CF5F06-8529-4733-A51F-E5E54F91C76C}">
      <dgm:prSet/>
      <dgm:spPr/>
      <dgm:t>
        <a:bodyPr/>
        <a:lstStyle/>
        <a:p>
          <a:endParaRPr lang="en-US"/>
        </a:p>
      </dgm:t>
    </dgm:pt>
    <dgm:pt modelId="{45ABF32E-B6D4-4632-94B4-573D52943292}" type="sibTrans" cxnId="{39CF5F06-8529-4733-A51F-E5E54F91C76C}">
      <dgm:prSet/>
      <dgm:spPr/>
      <dgm:t>
        <a:bodyPr/>
        <a:lstStyle/>
        <a:p>
          <a:endParaRPr lang="en-US"/>
        </a:p>
      </dgm:t>
    </dgm:pt>
    <dgm:pt modelId="{06A3C512-A83D-430A-A447-AEAB456CD629}">
      <dgm:prSet phldrT="[Text]" custT="1"/>
      <dgm:spPr/>
      <dgm:t>
        <a:bodyPr/>
        <a:lstStyle/>
        <a:p>
          <a:r>
            <a:rPr lang="en-US" sz="1400" b="1" dirty="0" smtClean="0"/>
            <a:t>Source Trustworthiness</a:t>
          </a:r>
          <a:endParaRPr lang="en-US" sz="1400" b="1" dirty="0"/>
        </a:p>
      </dgm:t>
    </dgm:pt>
    <dgm:pt modelId="{5A7EEDD3-C186-4C43-B5F6-218EE55A771A}" type="parTrans" cxnId="{9A2EB242-9DC3-4329-A87A-6086183142B7}">
      <dgm:prSet/>
      <dgm:spPr/>
      <dgm:t>
        <a:bodyPr/>
        <a:lstStyle/>
        <a:p>
          <a:endParaRPr lang="en-US"/>
        </a:p>
      </dgm:t>
    </dgm:pt>
    <dgm:pt modelId="{AB81F023-FECE-4473-9163-586D0F2667A3}" type="sibTrans" cxnId="{9A2EB242-9DC3-4329-A87A-6086183142B7}">
      <dgm:prSet/>
      <dgm:spPr/>
      <dgm:t>
        <a:bodyPr/>
        <a:lstStyle/>
        <a:p>
          <a:endParaRPr lang="en-US"/>
        </a:p>
      </dgm:t>
    </dgm:pt>
    <dgm:pt modelId="{B701DF5E-B8B2-4E59-A873-96D28F378220}">
      <dgm:prSet phldrT="[Text]" custT="1"/>
      <dgm:spPr/>
      <dgm:t>
        <a:bodyPr/>
        <a:lstStyle/>
        <a:p>
          <a:r>
            <a:rPr lang="en-US" sz="1400" b="1" dirty="0" smtClean="0"/>
            <a:t>Communication with the right person</a:t>
          </a:r>
          <a:endParaRPr lang="en-US" sz="1400" b="1" dirty="0"/>
        </a:p>
      </dgm:t>
    </dgm:pt>
    <dgm:pt modelId="{9931EBD5-735F-4109-9AEA-F7CEB5115362}" type="parTrans" cxnId="{EC9EA027-C151-4C72-897B-A23B67C70A27}">
      <dgm:prSet/>
      <dgm:spPr/>
      <dgm:t>
        <a:bodyPr/>
        <a:lstStyle/>
        <a:p>
          <a:endParaRPr lang="en-US"/>
        </a:p>
      </dgm:t>
    </dgm:pt>
    <dgm:pt modelId="{464C02AF-3354-4E8B-A42C-6ED061FBBD83}" type="sibTrans" cxnId="{EC9EA027-C151-4C72-897B-A23B67C70A27}">
      <dgm:prSet/>
      <dgm:spPr/>
      <dgm:t>
        <a:bodyPr/>
        <a:lstStyle/>
        <a:p>
          <a:endParaRPr lang="en-US"/>
        </a:p>
      </dgm:t>
    </dgm:pt>
    <dgm:pt modelId="{CC3EB505-9512-4E97-9B71-3F3F0F152FC2}">
      <dgm:prSet phldrT="[Text]" custT="1"/>
      <dgm:spPr/>
      <dgm:t>
        <a:bodyPr/>
        <a:lstStyle/>
        <a:p>
          <a:r>
            <a:rPr lang="en-US" sz="1400" b="1" dirty="0" smtClean="0"/>
            <a:t>Detail</a:t>
          </a:r>
          <a:endParaRPr lang="en-US" sz="1400" b="1" dirty="0"/>
        </a:p>
      </dgm:t>
    </dgm:pt>
    <dgm:pt modelId="{0B975FCC-9EE0-428A-A406-F146D90B4A63}" type="parTrans" cxnId="{5BB3706D-CBD9-40F3-96D0-7CF58F6C6056}">
      <dgm:prSet/>
      <dgm:spPr/>
      <dgm:t>
        <a:bodyPr/>
        <a:lstStyle/>
        <a:p>
          <a:endParaRPr lang="en-US"/>
        </a:p>
      </dgm:t>
    </dgm:pt>
    <dgm:pt modelId="{677CBB05-7F73-4843-BCC4-8C5D11616A7E}" type="sibTrans" cxnId="{5BB3706D-CBD9-40F3-96D0-7CF58F6C6056}">
      <dgm:prSet/>
      <dgm:spPr/>
      <dgm:t>
        <a:bodyPr/>
        <a:lstStyle/>
        <a:p>
          <a:endParaRPr lang="en-US"/>
        </a:p>
      </dgm:t>
    </dgm:pt>
    <dgm:pt modelId="{E28A9D9C-D6C6-47C5-94E1-292263CBA1FF}">
      <dgm:prSet phldrT="[Text]" custT="1"/>
      <dgm:spPr/>
      <dgm:t>
        <a:bodyPr/>
        <a:lstStyle/>
        <a:p>
          <a:r>
            <a:rPr lang="en-US" sz="1400" b="1" dirty="0" smtClean="0"/>
            <a:t>Comprehension</a:t>
          </a:r>
          <a:endParaRPr lang="en-US" sz="1400" b="1" dirty="0"/>
        </a:p>
      </dgm:t>
    </dgm:pt>
    <dgm:pt modelId="{C93AFB10-F997-4D36-8AEC-FDF2D11AACE0}" type="parTrans" cxnId="{9939E9B8-0FAE-4C12-AC8D-C981FED3D45A}">
      <dgm:prSet/>
      <dgm:spPr/>
      <dgm:t>
        <a:bodyPr/>
        <a:lstStyle/>
        <a:p>
          <a:endParaRPr lang="en-US"/>
        </a:p>
      </dgm:t>
    </dgm:pt>
    <dgm:pt modelId="{BFA8CA57-88AB-4A80-A576-37486460D6A7}" type="sibTrans" cxnId="{9939E9B8-0FAE-4C12-AC8D-C981FED3D45A}">
      <dgm:prSet/>
      <dgm:spPr/>
      <dgm:t>
        <a:bodyPr/>
        <a:lstStyle/>
        <a:p>
          <a:endParaRPr lang="en-US"/>
        </a:p>
      </dgm:t>
    </dgm:pt>
    <dgm:pt modelId="{AB403CAD-1162-4375-BEBF-213B2EAAE83B}">
      <dgm:prSet custT="1"/>
      <dgm:spPr/>
      <dgm:t>
        <a:bodyPr/>
        <a:lstStyle/>
        <a:p>
          <a:r>
            <a:rPr lang="en-US" sz="1400" b="1" dirty="0" smtClean="0"/>
            <a:t>Punctuality</a:t>
          </a:r>
          <a:endParaRPr lang="en-US" sz="1400" b="1" dirty="0"/>
        </a:p>
      </dgm:t>
    </dgm:pt>
    <dgm:pt modelId="{082AB51D-D21B-4595-9660-BFDAFFF3687C}" type="parTrans" cxnId="{DB0696B4-BCC4-4715-8505-36263AD2C90E}">
      <dgm:prSet/>
      <dgm:spPr/>
      <dgm:t>
        <a:bodyPr/>
        <a:lstStyle/>
        <a:p>
          <a:endParaRPr lang="en-US"/>
        </a:p>
      </dgm:t>
    </dgm:pt>
    <dgm:pt modelId="{6D340CBD-17A9-4736-9348-A6AD7E7ED667}" type="sibTrans" cxnId="{DB0696B4-BCC4-4715-8505-36263AD2C90E}">
      <dgm:prSet/>
      <dgm:spPr/>
      <dgm:t>
        <a:bodyPr/>
        <a:lstStyle/>
        <a:p>
          <a:endParaRPr lang="en-US"/>
        </a:p>
      </dgm:t>
    </dgm:pt>
    <dgm:pt modelId="{24DF5CC4-5B64-40D6-904B-7C7F6BAF3B7E}" type="pres">
      <dgm:prSet presAssocID="{9F4E3547-18DB-46B5-8410-53E7FE7F1318}" presName="Name0" presStyleCnt="0">
        <dgm:presLayoutVars>
          <dgm:dir/>
          <dgm:animLvl val="lvl"/>
          <dgm:resizeHandles val="exact"/>
        </dgm:presLayoutVars>
      </dgm:prSet>
      <dgm:spPr/>
      <dgm:t>
        <a:bodyPr/>
        <a:lstStyle/>
        <a:p>
          <a:endParaRPr lang="en-US"/>
        </a:p>
      </dgm:t>
    </dgm:pt>
    <dgm:pt modelId="{1BD356A3-0057-438E-8071-F454DD7AEF5A}" type="pres">
      <dgm:prSet presAssocID="{A2F60947-9FDB-4D8E-BD11-3CE6A6F369B0}" presName="linNode" presStyleCnt="0"/>
      <dgm:spPr/>
    </dgm:pt>
    <dgm:pt modelId="{1D64B636-FFA0-4665-8F8C-11C96866CD85}" type="pres">
      <dgm:prSet presAssocID="{A2F60947-9FDB-4D8E-BD11-3CE6A6F369B0}" presName="parentText" presStyleLbl="node1" presStyleIdx="0" presStyleCnt="6" custScaleX="140251">
        <dgm:presLayoutVars>
          <dgm:chMax val="1"/>
          <dgm:bulletEnabled val="1"/>
        </dgm:presLayoutVars>
      </dgm:prSet>
      <dgm:spPr/>
      <dgm:t>
        <a:bodyPr/>
        <a:lstStyle/>
        <a:p>
          <a:endParaRPr lang="en-US"/>
        </a:p>
      </dgm:t>
    </dgm:pt>
    <dgm:pt modelId="{2A37ACAA-4BA0-440D-BF88-73B74AC4F6AD}" type="pres">
      <dgm:prSet presAssocID="{45ABF32E-B6D4-4632-94B4-573D52943292}" presName="sp" presStyleCnt="0"/>
      <dgm:spPr/>
    </dgm:pt>
    <dgm:pt modelId="{6B81157C-6054-4570-B4D5-8A8058B86990}" type="pres">
      <dgm:prSet presAssocID="{06A3C512-A83D-430A-A447-AEAB456CD629}" presName="linNode" presStyleCnt="0"/>
      <dgm:spPr/>
    </dgm:pt>
    <dgm:pt modelId="{D54F4A3B-5137-4B79-BC7C-E50A6D8990CC}" type="pres">
      <dgm:prSet presAssocID="{06A3C512-A83D-430A-A447-AEAB456CD629}" presName="parentText" presStyleLbl="node1" presStyleIdx="1" presStyleCnt="6" custScaleX="141509">
        <dgm:presLayoutVars>
          <dgm:chMax val="1"/>
          <dgm:bulletEnabled val="1"/>
        </dgm:presLayoutVars>
      </dgm:prSet>
      <dgm:spPr/>
      <dgm:t>
        <a:bodyPr/>
        <a:lstStyle/>
        <a:p>
          <a:endParaRPr lang="en-US"/>
        </a:p>
      </dgm:t>
    </dgm:pt>
    <dgm:pt modelId="{BF4BC824-D3E5-430F-B365-777F1A5C5913}" type="pres">
      <dgm:prSet presAssocID="{AB81F023-FECE-4473-9163-586D0F2667A3}" presName="sp" presStyleCnt="0"/>
      <dgm:spPr/>
    </dgm:pt>
    <dgm:pt modelId="{A1CCE12D-2741-4E1D-AC95-2694EAD9CEC1}" type="pres">
      <dgm:prSet presAssocID="{B701DF5E-B8B2-4E59-A873-96D28F378220}" presName="linNode" presStyleCnt="0"/>
      <dgm:spPr/>
    </dgm:pt>
    <dgm:pt modelId="{0C6C7F3C-4A0D-48F1-8C51-5A7DCDEA6C27}" type="pres">
      <dgm:prSet presAssocID="{B701DF5E-B8B2-4E59-A873-96D28F378220}" presName="parentText" presStyleLbl="node1" presStyleIdx="2" presStyleCnt="6" custScaleX="234171">
        <dgm:presLayoutVars>
          <dgm:chMax val="1"/>
          <dgm:bulletEnabled val="1"/>
        </dgm:presLayoutVars>
      </dgm:prSet>
      <dgm:spPr/>
      <dgm:t>
        <a:bodyPr/>
        <a:lstStyle/>
        <a:p>
          <a:endParaRPr lang="en-US"/>
        </a:p>
      </dgm:t>
    </dgm:pt>
    <dgm:pt modelId="{0E20900B-C0C0-4094-B4B0-4E2A6F2E336B}" type="pres">
      <dgm:prSet presAssocID="{464C02AF-3354-4E8B-A42C-6ED061FBBD83}" presName="sp" presStyleCnt="0"/>
      <dgm:spPr/>
    </dgm:pt>
    <dgm:pt modelId="{87A24E0D-9D56-4F91-97F1-DB8009DF6158}" type="pres">
      <dgm:prSet presAssocID="{CC3EB505-9512-4E97-9B71-3F3F0F152FC2}" presName="linNode" presStyleCnt="0"/>
      <dgm:spPr/>
    </dgm:pt>
    <dgm:pt modelId="{BFB3547C-4427-43EE-AD70-15071FE5DBA3}" type="pres">
      <dgm:prSet presAssocID="{CC3EB505-9512-4E97-9B71-3F3F0F152FC2}" presName="parentText" presStyleLbl="node1" presStyleIdx="3" presStyleCnt="6" custScaleX="128931">
        <dgm:presLayoutVars>
          <dgm:chMax val="1"/>
          <dgm:bulletEnabled val="1"/>
        </dgm:presLayoutVars>
      </dgm:prSet>
      <dgm:spPr/>
      <dgm:t>
        <a:bodyPr/>
        <a:lstStyle/>
        <a:p>
          <a:endParaRPr lang="en-US"/>
        </a:p>
      </dgm:t>
    </dgm:pt>
    <dgm:pt modelId="{523F8DDE-15C4-4E7B-B0EC-CF64CCC9446F}" type="pres">
      <dgm:prSet presAssocID="{677CBB05-7F73-4843-BCC4-8C5D11616A7E}" presName="sp" presStyleCnt="0"/>
      <dgm:spPr/>
    </dgm:pt>
    <dgm:pt modelId="{B2FA15D4-9D01-48D1-A561-01DAAC1D03C5}" type="pres">
      <dgm:prSet presAssocID="{AB403CAD-1162-4375-BEBF-213B2EAAE83B}" presName="linNode" presStyleCnt="0"/>
      <dgm:spPr/>
    </dgm:pt>
    <dgm:pt modelId="{11A88B99-E436-43DD-A35A-FE9A9810AA5E}" type="pres">
      <dgm:prSet presAssocID="{AB403CAD-1162-4375-BEBF-213B2EAAE83B}" presName="parentText" presStyleLbl="node1" presStyleIdx="4" presStyleCnt="6" custScaleX="131446">
        <dgm:presLayoutVars>
          <dgm:chMax val="1"/>
          <dgm:bulletEnabled val="1"/>
        </dgm:presLayoutVars>
      </dgm:prSet>
      <dgm:spPr/>
      <dgm:t>
        <a:bodyPr/>
        <a:lstStyle/>
        <a:p>
          <a:endParaRPr lang="en-US"/>
        </a:p>
      </dgm:t>
    </dgm:pt>
    <dgm:pt modelId="{285C9E67-E001-4C48-B54F-57CB903AA4E1}" type="pres">
      <dgm:prSet presAssocID="{6D340CBD-17A9-4736-9348-A6AD7E7ED667}" presName="sp" presStyleCnt="0"/>
      <dgm:spPr/>
    </dgm:pt>
    <dgm:pt modelId="{F899253C-3E8F-4319-9341-3003CC6DE3F5}" type="pres">
      <dgm:prSet presAssocID="{E28A9D9C-D6C6-47C5-94E1-292263CBA1FF}" presName="linNode" presStyleCnt="0"/>
      <dgm:spPr/>
    </dgm:pt>
    <dgm:pt modelId="{CF305194-87CA-4283-9924-8C1D2723DB2B}" type="pres">
      <dgm:prSet presAssocID="{E28A9D9C-D6C6-47C5-94E1-292263CBA1FF}" presName="parentText" presStyleLbl="node1" presStyleIdx="5" presStyleCnt="6" custScaleX="128930">
        <dgm:presLayoutVars>
          <dgm:chMax val="1"/>
          <dgm:bulletEnabled val="1"/>
        </dgm:presLayoutVars>
      </dgm:prSet>
      <dgm:spPr/>
      <dgm:t>
        <a:bodyPr/>
        <a:lstStyle/>
        <a:p>
          <a:endParaRPr lang="en-US"/>
        </a:p>
      </dgm:t>
    </dgm:pt>
  </dgm:ptLst>
  <dgm:cxnLst>
    <dgm:cxn modelId="{301C9CF0-3BFE-4D8F-A6CE-77253BC81645}" type="presOf" srcId="{AB403CAD-1162-4375-BEBF-213B2EAAE83B}" destId="{11A88B99-E436-43DD-A35A-FE9A9810AA5E}" srcOrd="0" destOrd="0" presId="urn:microsoft.com/office/officeart/2005/8/layout/vList5"/>
    <dgm:cxn modelId="{395147BD-F698-457A-BC83-55938C99F010}" type="presOf" srcId="{A2F60947-9FDB-4D8E-BD11-3CE6A6F369B0}" destId="{1D64B636-FFA0-4665-8F8C-11C96866CD85}" srcOrd="0" destOrd="0" presId="urn:microsoft.com/office/officeart/2005/8/layout/vList5"/>
    <dgm:cxn modelId="{DB0696B4-BCC4-4715-8505-36263AD2C90E}" srcId="{9F4E3547-18DB-46B5-8410-53E7FE7F1318}" destId="{AB403CAD-1162-4375-BEBF-213B2EAAE83B}" srcOrd="4" destOrd="0" parTransId="{082AB51D-D21B-4595-9660-BFDAFFF3687C}" sibTransId="{6D340CBD-17A9-4736-9348-A6AD7E7ED667}"/>
    <dgm:cxn modelId="{5BB3706D-CBD9-40F3-96D0-7CF58F6C6056}" srcId="{9F4E3547-18DB-46B5-8410-53E7FE7F1318}" destId="{CC3EB505-9512-4E97-9B71-3F3F0F152FC2}" srcOrd="3" destOrd="0" parTransId="{0B975FCC-9EE0-428A-A406-F146D90B4A63}" sibTransId="{677CBB05-7F73-4843-BCC4-8C5D11616A7E}"/>
    <dgm:cxn modelId="{5EEF9DF4-94D6-4809-81BE-33929D7C77A4}" type="presOf" srcId="{06A3C512-A83D-430A-A447-AEAB456CD629}" destId="{D54F4A3B-5137-4B79-BC7C-E50A6D8990CC}" srcOrd="0" destOrd="0" presId="urn:microsoft.com/office/officeart/2005/8/layout/vList5"/>
    <dgm:cxn modelId="{E8BE2B74-734C-494A-A3EF-1EEA6DC2885B}" type="presOf" srcId="{B701DF5E-B8B2-4E59-A873-96D28F378220}" destId="{0C6C7F3C-4A0D-48F1-8C51-5A7DCDEA6C27}" srcOrd="0" destOrd="0" presId="urn:microsoft.com/office/officeart/2005/8/layout/vList5"/>
    <dgm:cxn modelId="{EC9EA027-C151-4C72-897B-A23B67C70A27}" srcId="{9F4E3547-18DB-46B5-8410-53E7FE7F1318}" destId="{B701DF5E-B8B2-4E59-A873-96D28F378220}" srcOrd="2" destOrd="0" parTransId="{9931EBD5-735F-4109-9AEA-F7CEB5115362}" sibTransId="{464C02AF-3354-4E8B-A42C-6ED061FBBD83}"/>
    <dgm:cxn modelId="{9939E9B8-0FAE-4C12-AC8D-C981FED3D45A}" srcId="{9F4E3547-18DB-46B5-8410-53E7FE7F1318}" destId="{E28A9D9C-D6C6-47C5-94E1-292263CBA1FF}" srcOrd="5" destOrd="0" parTransId="{C93AFB10-F997-4D36-8AEC-FDF2D11AACE0}" sibTransId="{BFA8CA57-88AB-4A80-A576-37486460D6A7}"/>
    <dgm:cxn modelId="{39CF5F06-8529-4733-A51F-E5E54F91C76C}" srcId="{9F4E3547-18DB-46B5-8410-53E7FE7F1318}" destId="{A2F60947-9FDB-4D8E-BD11-3CE6A6F369B0}" srcOrd="0" destOrd="0" parTransId="{72ABBF27-A073-4055-BC10-501604537AE9}" sibTransId="{45ABF32E-B6D4-4632-94B4-573D52943292}"/>
    <dgm:cxn modelId="{9349BAA0-FB91-47FD-BFAB-EE7C18A13BF2}" type="presOf" srcId="{9F4E3547-18DB-46B5-8410-53E7FE7F1318}" destId="{24DF5CC4-5B64-40D6-904B-7C7F6BAF3B7E}" srcOrd="0" destOrd="0" presId="urn:microsoft.com/office/officeart/2005/8/layout/vList5"/>
    <dgm:cxn modelId="{4056293F-FEFD-4685-8019-9BF26AD10FC0}" type="presOf" srcId="{CC3EB505-9512-4E97-9B71-3F3F0F152FC2}" destId="{BFB3547C-4427-43EE-AD70-15071FE5DBA3}" srcOrd="0" destOrd="0" presId="urn:microsoft.com/office/officeart/2005/8/layout/vList5"/>
    <dgm:cxn modelId="{50F668CA-BF54-499B-BB82-1D8332A85B0C}" type="presOf" srcId="{E28A9D9C-D6C6-47C5-94E1-292263CBA1FF}" destId="{CF305194-87CA-4283-9924-8C1D2723DB2B}" srcOrd="0" destOrd="0" presId="urn:microsoft.com/office/officeart/2005/8/layout/vList5"/>
    <dgm:cxn modelId="{9A2EB242-9DC3-4329-A87A-6086183142B7}" srcId="{9F4E3547-18DB-46B5-8410-53E7FE7F1318}" destId="{06A3C512-A83D-430A-A447-AEAB456CD629}" srcOrd="1" destOrd="0" parTransId="{5A7EEDD3-C186-4C43-B5F6-218EE55A771A}" sibTransId="{AB81F023-FECE-4473-9163-586D0F2667A3}"/>
    <dgm:cxn modelId="{84AEF6F5-EAF5-40C5-9079-F2902BF99002}" type="presParOf" srcId="{24DF5CC4-5B64-40D6-904B-7C7F6BAF3B7E}" destId="{1BD356A3-0057-438E-8071-F454DD7AEF5A}" srcOrd="0" destOrd="0" presId="urn:microsoft.com/office/officeart/2005/8/layout/vList5"/>
    <dgm:cxn modelId="{19C6DE96-CB99-476D-8D0A-B6D909DFF14F}" type="presParOf" srcId="{1BD356A3-0057-438E-8071-F454DD7AEF5A}" destId="{1D64B636-FFA0-4665-8F8C-11C96866CD85}" srcOrd="0" destOrd="0" presId="urn:microsoft.com/office/officeart/2005/8/layout/vList5"/>
    <dgm:cxn modelId="{906FD9CD-C0F0-4CAE-9D0D-D83F5DF31534}" type="presParOf" srcId="{24DF5CC4-5B64-40D6-904B-7C7F6BAF3B7E}" destId="{2A37ACAA-4BA0-440D-BF88-73B74AC4F6AD}" srcOrd="1" destOrd="0" presId="urn:microsoft.com/office/officeart/2005/8/layout/vList5"/>
    <dgm:cxn modelId="{7447F14A-683D-46FB-9401-7AA82DDB4739}" type="presParOf" srcId="{24DF5CC4-5B64-40D6-904B-7C7F6BAF3B7E}" destId="{6B81157C-6054-4570-B4D5-8A8058B86990}" srcOrd="2" destOrd="0" presId="urn:microsoft.com/office/officeart/2005/8/layout/vList5"/>
    <dgm:cxn modelId="{AA757E18-677B-4DB0-A4DC-F6E5FE3278F7}" type="presParOf" srcId="{6B81157C-6054-4570-B4D5-8A8058B86990}" destId="{D54F4A3B-5137-4B79-BC7C-E50A6D8990CC}" srcOrd="0" destOrd="0" presId="urn:microsoft.com/office/officeart/2005/8/layout/vList5"/>
    <dgm:cxn modelId="{55233485-5E54-409D-9E39-1B0465D36406}" type="presParOf" srcId="{24DF5CC4-5B64-40D6-904B-7C7F6BAF3B7E}" destId="{BF4BC824-D3E5-430F-B365-777F1A5C5913}" srcOrd="3" destOrd="0" presId="urn:microsoft.com/office/officeart/2005/8/layout/vList5"/>
    <dgm:cxn modelId="{94DFCCAB-5794-4D53-827B-0DD12D3191DE}" type="presParOf" srcId="{24DF5CC4-5B64-40D6-904B-7C7F6BAF3B7E}" destId="{A1CCE12D-2741-4E1D-AC95-2694EAD9CEC1}" srcOrd="4" destOrd="0" presId="urn:microsoft.com/office/officeart/2005/8/layout/vList5"/>
    <dgm:cxn modelId="{91065C93-8A66-401D-9274-11A62C1BE174}" type="presParOf" srcId="{A1CCE12D-2741-4E1D-AC95-2694EAD9CEC1}" destId="{0C6C7F3C-4A0D-48F1-8C51-5A7DCDEA6C27}" srcOrd="0" destOrd="0" presId="urn:microsoft.com/office/officeart/2005/8/layout/vList5"/>
    <dgm:cxn modelId="{837393A7-BB06-45DB-A122-8EC975403929}" type="presParOf" srcId="{24DF5CC4-5B64-40D6-904B-7C7F6BAF3B7E}" destId="{0E20900B-C0C0-4094-B4B0-4E2A6F2E336B}" srcOrd="5" destOrd="0" presId="urn:microsoft.com/office/officeart/2005/8/layout/vList5"/>
    <dgm:cxn modelId="{224202A8-735C-48A5-9C8B-8010998A0091}" type="presParOf" srcId="{24DF5CC4-5B64-40D6-904B-7C7F6BAF3B7E}" destId="{87A24E0D-9D56-4F91-97F1-DB8009DF6158}" srcOrd="6" destOrd="0" presId="urn:microsoft.com/office/officeart/2005/8/layout/vList5"/>
    <dgm:cxn modelId="{942BA2E6-DCFE-4E26-8AB2-0B945B0AB3D0}" type="presParOf" srcId="{87A24E0D-9D56-4F91-97F1-DB8009DF6158}" destId="{BFB3547C-4427-43EE-AD70-15071FE5DBA3}" srcOrd="0" destOrd="0" presId="urn:microsoft.com/office/officeart/2005/8/layout/vList5"/>
    <dgm:cxn modelId="{94099BEE-1828-4535-BE4C-376E973CC7CE}" type="presParOf" srcId="{24DF5CC4-5B64-40D6-904B-7C7F6BAF3B7E}" destId="{523F8DDE-15C4-4E7B-B0EC-CF64CCC9446F}" srcOrd="7" destOrd="0" presId="urn:microsoft.com/office/officeart/2005/8/layout/vList5"/>
    <dgm:cxn modelId="{A511FAF9-2013-47CE-84C7-1936930865D0}" type="presParOf" srcId="{24DF5CC4-5B64-40D6-904B-7C7F6BAF3B7E}" destId="{B2FA15D4-9D01-48D1-A561-01DAAC1D03C5}" srcOrd="8" destOrd="0" presId="urn:microsoft.com/office/officeart/2005/8/layout/vList5"/>
    <dgm:cxn modelId="{13266464-060A-48B4-ACD5-5F8659F6519B}" type="presParOf" srcId="{B2FA15D4-9D01-48D1-A561-01DAAC1D03C5}" destId="{11A88B99-E436-43DD-A35A-FE9A9810AA5E}" srcOrd="0" destOrd="0" presId="urn:microsoft.com/office/officeart/2005/8/layout/vList5"/>
    <dgm:cxn modelId="{05C871C1-FA0D-4C28-A2F6-6DAECC011A55}" type="presParOf" srcId="{24DF5CC4-5B64-40D6-904B-7C7F6BAF3B7E}" destId="{285C9E67-E001-4C48-B54F-57CB903AA4E1}" srcOrd="9" destOrd="0" presId="urn:microsoft.com/office/officeart/2005/8/layout/vList5"/>
    <dgm:cxn modelId="{6573B742-7DA7-4DED-A957-A039A5E259F6}" type="presParOf" srcId="{24DF5CC4-5B64-40D6-904B-7C7F6BAF3B7E}" destId="{F899253C-3E8F-4319-9341-3003CC6DE3F5}" srcOrd="10" destOrd="0" presId="urn:microsoft.com/office/officeart/2005/8/layout/vList5"/>
    <dgm:cxn modelId="{DD6B3537-10E4-475E-A2E6-8B76B525474F}" type="presParOf" srcId="{F899253C-3E8F-4319-9341-3003CC6DE3F5}" destId="{CF305194-87CA-4283-9924-8C1D2723DB2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C6239B-E06C-496D-BF69-8C044DEA0D32}" type="doc">
      <dgm:prSet loTypeId="urn:microsoft.com/office/officeart/2009/3/layout/StepUpProcess" loCatId="process" qsTypeId="urn:microsoft.com/office/officeart/2005/8/quickstyle/3d5" qsCatId="3D" csTypeId="urn:microsoft.com/office/officeart/2005/8/colors/colorful5" csCatId="colorful" phldr="1"/>
      <dgm:spPr/>
      <dgm:t>
        <a:bodyPr/>
        <a:lstStyle/>
        <a:p>
          <a:endParaRPr lang="en-US"/>
        </a:p>
      </dgm:t>
    </dgm:pt>
    <dgm:pt modelId="{E0CDDFC1-1D4F-403B-A3CE-EFD41235FF68}">
      <dgm:prSet phldrT="[Text]" custT="1"/>
      <dgm:spPr/>
      <dgm:t>
        <a:bodyPr/>
        <a:lstStyle/>
        <a:p>
          <a:r>
            <a:rPr lang="en-US" sz="1800" dirty="0" smtClean="0"/>
            <a:t> Intelligent</a:t>
          </a:r>
          <a:endParaRPr lang="en-US" sz="1800" dirty="0"/>
        </a:p>
      </dgm:t>
    </dgm:pt>
    <dgm:pt modelId="{A5B66F52-C6BF-42AF-976C-F6C35C3A6129}" type="parTrans" cxnId="{4C1B8C27-6ABE-4181-B5EA-08A9C260D77A}">
      <dgm:prSet/>
      <dgm:spPr/>
      <dgm:t>
        <a:bodyPr/>
        <a:lstStyle/>
        <a:p>
          <a:endParaRPr lang="en-US"/>
        </a:p>
      </dgm:t>
    </dgm:pt>
    <dgm:pt modelId="{10BEF4FF-EBE8-4811-97EC-A979EB739367}" type="sibTrans" cxnId="{4C1B8C27-6ABE-4181-B5EA-08A9C260D77A}">
      <dgm:prSet/>
      <dgm:spPr/>
      <dgm:t>
        <a:bodyPr/>
        <a:lstStyle/>
        <a:p>
          <a:endParaRPr lang="en-US"/>
        </a:p>
      </dgm:t>
    </dgm:pt>
    <dgm:pt modelId="{3B59CACD-F0EB-42CA-BC74-0C53336C34E0}">
      <dgm:prSet phldrT="[Text]" custT="1"/>
      <dgm:spPr/>
      <dgm:t>
        <a:bodyPr/>
        <a:lstStyle/>
        <a:p>
          <a:r>
            <a:rPr lang="en-US" sz="2000" dirty="0" smtClean="0"/>
            <a:t>Decision</a:t>
          </a:r>
          <a:endParaRPr lang="en-US" sz="2000" dirty="0"/>
        </a:p>
      </dgm:t>
    </dgm:pt>
    <dgm:pt modelId="{E0253B2B-49A3-4E2D-A74C-97BDFDAE0D2D}" type="parTrans" cxnId="{57EC1E41-0B59-446F-9360-BB9AF0F77340}">
      <dgm:prSet/>
      <dgm:spPr/>
      <dgm:t>
        <a:bodyPr/>
        <a:lstStyle/>
        <a:p>
          <a:endParaRPr lang="en-US"/>
        </a:p>
      </dgm:t>
    </dgm:pt>
    <dgm:pt modelId="{47BCB88B-190E-4FC0-8C3A-F4EBE53B81FA}" type="sibTrans" cxnId="{57EC1E41-0B59-446F-9360-BB9AF0F77340}">
      <dgm:prSet/>
      <dgm:spPr/>
      <dgm:t>
        <a:bodyPr/>
        <a:lstStyle/>
        <a:p>
          <a:endParaRPr lang="en-US"/>
        </a:p>
      </dgm:t>
    </dgm:pt>
    <dgm:pt modelId="{97DC5F5F-629F-40B1-9739-8DBB2D928823}">
      <dgm:prSet phldrT="[Text]" custT="1"/>
      <dgm:spPr/>
      <dgm:t>
        <a:bodyPr/>
        <a:lstStyle/>
        <a:p>
          <a:r>
            <a:rPr lang="en-US" sz="2000" dirty="0" smtClean="0"/>
            <a:t>Choice</a:t>
          </a:r>
          <a:endParaRPr lang="en-US" sz="2000" dirty="0"/>
        </a:p>
      </dgm:t>
    </dgm:pt>
    <dgm:pt modelId="{4A178E90-8AF5-46B6-A1B9-07A85102B93E}" type="parTrans" cxnId="{E94061FE-3EFF-44B3-BE2F-BE62517E5404}">
      <dgm:prSet/>
      <dgm:spPr/>
      <dgm:t>
        <a:bodyPr/>
        <a:lstStyle/>
        <a:p>
          <a:endParaRPr lang="en-US"/>
        </a:p>
      </dgm:t>
    </dgm:pt>
    <dgm:pt modelId="{ED3818AA-20F5-4E76-A997-5DD3DEA68F97}" type="sibTrans" cxnId="{E94061FE-3EFF-44B3-BE2F-BE62517E5404}">
      <dgm:prSet/>
      <dgm:spPr/>
      <dgm:t>
        <a:bodyPr/>
        <a:lstStyle/>
        <a:p>
          <a:endParaRPr lang="en-US"/>
        </a:p>
      </dgm:t>
    </dgm:pt>
    <dgm:pt modelId="{9046214F-78CB-490B-8CFB-756B8A2A3589}">
      <dgm:prSet phldrT="[Text]" custT="1"/>
      <dgm:spPr/>
      <dgm:t>
        <a:bodyPr/>
        <a:lstStyle/>
        <a:p>
          <a:r>
            <a:rPr lang="en-US" sz="2000" dirty="0" smtClean="0"/>
            <a:t>Review</a:t>
          </a:r>
          <a:endParaRPr lang="en-US" sz="2000" dirty="0"/>
        </a:p>
      </dgm:t>
    </dgm:pt>
    <dgm:pt modelId="{106236F1-E989-4625-897F-DA861853250C}" type="parTrans" cxnId="{D9507F54-E8D8-449B-9308-F63E7EA26FC5}">
      <dgm:prSet/>
      <dgm:spPr/>
      <dgm:t>
        <a:bodyPr/>
        <a:lstStyle/>
        <a:p>
          <a:endParaRPr lang="en-US"/>
        </a:p>
      </dgm:t>
    </dgm:pt>
    <dgm:pt modelId="{B68EDD4F-1313-4F3B-8370-D1CD3E59CBC7}" type="sibTrans" cxnId="{D9507F54-E8D8-449B-9308-F63E7EA26FC5}">
      <dgm:prSet/>
      <dgm:spPr/>
      <dgm:t>
        <a:bodyPr/>
        <a:lstStyle/>
        <a:p>
          <a:endParaRPr lang="en-US"/>
        </a:p>
      </dgm:t>
    </dgm:pt>
    <dgm:pt modelId="{4BCB929D-F4A9-490D-9AB6-B5BDE1BC2E8C}" type="pres">
      <dgm:prSet presAssocID="{39C6239B-E06C-496D-BF69-8C044DEA0D32}" presName="rootnode" presStyleCnt="0">
        <dgm:presLayoutVars>
          <dgm:chMax/>
          <dgm:chPref/>
          <dgm:dir/>
          <dgm:animLvl val="lvl"/>
        </dgm:presLayoutVars>
      </dgm:prSet>
      <dgm:spPr/>
      <dgm:t>
        <a:bodyPr/>
        <a:lstStyle/>
        <a:p>
          <a:endParaRPr lang="en-US"/>
        </a:p>
      </dgm:t>
    </dgm:pt>
    <dgm:pt modelId="{A5DB11A1-F863-4FFA-A5D3-43A96DCCBC89}" type="pres">
      <dgm:prSet presAssocID="{E0CDDFC1-1D4F-403B-A3CE-EFD41235FF68}" presName="composite" presStyleCnt="0"/>
      <dgm:spPr/>
    </dgm:pt>
    <dgm:pt modelId="{56D043E8-B1C6-4012-8D0F-C977D5349D31}" type="pres">
      <dgm:prSet presAssocID="{E0CDDFC1-1D4F-403B-A3CE-EFD41235FF68}" presName="LShape" presStyleLbl="alignNode1" presStyleIdx="0" presStyleCnt="7" custLinFactNeighborX="-14381" custLinFactNeighborY="926"/>
      <dgm:spPr/>
    </dgm:pt>
    <dgm:pt modelId="{7D028E91-0FB5-49CF-B178-127F1AFF680C}" type="pres">
      <dgm:prSet presAssocID="{E0CDDFC1-1D4F-403B-A3CE-EFD41235FF68}" presName="ParentText" presStyleLbl="revTx" presStyleIdx="0" presStyleCnt="4">
        <dgm:presLayoutVars>
          <dgm:chMax val="0"/>
          <dgm:chPref val="0"/>
          <dgm:bulletEnabled val="1"/>
        </dgm:presLayoutVars>
      </dgm:prSet>
      <dgm:spPr/>
      <dgm:t>
        <a:bodyPr/>
        <a:lstStyle/>
        <a:p>
          <a:endParaRPr lang="en-US"/>
        </a:p>
      </dgm:t>
    </dgm:pt>
    <dgm:pt modelId="{86A89313-D027-4F89-A081-383598BDF1D9}" type="pres">
      <dgm:prSet presAssocID="{E0CDDFC1-1D4F-403B-A3CE-EFD41235FF68}" presName="Triangle" presStyleLbl="alignNode1" presStyleIdx="1" presStyleCnt="7"/>
      <dgm:spPr/>
    </dgm:pt>
    <dgm:pt modelId="{2992A244-AC4D-4C61-80F1-69044CBE80D6}" type="pres">
      <dgm:prSet presAssocID="{10BEF4FF-EBE8-4811-97EC-A979EB739367}" presName="sibTrans" presStyleCnt="0"/>
      <dgm:spPr/>
    </dgm:pt>
    <dgm:pt modelId="{C28E4280-E1A9-4EBB-8276-6E21499AF116}" type="pres">
      <dgm:prSet presAssocID="{10BEF4FF-EBE8-4811-97EC-A979EB739367}" presName="space" presStyleCnt="0"/>
      <dgm:spPr/>
    </dgm:pt>
    <dgm:pt modelId="{8881A4BB-1284-4273-AF94-4052878B5A70}" type="pres">
      <dgm:prSet presAssocID="{3B59CACD-F0EB-42CA-BC74-0C53336C34E0}" presName="composite" presStyleCnt="0"/>
      <dgm:spPr/>
    </dgm:pt>
    <dgm:pt modelId="{9B2A50CE-E221-4059-AF05-E65CC039283C}" type="pres">
      <dgm:prSet presAssocID="{3B59CACD-F0EB-42CA-BC74-0C53336C34E0}" presName="LShape" presStyleLbl="alignNode1" presStyleIdx="2" presStyleCnt="7"/>
      <dgm:spPr/>
    </dgm:pt>
    <dgm:pt modelId="{2D9AA4D6-7B28-4DB7-9466-415B2B42CF7C}" type="pres">
      <dgm:prSet presAssocID="{3B59CACD-F0EB-42CA-BC74-0C53336C34E0}" presName="ParentText" presStyleLbl="revTx" presStyleIdx="1" presStyleCnt="4">
        <dgm:presLayoutVars>
          <dgm:chMax val="0"/>
          <dgm:chPref val="0"/>
          <dgm:bulletEnabled val="1"/>
        </dgm:presLayoutVars>
      </dgm:prSet>
      <dgm:spPr/>
      <dgm:t>
        <a:bodyPr/>
        <a:lstStyle/>
        <a:p>
          <a:endParaRPr lang="en-US"/>
        </a:p>
      </dgm:t>
    </dgm:pt>
    <dgm:pt modelId="{0D855481-793A-498B-BE12-7D0B1EC9E475}" type="pres">
      <dgm:prSet presAssocID="{3B59CACD-F0EB-42CA-BC74-0C53336C34E0}" presName="Triangle" presStyleLbl="alignNode1" presStyleIdx="3" presStyleCnt="7"/>
      <dgm:spPr/>
    </dgm:pt>
    <dgm:pt modelId="{5FD287CA-4381-4A54-8F16-7FB42B8DF8A0}" type="pres">
      <dgm:prSet presAssocID="{47BCB88B-190E-4FC0-8C3A-F4EBE53B81FA}" presName="sibTrans" presStyleCnt="0"/>
      <dgm:spPr/>
    </dgm:pt>
    <dgm:pt modelId="{15EC7FCF-ED78-4B99-AA9C-3AD3437B90CF}" type="pres">
      <dgm:prSet presAssocID="{47BCB88B-190E-4FC0-8C3A-F4EBE53B81FA}" presName="space" presStyleCnt="0"/>
      <dgm:spPr/>
    </dgm:pt>
    <dgm:pt modelId="{2804A44C-FE0F-46BB-83C8-220A926F66F2}" type="pres">
      <dgm:prSet presAssocID="{97DC5F5F-629F-40B1-9739-8DBB2D928823}" presName="composite" presStyleCnt="0"/>
      <dgm:spPr/>
    </dgm:pt>
    <dgm:pt modelId="{D588F609-F999-4952-8B23-A7FDD311BD84}" type="pres">
      <dgm:prSet presAssocID="{97DC5F5F-629F-40B1-9739-8DBB2D928823}" presName="LShape" presStyleLbl="alignNode1" presStyleIdx="4" presStyleCnt="7"/>
      <dgm:spPr/>
    </dgm:pt>
    <dgm:pt modelId="{67D00C2B-DB4F-492B-A137-CEC07A064010}" type="pres">
      <dgm:prSet presAssocID="{97DC5F5F-629F-40B1-9739-8DBB2D928823}" presName="ParentText" presStyleLbl="revTx" presStyleIdx="2" presStyleCnt="4">
        <dgm:presLayoutVars>
          <dgm:chMax val="0"/>
          <dgm:chPref val="0"/>
          <dgm:bulletEnabled val="1"/>
        </dgm:presLayoutVars>
      </dgm:prSet>
      <dgm:spPr/>
      <dgm:t>
        <a:bodyPr/>
        <a:lstStyle/>
        <a:p>
          <a:endParaRPr lang="en-US"/>
        </a:p>
      </dgm:t>
    </dgm:pt>
    <dgm:pt modelId="{F8A0ABD3-E0FA-464F-98B7-4259EFD450E6}" type="pres">
      <dgm:prSet presAssocID="{97DC5F5F-629F-40B1-9739-8DBB2D928823}" presName="Triangle" presStyleLbl="alignNode1" presStyleIdx="5" presStyleCnt="7"/>
      <dgm:spPr/>
    </dgm:pt>
    <dgm:pt modelId="{086E01A7-6676-4365-87DE-F3A7719C0673}" type="pres">
      <dgm:prSet presAssocID="{ED3818AA-20F5-4E76-A997-5DD3DEA68F97}" presName="sibTrans" presStyleCnt="0"/>
      <dgm:spPr/>
    </dgm:pt>
    <dgm:pt modelId="{C74AEAD0-F478-42E8-8FED-7BCDCCA69C9B}" type="pres">
      <dgm:prSet presAssocID="{ED3818AA-20F5-4E76-A997-5DD3DEA68F97}" presName="space" presStyleCnt="0"/>
      <dgm:spPr/>
    </dgm:pt>
    <dgm:pt modelId="{924F473D-2734-4308-B1EB-7F2403D7D9C3}" type="pres">
      <dgm:prSet presAssocID="{9046214F-78CB-490B-8CFB-756B8A2A3589}" presName="composite" presStyleCnt="0"/>
      <dgm:spPr/>
    </dgm:pt>
    <dgm:pt modelId="{4BF33B57-3F7E-414A-93F7-2FFA9CE138D2}" type="pres">
      <dgm:prSet presAssocID="{9046214F-78CB-490B-8CFB-756B8A2A3589}" presName="LShape" presStyleLbl="alignNode1" presStyleIdx="6" presStyleCnt="7"/>
      <dgm:spPr/>
    </dgm:pt>
    <dgm:pt modelId="{539EEB43-F53E-44A3-97B5-F5A243880EE4}" type="pres">
      <dgm:prSet presAssocID="{9046214F-78CB-490B-8CFB-756B8A2A3589}" presName="ParentText" presStyleLbl="revTx" presStyleIdx="3" presStyleCnt="4">
        <dgm:presLayoutVars>
          <dgm:chMax val="0"/>
          <dgm:chPref val="0"/>
          <dgm:bulletEnabled val="1"/>
        </dgm:presLayoutVars>
      </dgm:prSet>
      <dgm:spPr/>
      <dgm:t>
        <a:bodyPr/>
        <a:lstStyle/>
        <a:p>
          <a:endParaRPr lang="en-US"/>
        </a:p>
      </dgm:t>
    </dgm:pt>
  </dgm:ptLst>
  <dgm:cxnLst>
    <dgm:cxn modelId="{E94061FE-3EFF-44B3-BE2F-BE62517E5404}" srcId="{39C6239B-E06C-496D-BF69-8C044DEA0D32}" destId="{97DC5F5F-629F-40B1-9739-8DBB2D928823}" srcOrd="2" destOrd="0" parTransId="{4A178E90-8AF5-46B6-A1B9-07A85102B93E}" sibTransId="{ED3818AA-20F5-4E76-A997-5DD3DEA68F97}"/>
    <dgm:cxn modelId="{5AF12963-9F0A-44BC-A7D7-59FC5CE3090D}" type="presOf" srcId="{97DC5F5F-629F-40B1-9739-8DBB2D928823}" destId="{67D00C2B-DB4F-492B-A137-CEC07A064010}" srcOrd="0" destOrd="0" presId="urn:microsoft.com/office/officeart/2009/3/layout/StepUpProcess"/>
    <dgm:cxn modelId="{D9507F54-E8D8-449B-9308-F63E7EA26FC5}" srcId="{39C6239B-E06C-496D-BF69-8C044DEA0D32}" destId="{9046214F-78CB-490B-8CFB-756B8A2A3589}" srcOrd="3" destOrd="0" parTransId="{106236F1-E989-4625-897F-DA861853250C}" sibTransId="{B68EDD4F-1313-4F3B-8370-D1CD3E59CBC7}"/>
    <dgm:cxn modelId="{C8644A6D-BDA4-459E-BFD7-A956FE0DE095}" type="presOf" srcId="{E0CDDFC1-1D4F-403B-A3CE-EFD41235FF68}" destId="{7D028E91-0FB5-49CF-B178-127F1AFF680C}" srcOrd="0" destOrd="0" presId="urn:microsoft.com/office/officeart/2009/3/layout/StepUpProcess"/>
    <dgm:cxn modelId="{6534CDF5-5F75-4A1F-B8A7-C0531029D4B3}" type="presOf" srcId="{9046214F-78CB-490B-8CFB-756B8A2A3589}" destId="{539EEB43-F53E-44A3-97B5-F5A243880EE4}" srcOrd="0" destOrd="0" presId="urn:microsoft.com/office/officeart/2009/3/layout/StepUpProcess"/>
    <dgm:cxn modelId="{3ADA6F12-8AA0-474E-BBEC-6F4AA251D902}" type="presOf" srcId="{3B59CACD-F0EB-42CA-BC74-0C53336C34E0}" destId="{2D9AA4D6-7B28-4DB7-9466-415B2B42CF7C}" srcOrd="0" destOrd="0" presId="urn:microsoft.com/office/officeart/2009/3/layout/StepUpProcess"/>
    <dgm:cxn modelId="{4C1B8C27-6ABE-4181-B5EA-08A9C260D77A}" srcId="{39C6239B-E06C-496D-BF69-8C044DEA0D32}" destId="{E0CDDFC1-1D4F-403B-A3CE-EFD41235FF68}" srcOrd="0" destOrd="0" parTransId="{A5B66F52-C6BF-42AF-976C-F6C35C3A6129}" sibTransId="{10BEF4FF-EBE8-4811-97EC-A979EB739367}"/>
    <dgm:cxn modelId="{9CCFAE47-1354-4526-B7C3-A254063F38B4}" type="presOf" srcId="{39C6239B-E06C-496D-BF69-8C044DEA0D32}" destId="{4BCB929D-F4A9-490D-9AB6-B5BDE1BC2E8C}" srcOrd="0" destOrd="0" presId="urn:microsoft.com/office/officeart/2009/3/layout/StepUpProcess"/>
    <dgm:cxn modelId="{57EC1E41-0B59-446F-9360-BB9AF0F77340}" srcId="{39C6239B-E06C-496D-BF69-8C044DEA0D32}" destId="{3B59CACD-F0EB-42CA-BC74-0C53336C34E0}" srcOrd="1" destOrd="0" parTransId="{E0253B2B-49A3-4E2D-A74C-97BDFDAE0D2D}" sibTransId="{47BCB88B-190E-4FC0-8C3A-F4EBE53B81FA}"/>
    <dgm:cxn modelId="{4B7D8B3A-088D-423B-A2A2-76B46EA7F990}" type="presParOf" srcId="{4BCB929D-F4A9-490D-9AB6-B5BDE1BC2E8C}" destId="{A5DB11A1-F863-4FFA-A5D3-43A96DCCBC89}" srcOrd="0" destOrd="0" presId="urn:microsoft.com/office/officeart/2009/3/layout/StepUpProcess"/>
    <dgm:cxn modelId="{A6B174A2-03D9-4C23-89E8-F1829BA4D948}" type="presParOf" srcId="{A5DB11A1-F863-4FFA-A5D3-43A96DCCBC89}" destId="{56D043E8-B1C6-4012-8D0F-C977D5349D31}" srcOrd="0" destOrd="0" presId="urn:microsoft.com/office/officeart/2009/3/layout/StepUpProcess"/>
    <dgm:cxn modelId="{4DCB7BB8-A11D-4B95-BE5C-52DC1DF3DEA5}" type="presParOf" srcId="{A5DB11A1-F863-4FFA-A5D3-43A96DCCBC89}" destId="{7D028E91-0FB5-49CF-B178-127F1AFF680C}" srcOrd="1" destOrd="0" presId="urn:microsoft.com/office/officeart/2009/3/layout/StepUpProcess"/>
    <dgm:cxn modelId="{9776498C-2540-4128-8760-294082919AB0}" type="presParOf" srcId="{A5DB11A1-F863-4FFA-A5D3-43A96DCCBC89}" destId="{86A89313-D027-4F89-A081-383598BDF1D9}" srcOrd="2" destOrd="0" presId="urn:microsoft.com/office/officeart/2009/3/layout/StepUpProcess"/>
    <dgm:cxn modelId="{EC697CBF-5C14-4A88-9249-466DA0E9652B}" type="presParOf" srcId="{4BCB929D-F4A9-490D-9AB6-B5BDE1BC2E8C}" destId="{2992A244-AC4D-4C61-80F1-69044CBE80D6}" srcOrd="1" destOrd="0" presId="urn:microsoft.com/office/officeart/2009/3/layout/StepUpProcess"/>
    <dgm:cxn modelId="{5B70A3C7-CAB1-4862-B1A6-2F841FE38A48}" type="presParOf" srcId="{2992A244-AC4D-4C61-80F1-69044CBE80D6}" destId="{C28E4280-E1A9-4EBB-8276-6E21499AF116}" srcOrd="0" destOrd="0" presId="urn:microsoft.com/office/officeart/2009/3/layout/StepUpProcess"/>
    <dgm:cxn modelId="{AF0A9B75-1D04-48EA-B80A-A82E137F29E1}" type="presParOf" srcId="{4BCB929D-F4A9-490D-9AB6-B5BDE1BC2E8C}" destId="{8881A4BB-1284-4273-AF94-4052878B5A70}" srcOrd="2" destOrd="0" presId="urn:microsoft.com/office/officeart/2009/3/layout/StepUpProcess"/>
    <dgm:cxn modelId="{00B49A94-26F3-4E36-A8C9-6B3157E9ACB3}" type="presParOf" srcId="{8881A4BB-1284-4273-AF94-4052878B5A70}" destId="{9B2A50CE-E221-4059-AF05-E65CC039283C}" srcOrd="0" destOrd="0" presId="urn:microsoft.com/office/officeart/2009/3/layout/StepUpProcess"/>
    <dgm:cxn modelId="{E3669B92-A7B3-4AA7-BE01-6675F22FC8D1}" type="presParOf" srcId="{8881A4BB-1284-4273-AF94-4052878B5A70}" destId="{2D9AA4D6-7B28-4DB7-9466-415B2B42CF7C}" srcOrd="1" destOrd="0" presId="urn:microsoft.com/office/officeart/2009/3/layout/StepUpProcess"/>
    <dgm:cxn modelId="{8F483779-F1E8-48D3-8507-647179FAA32C}" type="presParOf" srcId="{8881A4BB-1284-4273-AF94-4052878B5A70}" destId="{0D855481-793A-498B-BE12-7D0B1EC9E475}" srcOrd="2" destOrd="0" presId="urn:microsoft.com/office/officeart/2009/3/layout/StepUpProcess"/>
    <dgm:cxn modelId="{B1C18F3E-0795-45E0-AF42-05F224937C33}" type="presParOf" srcId="{4BCB929D-F4A9-490D-9AB6-B5BDE1BC2E8C}" destId="{5FD287CA-4381-4A54-8F16-7FB42B8DF8A0}" srcOrd="3" destOrd="0" presId="urn:microsoft.com/office/officeart/2009/3/layout/StepUpProcess"/>
    <dgm:cxn modelId="{2D2707B6-9EE2-4E6B-BDD0-399360AA8E73}" type="presParOf" srcId="{5FD287CA-4381-4A54-8F16-7FB42B8DF8A0}" destId="{15EC7FCF-ED78-4B99-AA9C-3AD3437B90CF}" srcOrd="0" destOrd="0" presId="urn:microsoft.com/office/officeart/2009/3/layout/StepUpProcess"/>
    <dgm:cxn modelId="{D3534AEC-1175-42EE-A3D0-605E4FC5A841}" type="presParOf" srcId="{4BCB929D-F4A9-490D-9AB6-B5BDE1BC2E8C}" destId="{2804A44C-FE0F-46BB-83C8-220A926F66F2}" srcOrd="4" destOrd="0" presId="urn:microsoft.com/office/officeart/2009/3/layout/StepUpProcess"/>
    <dgm:cxn modelId="{15B9DC5E-9C10-4E01-B0E4-B261C5A2F28F}" type="presParOf" srcId="{2804A44C-FE0F-46BB-83C8-220A926F66F2}" destId="{D588F609-F999-4952-8B23-A7FDD311BD84}" srcOrd="0" destOrd="0" presId="urn:microsoft.com/office/officeart/2009/3/layout/StepUpProcess"/>
    <dgm:cxn modelId="{E86A7AC0-29BC-48F6-BE0A-EEE5CD4108D5}" type="presParOf" srcId="{2804A44C-FE0F-46BB-83C8-220A926F66F2}" destId="{67D00C2B-DB4F-492B-A137-CEC07A064010}" srcOrd="1" destOrd="0" presId="urn:microsoft.com/office/officeart/2009/3/layout/StepUpProcess"/>
    <dgm:cxn modelId="{2B3AE0B8-B542-4A4C-B010-93FD6E56BBD6}" type="presParOf" srcId="{2804A44C-FE0F-46BB-83C8-220A926F66F2}" destId="{F8A0ABD3-E0FA-464F-98B7-4259EFD450E6}" srcOrd="2" destOrd="0" presId="urn:microsoft.com/office/officeart/2009/3/layout/StepUpProcess"/>
    <dgm:cxn modelId="{5AECBC02-BD42-4164-BBDD-B3DBCE148FC0}" type="presParOf" srcId="{4BCB929D-F4A9-490D-9AB6-B5BDE1BC2E8C}" destId="{086E01A7-6676-4365-87DE-F3A7719C0673}" srcOrd="5" destOrd="0" presId="urn:microsoft.com/office/officeart/2009/3/layout/StepUpProcess"/>
    <dgm:cxn modelId="{DE069FEE-0AFD-4FB1-96EB-5009DCD6F521}" type="presParOf" srcId="{086E01A7-6676-4365-87DE-F3A7719C0673}" destId="{C74AEAD0-F478-42E8-8FED-7BCDCCA69C9B}" srcOrd="0" destOrd="0" presId="urn:microsoft.com/office/officeart/2009/3/layout/StepUpProcess"/>
    <dgm:cxn modelId="{403EC363-B7E5-44AB-A4A7-358279F9BFD8}" type="presParOf" srcId="{4BCB929D-F4A9-490D-9AB6-B5BDE1BC2E8C}" destId="{924F473D-2734-4308-B1EB-7F2403D7D9C3}" srcOrd="6" destOrd="0" presId="urn:microsoft.com/office/officeart/2009/3/layout/StepUpProcess"/>
    <dgm:cxn modelId="{97169F5E-71AE-4365-B909-BBA4F2A42A8A}" type="presParOf" srcId="{924F473D-2734-4308-B1EB-7F2403D7D9C3}" destId="{4BF33B57-3F7E-414A-93F7-2FFA9CE138D2}" srcOrd="0" destOrd="0" presId="urn:microsoft.com/office/officeart/2009/3/layout/StepUpProcess"/>
    <dgm:cxn modelId="{9438207A-7659-48B7-B909-966B67310AB7}" type="presParOf" srcId="{924F473D-2734-4308-B1EB-7F2403D7D9C3}" destId="{539EEB43-F53E-44A3-97B5-F5A243880EE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8CFE48-2A56-4F5F-A1F9-47ADFCD6EC5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D547489-DCC9-40CC-BDF4-B85754A1B503}">
      <dgm:prSet phldrT="[Text]"/>
      <dgm:spPr/>
      <dgm:t>
        <a:bodyPr/>
        <a:lstStyle/>
        <a:p>
          <a:r>
            <a:rPr lang="en-US" b="1" dirty="0" smtClean="0"/>
            <a:t>Transaction Processing System</a:t>
          </a:r>
          <a:endParaRPr lang="en-US" dirty="0"/>
        </a:p>
      </dgm:t>
    </dgm:pt>
    <dgm:pt modelId="{B745238D-30CC-4C91-8F8E-A20046A13ECC}" type="parTrans" cxnId="{D0253335-665B-4108-92A4-FE5D10F8EF6B}">
      <dgm:prSet/>
      <dgm:spPr/>
      <dgm:t>
        <a:bodyPr/>
        <a:lstStyle/>
        <a:p>
          <a:endParaRPr lang="en-US"/>
        </a:p>
      </dgm:t>
    </dgm:pt>
    <dgm:pt modelId="{772D285E-6966-4B6B-ADCD-A8AEC1477D0B}" type="sibTrans" cxnId="{D0253335-665B-4108-92A4-FE5D10F8EF6B}">
      <dgm:prSet/>
      <dgm:spPr/>
      <dgm:t>
        <a:bodyPr/>
        <a:lstStyle/>
        <a:p>
          <a:endParaRPr lang="en-US"/>
        </a:p>
      </dgm:t>
    </dgm:pt>
    <dgm:pt modelId="{5C4D84E0-4610-4C19-8CDC-0DB0D0065E3C}">
      <dgm:prSet phldrT="[Text]"/>
      <dgm:spPr/>
      <dgm:t>
        <a:bodyPr/>
        <a:lstStyle/>
        <a:p>
          <a:r>
            <a:rPr lang="en-US" dirty="0" smtClean="0"/>
            <a:t>that deals with the data related to different financial related activities in an organization. Different processed occur in an organization that is related to different inflows and outflows of cash and the data of each transaction is kept in the system to promote accuracy and authenticity in the organization.</a:t>
          </a:r>
          <a:endParaRPr lang="en-US" dirty="0"/>
        </a:p>
      </dgm:t>
    </dgm:pt>
    <dgm:pt modelId="{DDA78D5F-B9CE-4BE5-9910-7F6813A939EE}" type="parTrans" cxnId="{0E82F755-1E66-499B-A114-3535CD7D21EA}">
      <dgm:prSet/>
      <dgm:spPr/>
      <dgm:t>
        <a:bodyPr/>
        <a:lstStyle/>
        <a:p>
          <a:endParaRPr lang="en-US"/>
        </a:p>
      </dgm:t>
    </dgm:pt>
    <dgm:pt modelId="{B4934100-4E98-457C-AFF0-FB8ED24207A1}" type="sibTrans" cxnId="{0E82F755-1E66-499B-A114-3535CD7D21EA}">
      <dgm:prSet/>
      <dgm:spPr/>
      <dgm:t>
        <a:bodyPr/>
        <a:lstStyle/>
        <a:p>
          <a:endParaRPr lang="en-US"/>
        </a:p>
      </dgm:t>
    </dgm:pt>
    <dgm:pt modelId="{6F913B85-0247-48C3-8046-06E6C7EDC64B}">
      <dgm:prSet phldrT="[Text]" phldr="1"/>
      <dgm:spPr/>
      <dgm:t>
        <a:bodyPr/>
        <a:lstStyle/>
        <a:p>
          <a:endParaRPr lang="en-US" dirty="0"/>
        </a:p>
      </dgm:t>
    </dgm:pt>
    <dgm:pt modelId="{0B16B64E-6DCF-4BE5-AC0B-4CDC6AB6299F}" type="parTrans" cxnId="{94AECEEC-25B3-4BAA-8D0A-ACCD31E7DC3F}">
      <dgm:prSet/>
      <dgm:spPr/>
      <dgm:t>
        <a:bodyPr/>
        <a:lstStyle/>
        <a:p>
          <a:endParaRPr lang="en-US"/>
        </a:p>
      </dgm:t>
    </dgm:pt>
    <dgm:pt modelId="{FEAE7BC4-0164-49B3-A413-05E03F635DF6}" type="sibTrans" cxnId="{94AECEEC-25B3-4BAA-8D0A-ACCD31E7DC3F}">
      <dgm:prSet/>
      <dgm:spPr/>
      <dgm:t>
        <a:bodyPr/>
        <a:lstStyle/>
        <a:p>
          <a:endParaRPr lang="en-US"/>
        </a:p>
      </dgm:t>
    </dgm:pt>
    <dgm:pt modelId="{592001A5-9041-4F1A-8948-06C52983B951}">
      <dgm:prSet phldrT="[Text]"/>
      <dgm:spPr/>
      <dgm:t>
        <a:bodyPr/>
        <a:lstStyle/>
        <a:p>
          <a:r>
            <a:rPr lang="en-US" b="1" dirty="0" smtClean="0"/>
            <a:t>Management Information System</a:t>
          </a:r>
          <a:endParaRPr lang="en-US" dirty="0"/>
        </a:p>
      </dgm:t>
    </dgm:pt>
    <dgm:pt modelId="{45E47D10-F299-4728-80AE-BD2C11E76772}" type="parTrans" cxnId="{23553A9B-E1D2-43A9-B428-0B7E4280B1C3}">
      <dgm:prSet/>
      <dgm:spPr/>
      <dgm:t>
        <a:bodyPr/>
        <a:lstStyle/>
        <a:p>
          <a:endParaRPr lang="en-US"/>
        </a:p>
      </dgm:t>
    </dgm:pt>
    <dgm:pt modelId="{C08FD953-4E27-49E7-BCF8-1C9A94F85946}" type="sibTrans" cxnId="{23553A9B-E1D2-43A9-B428-0B7E4280B1C3}">
      <dgm:prSet/>
      <dgm:spPr/>
      <dgm:t>
        <a:bodyPr/>
        <a:lstStyle/>
        <a:p>
          <a:endParaRPr lang="en-US"/>
        </a:p>
      </dgm:t>
    </dgm:pt>
    <dgm:pt modelId="{8272E640-E88D-410D-8A95-87815B2A86BA}">
      <dgm:prSet phldrT="[Text]"/>
      <dgm:spPr/>
      <dgm:t>
        <a:bodyPr/>
        <a:lstStyle/>
        <a:p>
          <a:r>
            <a:rPr lang="en-US" dirty="0" smtClean="0"/>
            <a:t>system is managing and accessing data and to present it in the simple form. The data MIS provided is the number of products sold. The data reported is in the simple form.</a:t>
          </a:r>
          <a:endParaRPr lang="en-US" dirty="0"/>
        </a:p>
      </dgm:t>
    </dgm:pt>
    <dgm:pt modelId="{A4BD9282-8380-47D6-A8AA-A16CAB1870E9}" type="parTrans" cxnId="{5211D6D7-3D59-498B-AE03-B3F797858383}">
      <dgm:prSet/>
      <dgm:spPr/>
      <dgm:t>
        <a:bodyPr/>
        <a:lstStyle/>
        <a:p>
          <a:endParaRPr lang="en-US"/>
        </a:p>
      </dgm:t>
    </dgm:pt>
    <dgm:pt modelId="{5BC7D45D-22EF-430B-A57E-3D4681A67428}" type="sibTrans" cxnId="{5211D6D7-3D59-498B-AE03-B3F797858383}">
      <dgm:prSet/>
      <dgm:spPr/>
      <dgm:t>
        <a:bodyPr/>
        <a:lstStyle/>
        <a:p>
          <a:endParaRPr lang="en-US"/>
        </a:p>
      </dgm:t>
    </dgm:pt>
    <dgm:pt modelId="{3B5F3DB3-FCBC-449D-8DFF-36DDC5C16B1A}">
      <dgm:prSet phldrT="[Text]" phldr="1"/>
      <dgm:spPr/>
      <dgm:t>
        <a:bodyPr/>
        <a:lstStyle/>
        <a:p>
          <a:endParaRPr lang="en-US" dirty="0"/>
        </a:p>
      </dgm:t>
    </dgm:pt>
    <dgm:pt modelId="{A5F29A83-285B-49BE-AA47-3CA19605372A}" type="parTrans" cxnId="{2189E670-0DBE-4696-9979-09BA1A3299F9}">
      <dgm:prSet/>
      <dgm:spPr/>
      <dgm:t>
        <a:bodyPr/>
        <a:lstStyle/>
        <a:p>
          <a:endParaRPr lang="en-US"/>
        </a:p>
      </dgm:t>
    </dgm:pt>
    <dgm:pt modelId="{DAC34E13-9021-46D1-91A0-68A27E529903}" type="sibTrans" cxnId="{2189E670-0DBE-4696-9979-09BA1A3299F9}">
      <dgm:prSet/>
      <dgm:spPr/>
      <dgm:t>
        <a:bodyPr/>
        <a:lstStyle/>
        <a:p>
          <a:endParaRPr lang="en-US"/>
        </a:p>
      </dgm:t>
    </dgm:pt>
    <dgm:pt modelId="{4E5C9A50-FBE0-4AE3-AC5E-1DF4F8B4B6E4}">
      <dgm:prSet phldrT="[Text]"/>
      <dgm:spPr/>
      <dgm:t>
        <a:bodyPr/>
        <a:lstStyle/>
        <a:p>
          <a:r>
            <a:rPr lang="en-US" b="1" dirty="0" smtClean="0"/>
            <a:t>Decision Support System</a:t>
          </a:r>
          <a:endParaRPr lang="en-US" dirty="0"/>
        </a:p>
      </dgm:t>
    </dgm:pt>
    <dgm:pt modelId="{520B6557-6C15-4839-9165-8D189756049D}" type="parTrans" cxnId="{190099F1-2B8B-4560-A656-AA987B821E3D}">
      <dgm:prSet/>
      <dgm:spPr/>
      <dgm:t>
        <a:bodyPr/>
        <a:lstStyle/>
        <a:p>
          <a:endParaRPr lang="en-US"/>
        </a:p>
      </dgm:t>
    </dgm:pt>
    <dgm:pt modelId="{820D7E13-2C6C-4081-8857-A5D03D220A07}" type="sibTrans" cxnId="{190099F1-2B8B-4560-A656-AA987B821E3D}">
      <dgm:prSet/>
      <dgm:spPr/>
      <dgm:t>
        <a:bodyPr/>
        <a:lstStyle/>
        <a:p>
          <a:endParaRPr lang="en-US"/>
        </a:p>
      </dgm:t>
    </dgm:pt>
    <dgm:pt modelId="{4B192F4F-0608-4259-930D-7C8F18FDD94C}">
      <dgm:prSet phldrT="[Text]"/>
      <dgm:spPr/>
      <dgm:t>
        <a:bodyPr/>
        <a:lstStyle/>
        <a:p>
          <a:r>
            <a:rPr lang="en-US" dirty="0" smtClean="0"/>
            <a:t>is the use of data to make intelligent decisions. Information system software gives us the simple, more easily manageable and data in a more informative way to make intelligent decisions.</a:t>
          </a:r>
          <a:endParaRPr lang="en-US" dirty="0"/>
        </a:p>
      </dgm:t>
    </dgm:pt>
    <dgm:pt modelId="{0FD25EF6-9254-4384-8A6D-1A873A8C65D7}" type="parTrans" cxnId="{D7FFFC2B-2692-445F-A447-280720C3AE51}">
      <dgm:prSet/>
      <dgm:spPr/>
      <dgm:t>
        <a:bodyPr/>
        <a:lstStyle/>
        <a:p>
          <a:endParaRPr lang="en-US"/>
        </a:p>
      </dgm:t>
    </dgm:pt>
    <dgm:pt modelId="{DD6807A3-C2E7-4680-B82A-9A70E60C861C}" type="sibTrans" cxnId="{D7FFFC2B-2692-445F-A447-280720C3AE51}">
      <dgm:prSet/>
      <dgm:spPr/>
      <dgm:t>
        <a:bodyPr/>
        <a:lstStyle/>
        <a:p>
          <a:endParaRPr lang="en-US"/>
        </a:p>
      </dgm:t>
    </dgm:pt>
    <dgm:pt modelId="{0047BA64-4AC1-4FE9-81A5-F6104A560980}">
      <dgm:prSet phldrT="[Text]" phldr="1"/>
      <dgm:spPr/>
      <dgm:t>
        <a:bodyPr/>
        <a:lstStyle/>
        <a:p>
          <a:endParaRPr lang="en-US"/>
        </a:p>
      </dgm:t>
    </dgm:pt>
    <dgm:pt modelId="{4BAE39C6-6AD1-4057-89D5-CBF4707D48BA}" type="parTrans" cxnId="{855D7341-ED4B-487E-99B0-B97322E5E891}">
      <dgm:prSet/>
      <dgm:spPr/>
      <dgm:t>
        <a:bodyPr/>
        <a:lstStyle/>
        <a:p>
          <a:endParaRPr lang="en-US"/>
        </a:p>
      </dgm:t>
    </dgm:pt>
    <dgm:pt modelId="{F61AD212-C5A7-4230-95F2-37AE8DF4228B}" type="sibTrans" cxnId="{855D7341-ED4B-487E-99B0-B97322E5E891}">
      <dgm:prSet/>
      <dgm:spPr/>
      <dgm:t>
        <a:bodyPr/>
        <a:lstStyle/>
        <a:p>
          <a:endParaRPr lang="en-US"/>
        </a:p>
      </dgm:t>
    </dgm:pt>
    <dgm:pt modelId="{43B22424-9396-464C-BC12-CF4B8AB00751}">
      <dgm:prSet/>
      <dgm:spPr/>
      <dgm:t>
        <a:bodyPr/>
        <a:lstStyle/>
        <a:p>
          <a:r>
            <a:rPr lang="en-US" b="1" dirty="0" smtClean="0"/>
            <a:t>Expert Systems and Artificial Intelligence</a:t>
          </a:r>
          <a:endParaRPr lang="en-US" dirty="0"/>
        </a:p>
      </dgm:t>
    </dgm:pt>
    <dgm:pt modelId="{3C7AFBC8-1491-441B-8B91-EC58EDF77DA1}" type="parTrans" cxnId="{DA23A54A-F185-4A69-8909-9D0324E6D268}">
      <dgm:prSet/>
      <dgm:spPr/>
      <dgm:t>
        <a:bodyPr/>
        <a:lstStyle/>
        <a:p>
          <a:endParaRPr lang="en-US"/>
        </a:p>
      </dgm:t>
    </dgm:pt>
    <dgm:pt modelId="{E1F01B4F-C19F-4869-9F32-D660A102D1FA}" type="sibTrans" cxnId="{DA23A54A-F185-4A69-8909-9D0324E6D268}">
      <dgm:prSet/>
      <dgm:spPr/>
      <dgm:t>
        <a:bodyPr/>
        <a:lstStyle/>
        <a:p>
          <a:endParaRPr lang="en-US"/>
        </a:p>
      </dgm:t>
    </dgm:pt>
    <dgm:pt modelId="{4D0AE8F7-B734-4EE6-AF02-29FCB2425DA8}">
      <dgm:prSet/>
      <dgm:spPr/>
      <dgm:t>
        <a:bodyPr/>
        <a:lstStyle/>
        <a:p>
          <a:r>
            <a:rPr lang="en-US" dirty="0" smtClean="0"/>
            <a:t>Example: Management Reporting Systems, Sales management System, Inventory control System</a:t>
          </a:r>
          <a:endParaRPr lang="en-US" dirty="0"/>
        </a:p>
      </dgm:t>
    </dgm:pt>
    <dgm:pt modelId="{C2FE0DF6-CC06-4A57-98FC-90A7B16723D1}" type="parTrans" cxnId="{4F85ED03-28C0-435D-A581-992FA8F44302}">
      <dgm:prSet/>
      <dgm:spPr/>
      <dgm:t>
        <a:bodyPr/>
        <a:lstStyle/>
        <a:p>
          <a:endParaRPr lang="en-US"/>
        </a:p>
      </dgm:t>
    </dgm:pt>
    <dgm:pt modelId="{A7B2D9F0-3E2B-471E-BA9E-E1954E3C6CC7}" type="sibTrans" cxnId="{4F85ED03-28C0-435D-A581-992FA8F44302}">
      <dgm:prSet/>
      <dgm:spPr/>
      <dgm:t>
        <a:bodyPr/>
        <a:lstStyle/>
        <a:p>
          <a:endParaRPr lang="en-US"/>
        </a:p>
      </dgm:t>
    </dgm:pt>
    <dgm:pt modelId="{8013EC92-008D-4A22-AED3-B3A04D0A6915}">
      <dgm:prSet/>
      <dgm:spPr/>
      <dgm:t>
        <a:bodyPr/>
        <a:lstStyle/>
        <a:p>
          <a:r>
            <a:rPr lang="en-US" dirty="0" smtClean="0"/>
            <a:t>Example: Logistics Systems, Financial Planning Systems</a:t>
          </a:r>
          <a:endParaRPr lang="en-US" dirty="0"/>
        </a:p>
      </dgm:t>
    </dgm:pt>
    <dgm:pt modelId="{CE2D0B25-5531-4502-A5A1-ED70E335026C}" type="parTrans" cxnId="{DAC2836D-E4A3-4B7A-90D0-16D001362441}">
      <dgm:prSet/>
      <dgm:spPr/>
      <dgm:t>
        <a:bodyPr/>
        <a:lstStyle/>
        <a:p>
          <a:endParaRPr lang="en-US"/>
        </a:p>
      </dgm:t>
    </dgm:pt>
    <dgm:pt modelId="{944C1ED5-B03A-4CA6-BB00-5C71E63A6C7C}" type="sibTrans" cxnId="{DAC2836D-E4A3-4B7A-90D0-16D001362441}">
      <dgm:prSet/>
      <dgm:spPr/>
      <dgm:t>
        <a:bodyPr/>
        <a:lstStyle/>
        <a:p>
          <a:endParaRPr lang="en-US"/>
        </a:p>
      </dgm:t>
    </dgm:pt>
    <dgm:pt modelId="{A5FDF1C8-8070-43EE-BC77-2D84B566229F}">
      <dgm:prSet/>
      <dgm:spPr/>
      <dgm:t>
        <a:bodyPr/>
        <a:lstStyle/>
        <a:p>
          <a:r>
            <a:rPr lang="en-US" b="1" dirty="0" smtClean="0"/>
            <a:t>Office automation system</a:t>
          </a:r>
          <a:endParaRPr lang="en-US" b="1" dirty="0"/>
        </a:p>
      </dgm:t>
    </dgm:pt>
    <dgm:pt modelId="{8B8F1E56-377F-4779-B7B7-5A6D04039660}" type="parTrans" cxnId="{0D3CF2F0-CC56-47BE-B130-15DF5E25BE5F}">
      <dgm:prSet/>
      <dgm:spPr/>
      <dgm:t>
        <a:bodyPr/>
        <a:lstStyle/>
        <a:p>
          <a:endParaRPr lang="en-US"/>
        </a:p>
      </dgm:t>
    </dgm:pt>
    <dgm:pt modelId="{872FF8B5-6C3C-4B20-BEB0-31C49FB87F27}" type="sibTrans" cxnId="{0D3CF2F0-CC56-47BE-B130-15DF5E25BE5F}">
      <dgm:prSet/>
      <dgm:spPr/>
      <dgm:t>
        <a:bodyPr/>
        <a:lstStyle/>
        <a:p>
          <a:endParaRPr lang="en-US"/>
        </a:p>
      </dgm:t>
    </dgm:pt>
    <dgm:pt modelId="{9E91ED6B-82F0-4EE7-A889-26F2245B51EE}" type="pres">
      <dgm:prSet presAssocID="{098CFE48-2A56-4F5F-A1F9-47ADFCD6EC52}" presName="linear" presStyleCnt="0">
        <dgm:presLayoutVars>
          <dgm:dir/>
          <dgm:resizeHandles val="exact"/>
        </dgm:presLayoutVars>
      </dgm:prSet>
      <dgm:spPr/>
      <dgm:t>
        <a:bodyPr/>
        <a:lstStyle/>
        <a:p>
          <a:endParaRPr lang="en-US"/>
        </a:p>
      </dgm:t>
    </dgm:pt>
    <dgm:pt modelId="{EF419F8F-20AA-48BA-87D3-E1BA2C7549B0}" type="pres">
      <dgm:prSet presAssocID="{7D547489-DCC9-40CC-BDF4-B85754A1B503}" presName="comp" presStyleCnt="0"/>
      <dgm:spPr/>
    </dgm:pt>
    <dgm:pt modelId="{11920AEC-8E44-424B-B19E-37E207FDA435}" type="pres">
      <dgm:prSet presAssocID="{7D547489-DCC9-40CC-BDF4-B85754A1B503}" presName="box" presStyleLbl="node1" presStyleIdx="0" presStyleCnt="5" custLinFactNeighborX="-1250" custLinFactNeighborY="10000"/>
      <dgm:spPr/>
      <dgm:t>
        <a:bodyPr/>
        <a:lstStyle/>
        <a:p>
          <a:endParaRPr lang="en-US"/>
        </a:p>
      </dgm:t>
    </dgm:pt>
    <dgm:pt modelId="{854EF39B-7A97-4249-BC67-3D864269A8F6}" type="pres">
      <dgm:prSet presAssocID="{7D547489-DCC9-40CC-BDF4-B85754A1B503}" presName="img" presStyleLbl="fgImgPlace1" presStyleIdx="0" presStyleCnt="5"/>
      <dgm:spPr>
        <a:blipFill rotWithShape="1">
          <a:blip xmlns:r="http://schemas.openxmlformats.org/officeDocument/2006/relationships" r:embed="rId1"/>
          <a:stretch>
            <a:fillRect/>
          </a:stretch>
        </a:blipFill>
      </dgm:spPr>
      <dgm:t>
        <a:bodyPr/>
        <a:lstStyle/>
        <a:p>
          <a:endParaRPr lang="en-US"/>
        </a:p>
      </dgm:t>
    </dgm:pt>
    <dgm:pt modelId="{44CE6304-6DD4-4D26-A73A-555B7AED5DCA}" type="pres">
      <dgm:prSet presAssocID="{7D547489-DCC9-40CC-BDF4-B85754A1B503}" presName="text" presStyleLbl="node1" presStyleIdx="0" presStyleCnt="5">
        <dgm:presLayoutVars>
          <dgm:bulletEnabled val="1"/>
        </dgm:presLayoutVars>
      </dgm:prSet>
      <dgm:spPr/>
      <dgm:t>
        <a:bodyPr/>
        <a:lstStyle/>
        <a:p>
          <a:endParaRPr lang="en-US"/>
        </a:p>
      </dgm:t>
    </dgm:pt>
    <dgm:pt modelId="{6C392280-C099-4871-9446-7DB35376398B}" type="pres">
      <dgm:prSet presAssocID="{772D285E-6966-4B6B-ADCD-A8AEC1477D0B}" presName="spacer" presStyleCnt="0"/>
      <dgm:spPr/>
    </dgm:pt>
    <dgm:pt modelId="{FC9E2336-C95E-4B5A-A1AD-3F9039C3535B}" type="pres">
      <dgm:prSet presAssocID="{592001A5-9041-4F1A-8948-06C52983B951}" presName="comp" presStyleCnt="0"/>
      <dgm:spPr/>
    </dgm:pt>
    <dgm:pt modelId="{46B9B99A-7947-4AF7-9850-2459095527B2}" type="pres">
      <dgm:prSet presAssocID="{592001A5-9041-4F1A-8948-06C52983B951}" presName="box" presStyleLbl="node1" presStyleIdx="1" presStyleCnt="5"/>
      <dgm:spPr/>
      <dgm:t>
        <a:bodyPr/>
        <a:lstStyle/>
        <a:p>
          <a:endParaRPr lang="en-US"/>
        </a:p>
      </dgm:t>
    </dgm:pt>
    <dgm:pt modelId="{104B23C6-F56E-4308-8E82-9C22A54F9AC3}" type="pres">
      <dgm:prSet presAssocID="{592001A5-9041-4F1A-8948-06C52983B951}" presName="img" presStyleLbl="fgImgPlace1" presStyleIdx="1" presStyleCnt="5"/>
      <dgm:spPr>
        <a:blipFill rotWithShape="1">
          <a:blip xmlns:r="http://schemas.openxmlformats.org/officeDocument/2006/relationships" r:embed="rId2"/>
          <a:stretch>
            <a:fillRect/>
          </a:stretch>
        </a:blipFill>
      </dgm:spPr>
      <dgm:t>
        <a:bodyPr/>
        <a:lstStyle/>
        <a:p>
          <a:endParaRPr lang="en-US"/>
        </a:p>
      </dgm:t>
    </dgm:pt>
    <dgm:pt modelId="{6892A1B6-428D-47C9-B289-5B6691BAB3A1}" type="pres">
      <dgm:prSet presAssocID="{592001A5-9041-4F1A-8948-06C52983B951}" presName="text" presStyleLbl="node1" presStyleIdx="1" presStyleCnt="5">
        <dgm:presLayoutVars>
          <dgm:bulletEnabled val="1"/>
        </dgm:presLayoutVars>
      </dgm:prSet>
      <dgm:spPr/>
      <dgm:t>
        <a:bodyPr/>
        <a:lstStyle/>
        <a:p>
          <a:endParaRPr lang="en-US"/>
        </a:p>
      </dgm:t>
    </dgm:pt>
    <dgm:pt modelId="{DBB69AD4-0E76-487C-AF24-C78BA14122A1}" type="pres">
      <dgm:prSet presAssocID="{C08FD953-4E27-49E7-BCF8-1C9A94F85946}" presName="spacer" presStyleCnt="0"/>
      <dgm:spPr/>
    </dgm:pt>
    <dgm:pt modelId="{DC0E2C32-FDE4-4485-93A3-8CFE07368E2D}" type="pres">
      <dgm:prSet presAssocID="{4E5C9A50-FBE0-4AE3-AC5E-1DF4F8B4B6E4}" presName="comp" presStyleCnt="0"/>
      <dgm:spPr/>
    </dgm:pt>
    <dgm:pt modelId="{D09745EA-7A6A-4A74-9439-5E3E22827598}" type="pres">
      <dgm:prSet presAssocID="{4E5C9A50-FBE0-4AE3-AC5E-1DF4F8B4B6E4}" presName="box" presStyleLbl="node1" presStyleIdx="2" presStyleCnt="5"/>
      <dgm:spPr/>
      <dgm:t>
        <a:bodyPr/>
        <a:lstStyle/>
        <a:p>
          <a:endParaRPr lang="en-US"/>
        </a:p>
      </dgm:t>
    </dgm:pt>
    <dgm:pt modelId="{E414D7EE-C755-44E2-AA92-3CB1E8BEFEC7}" type="pres">
      <dgm:prSet presAssocID="{4E5C9A50-FBE0-4AE3-AC5E-1DF4F8B4B6E4}" presName="img" presStyleLbl="fgImgPlace1" presStyleIdx="2" presStyleCnt="5"/>
      <dgm:spPr>
        <a:blipFill rotWithShape="1">
          <a:blip xmlns:r="http://schemas.openxmlformats.org/officeDocument/2006/relationships" r:embed="rId3"/>
          <a:stretch>
            <a:fillRect/>
          </a:stretch>
        </a:blipFill>
      </dgm:spPr>
      <dgm:t>
        <a:bodyPr/>
        <a:lstStyle/>
        <a:p>
          <a:endParaRPr lang="en-US"/>
        </a:p>
      </dgm:t>
    </dgm:pt>
    <dgm:pt modelId="{D27CC78D-B92C-419B-BF48-123DD8B8C2F5}" type="pres">
      <dgm:prSet presAssocID="{4E5C9A50-FBE0-4AE3-AC5E-1DF4F8B4B6E4}" presName="text" presStyleLbl="node1" presStyleIdx="2" presStyleCnt="5">
        <dgm:presLayoutVars>
          <dgm:bulletEnabled val="1"/>
        </dgm:presLayoutVars>
      </dgm:prSet>
      <dgm:spPr/>
      <dgm:t>
        <a:bodyPr/>
        <a:lstStyle/>
        <a:p>
          <a:endParaRPr lang="en-US"/>
        </a:p>
      </dgm:t>
    </dgm:pt>
    <dgm:pt modelId="{AA348933-4F86-45DD-9E6A-2C1BD1C8389D}" type="pres">
      <dgm:prSet presAssocID="{820D7E13-2C6C-4081-8857-A5D03D220A07}" presName="spacer" presStyleCnt="0"/>
      <dgm:spPr/>
    </dgm:pt>
    <dgm:pt modelId="{87B39967-45ED-44AA-A09A-F4026E63375D}" type="pres">
      <dgm:prSet presAssocID="{43B22424-9396-464C-BC12-CF4B8AB00751}" presName="comp" presStyleCnt="0"/>
      <dgm:spPr/>
    </dgm:pt>
    <dgm:pt modelId="{9FAAD1E3-5968-495C-A52F-00827051A9D6}" type="pres">
      <dgm:prSet presAssocID="{43B22424-9396-464C-BC12-CF4B8AB00751}" presName="box" presStyleLbl="node1" presStyleIdx="3" presStyleCnt="5" custLinFactNeighborX="885" custLinFactNeighborY="963"/>
      <dgm:spPr/>
      <dgm:t>
        <a:bodyPr/>
        <a:lstStyle/>
        <a:p>
          <a:endParaRPr lang="en-US"/>
        </a:p>
      </dgm:t>
    </dgm:pt>
    <dgm:pt modelId="{48301157-F133-4539-8C74-2E950B9B2DE4}" type="pres">
      <dgm:prSet presAssocID="{43B22424-9396-464C-BC12-CF4B8AB00751}" presName="img" presStyleLbl="fgImgPlace1" presStyleIdx="3" presStyleCnt="5"/>
      <dgm:spPr>
        <a:blipFill rotWithShape="1">
          <a:blip xmlns:r="http://schemas.openxmlformats.org/officeDocument/2006/relationships" r:embed="rId4"/>
          <a:stretch>
            <a:fillRect/>
          </a:stretch>
        </a:blipFill>
      </dgm:spPr>
      <dgm:t>
        <a:bodyPr/>
        <a:lstStyle/>
        <a:p>
          <a:endParaRPr lang="en-US"/>
        </a:p>
      </dgm:t>
    </dgm:pt>
    <dgm:pt modelId="{66F6DD66-913A-4B4A-98BB-101E5E11A007}" type="pres">
      <dgm:prSet presAssocID="{43B22424-9396-464C-BC12-CF4B8AB00751}" presName="text" presStyleLbl="node1" presStyleIdx="3" presStyleCnt="5">
        <dgm:presLayoutVars>
          <dgm:bulletEnabled val="1"/>
        </dgm:presLayoutVars>
      </dgm:prSet>
      <dgm:spPr/>
      <dgm:t>
        <a:bodyPr/>
        <a:lstStyle/>
        <a:p>
          <a:endParaRPr lang="en-US"/>
        </a:p>
      </dgm:t>
    </dgm:pt>
    <dgm:pt modelId="{4FCE3292-5E49-459B-8FEC-7534A6D6DAF4}" type="pres">
      <dgm:prSet presAssocID="{E1F01B4F-C19F-4869-9F32-D660A102D1FA}" presName="spacer" presStyleCnt="0"/>
      <dgm:spPr/>
    </dgm:pt>
    <dgm:pt modelId="{1714888B-AE73-4ACA-BE42-53D90E364D67}" type="pres">
      <dgm:prSet presAssocID="{A5FDF1C8-8070-43EE-BC77-2D84B566229F}" presName="comp" presStyleCnt="0"/>
      <dgm:spPr/>
    </dgm:pt>
    <dgm:pt modelId="{B0C9A81E-6617-4F54-9D07-68C77E504026}" type="pres">
      <dgm:prSet presAssocID="{A5FDF1C8-8070-43EE-BC77-2D84B566229F}" presName="box" presStyleLbl="node1" presStyleIdx="4" presStyleCnt="5"/>
      <dgm:spPr/>
      <dgm:t>
        <a:bodyPr/>
        <a:lstStyle/>
        <a:p>
          <a:endParaRPr lang="en-US"/>
        </a:p>
      </dgm:t>
    </dgm:pt>
    <dgm:pt modelId="{34784EC7-8394-46D1-8F9B-FCB866711B16}" type="pres">
      <dgm:prSet presAssocID="{A5FDF1C8-8070-43EE-BC77-2D84B566229F}" presName="img" presStyleLbl="fgImgPlace1" presStyleIdx="4" presStyleCnt="5"/>
      <dgm:spPr/>
    </dgm:pt>
    <dgm:pt modelId="{54BD084A-C119-43B8-AE63-9C14CCF5BFAF}" type="pres">
      <dgm:prSet presAssocID="{A5FDF1C8-8070-43EE-BC77-2D84B566229F}" presName="text" presStyleLbl="node1" presStyleIdx="4" presStyleCnt="5">
        <dgm:presLayoutVars>
          <dgm:bulletEnabled val="1"/>
        </dgm:presLayoutVars>
      </dgm:prSet>
      <dgm:spPr/>
      <dgm:t>
        <a:bodyPr/>
        <a:lstStyle/>
        <a:p>
          <a:endParaRPr lang="en-US"/>
        </a:p>
      </dgm:t>
    </dgm:pt>
  </dgm:ptLst>
  <dgm:cxnLst>
    <dgm:cxn modelId="{F4C1D29A-A5A7-40B3-8727-4F568B3599C4}" type="presOf" srcId="{5C4D84E0-4610-4C19-8CDC-0DB0D0065E3C}" destId="{44CE6304-6DD4-4D26-A73A-555B7AED5DCA}" srcOrd="1" destOrd="1" presId="urn:microsoft.com/office/officeart/2005/8/layout/vList4"/>
    <dgm:cxn modelId="{D0253335-665B-4108-92A4-FE5D10F8EF6B}" srcId="{098CFE48-2A56-4F5F-A1F9-47ADFCD6EC52}" destId="{7D547489-DCC9-40CC-BDF4-B85754A1B503}" srcOrd="0" destOrd="0" parTransId="{B745238D-30CC-4C91-8F8E-A20046A13ECC}" sibTransId="{772D285E-6966-4B6B-ADCD-A8AEC1477D0B}"/>
    <dgm:cxn modelId="{377424CC-80E3-488D-BCFA-DE24391DD766}" type="presOf" srcId="{3B5F3DB3-FCBC-449D-8DFF-36DDC5C16B1A}" destId="{6892A1B6-428D-47C9-B289-5B6691BAB3A1}" srcOrd="1" destOrd="3" presId="urn:microsoft.com/office/officeart/2005/8/layout/vList4"/>
    <dgm:cxn modelId="{96E3155A-E430-40FD-9F51-FEDF959B392A}" type="presOf" srcId="{3B5F3DB3-FCBC-449D-8DFF-36DDC5C16B1A}" destId="{46B9B99A-7947-4AF7-9850-2459095527B2}" srcOrd="0" destOrd="3" presId="urn:microsoft.com/office/officeart/2005/8/layout/vList4"/>
    <dgm:cxn modelId="{DA23A54A-F185-4A69-8909-9D0324E6D268}" srcId="{098CFE48-2A56-4F5F-A1F9-47ADFCD6EC52}" destId="{43B22424-9396-464C-BC12-CF4B8AB00751}" srcOrd="3" destOrd="0" parTransId="{3C7AFBC8-1491-441B-8B91-EC58EDF77DA1}" sibTransId="{E1F01B4F-C19F-4869-9F32-D660A102D1FA}"/>
    <dgm:cxn modelId="{9BD9517B-CC8F-4815-BF03-BDDB85E91587}" type="presOf" srcId="{43B22424-9396-464C-BC12-CF4B8AB00751}" destId="{66F6DD66-913A-4B4A-98BB-101E5E11A007}" srcOrd="1" destOrd="0" presId="urn:microsoft.com/office/officeart/2005/8/layout/vList4"/>
    <dgm:cxn modelId="{4F85ED03-28C0-435D-A581-992FA8F44302}" srcId="{592001A5-9041-4F1A-8948-06C52983B951}" destId="{4D0AE8F7-B734-4EE6-AF02-29FCB2425DA8}" srcOrd="1" destOrd="0" parTransId="{C2FE0DF6-CC06-4A57-98FC-90A7B16723D1}" sibTransId="{A7B2D9F0-3E2B-471E-BA9E-E1954E3C6CC7}"/>
    <dgm:cxn modelId="{0DA4A816-0F31-4162-8C50-EAAC4D7CF4F3}" type="presOf" srcId="{8013EC92-008D-4A22-AED3-B3A04D0A6915}" destId="{D27CC78D-B92C-419B-BF48-123DD8B8C2F5}" srcOrd="1" destOrd="2" presId="urn:microsoft.com/office/officeart/2005/8/layout/vList4"/>
    <dgm:cxn modelId="{EFA285D5-E4D6-4B62-9561-1DE410A96448}" type="presOf" srcId="{5C4D84E0-4610-4C19-8CDC-0DB0D0065E3C}" destId="{11920AEC-8E44-424B-B19E-37E207FDA435}" srcOrd="0" destOrd="1" presId="urn:microsoft.com/office/officeart/2005/8/layout/vList4"/>
    <dgm:cxn modelId="{BC2FE3D5-700C-4142-AB49-15209969F7B5}" type="presOf" srcId="{4E5C9A50-FBE0-4AE3-AC5E-1DF4F8B4B6E4}" destId="{D27CC78D-B92C-419B-BF48-123DD8B8C2F5}" srcOrd="1" destOrd="0" presId="urn:microsoft.com/office/officeart/2005/8/layout/vList4"/>
    <dgm:cxn modelId="{D55694BE-6B5C-403A-AA6A-00A12B0DAC33}" type="presOf" srcId="{4D0AE8F7-B734-4EE6-AF02-29FCB2425DA8}" destId="{46B9B99A-7947-4AF7-9850-2459095527B2}" srcOrd="0" destOrd="2" presId="urn:microsoft.com/office/officeart/2005/8/layout/vList4"/>
    <dgm:cxn modelId="{3CC12D0F-789D-4790-BC04-C6A8837BBB8B}" type="presOf" srcId="{6F913B85-0247-48C3-8046-06E6C7EDC64B}" destId="{11920AEC-8E44-424B-B19E-37E207FDA435}" srcOrd="0" destOrd="2" presId="urn:microsoft.com/office/officeart/2005/8/layout/vList4"/>
    <dgm:cxn modelId="{E0A55AB8-FAEE-4F45-A573-EA8E7619BD54}" type="presOf" srcId="{4E5C9A50-FBE0-4AE3-AC5E-1DF4F8B4B6E4}" destId="{D09745EA-7A6A-4A74-9439-5E3E22827598}" srcOrd="0" destOrd="0" presId="urn:microsoft.com/office/officeart/2005/8/layout/vList4"/>
    <dgm:cxn modelId="{DAC2836D-E4A3-4B7A-90D0-16D001362441}" srcId="{4E5C9A50-FBE0-4AE3-AC5E-1DF4F8B4B6E4}" destId="{8013EC92-008D-4A22-AED3-B3A04D0A6915}" srcOrd="1" destOrd="0" parTransId="{CE2D0B25-5531-4502-A5A1-ED70E335026C}" sibTransId="{944C1ED5-B03A-4CA6-BB00-5C71E63A6C7C}"/>
    <dgm:cxn modelId="{05B0D2FB-BC65-4DC6-9071-64561B968595}" type="presOf" srcId="{592001A5-9041-4F1A-8948-06C52983B951}" destId="{6892A1B6-428D-47C9-B289-5B6691BAB3A1}" srcOrd="1" destOrd="0" presId="urn:microsoft.com/office/officeart/2005/8/layout/vList4"/>
    <dgm:cxn modelId="{814957B6-C1B4-46E8-BCE2-71B0EB730ED6}" type="presOf" srcId="{592001A5-9041-4F1A-8948-06C52983B951}" destId="{46B9B99A-7947-4AF7-9850-2459095527B2}" srcOrd="0" destOrd="0" presId="urn:microsoft.com/office/officeart/2005/8/layout/vList4"/>
    <dgm:cxn modelId="{95F6CD78-8557-421E-B283-46A7FBB85B41}" type="presOf" srcId="{8272E640-E88D-410D-8A95-87815B2A86BA}" destId="{6892A1B6-428D-47C9-B289-5B6691BAB3A1}" srcOrd="1" destOrd="1" presId="urn:microsoft.com/office/officeart/2005/8/layout/vList4"/>
    <dgm:cxn modelId="{46A24B35-5ADE-4BBA-A374-88E8D615501F}" type="presOf" srcId="{A5FDF1C8-8070-43EE-BC77-2D84B566229F}" destId="{54BD084A-C119-43B8-AE63-9C14CCF5BFAF}" srcOrd="1" destOrd="0" presId="urn:microsoft.com/office/officeart/2005/8/layout/vList4"/>
    <dgm:cxn modelId="{E2366C5E-B88F-4AC8-B9FC-6C3929513675}" type="presOf" srcId="{4B192F4F-0608-4259-930D-7C8F18FDD94C}" destId="{D09745EA-7A6A-4A74-9439-5E3E22827598}" srcOrd="0" destOrd="1" presId="urn:microsoft.com/office/officeart/2005/8/layout/vList4"/>
    <dgm:cxn modelId="{0695648E-9394-48FB-A3AD-5B644552D815}" type="presOf" srcId="{8013EC92-008D-4A22-AED3-B3A04D0A6915}" destId="{D09745EA-7A6A-4A74-9439-5E3E22827598}" srcOrd="0" destOrd="2" presId="urn:microsoft.com/office/officeart/2005/8/layout/vList4"/>
    <dgm:cxn modelId="{2189E670-0DBE-4696-9979-09BA1A3299F9}" srcId="{592001A5-9041-4F1A-8948-06C52983B951}" destId="{3B5F3DB3-FCBC-449D-8DFF-36DDC5C16B1A}" srcOrd="2" destOrd="0" parTransId="{A5F29A83-285B-49BE-AA47-3CA19605372A}" sibTransId="{DAC34E13-9021-46D1-91A0-68A27E529903}"/>
    <dgm:cxn modelId="{94AECEEC-25B3-4BAA-8D0A-ACCD31E7DC3F}" srcId="{7D547489-DCC9-40CC-BDF4-B85754A1B503}" destId="{6F913B85-0247-48C3-8046-06E6C7EDC64B}" srcOrd="1" destOrd="0" parTransId="{0B16B64E-6DCF-4BE5-AC0B-4CDC6AB6299F}" sibTransId="{FEAE7BC4-0164-49B3-A413-05E03F635DF6}"/>
    <dgm:cxn modelId="{190099F1-2B8B-4560-A656-AA987B821E3D}" srcId="{098CFE48-2A56-4F5F-A1F9-47ADFCD6EC52}" destId="{4E5C9A50-FBE0-4AE3-AC5E-1DF4F8B4B6E4}" srcOrd="2" destOrd="0" parTransId="{520B6557-6C15-4839-9165-8D189756049D}" sibTransId="{820D7E13-2C6C-4081-8857-A5D03D220A07}"/>
    <dgm:cxn modelId="{B7FCD3DE-2788-4298-98AD-9F81261A8F43}" type="presOf" srcId="{7D547489-DCC9-40CC-BDF4-B85754A1B503}" destId="{11920AEC-8E44-424B-B19E-37E207FDA435}" srcOrd="0" destOrd="0" presId="urn:microsoft.com/office/officeart/2005/8/layout/vList4"/>
    <dgm:cxn modelId="{855D7341-ED4B-487E-99B0-B97322E5E891}" srcId="{4E5C9A50-FBE0-4AE3-AC5E-1DF4F8B4B6E4}" destId="{0047BA64-4AC1-4FE9-81A5-F6104A560980}" srcOrd="2" destOrd="0" parTransId="{4BAE39C6-6AD1-4057-89D5-CBF4707D48BA}" sibTransId="{F61AD212-C5A7-4230-95F2-37AE8DF4228B}"/>
    <dgm:cxn modelId="{65341E73-9BF3-465B-A8D0-F179CB0BEFEB}" type="presOf" srcId="{4B192F4F-0608-4259-930D-7C8F18FDD94C}" destId="{D27CC78D-B92C-419B-BF48-123DD8B8C2F5}" srcOrd="1" destOrd="1" presId="urn:microsoft.com/office/officeart/2005/8/layout/vList4"/>
    <dgm:cxn modelId="{D7FFFC2B-2692-445F-A447-280720C3AE51}" srcId="{4E5C9A50-FBE0-4AE3-AC5E-1DF4F8B4B6E4}" destId="{4B192F4F-0608-4259-930D-7C8F18FDD94C}" srcOrd="0" destOrd="0" parTransId="{0FD25EF6-9254-4384-8A6D-1A873A8C65D7}" sibTransId="{DD6807A3-C2E7-4680-B82A-9A70E60C861C}"/>
    <dgm:cxn modelId="{9BC849DE-8FBD-43D2-9E57-5F3A00983066}" type="presOf" srcId="{0047BA64-4AC1-4FE9-81A5-F6104A560980}" destId="{D27CC78D-B92C-419B-BF48-123DD8B8C2F5}" srcOrd="1" destOrd="3" presId="urn:microsoft.com/office/officeart/2005/8/layout/vList4"/>
    <dgm:cxn modelId="{05409FE1-EFB8-4546-B1C0-F555FD1078C7}" type="presOf" srcId="{7D547489-DCC9-40CC-BDF4-B85754A1B503}" destId="{44CE6304-6DD4-4D26-A73A-555B7AED5DCA}" srcOrd="1" destOrd="0" presId="urn:microsoft.com/office/officeart/2005/8/layout/vList4"/>
    <dgm:cxn modelId="{CF3E6695-D37A-4FA6-9033-B6F94A69C2CA}" type="presOf" srcId="{6F913B85-0247-48C3-8046-06E6C7EDC64B}" destId="{44CE6304-6DD4-4D26-A73A-555B7AED5DCA}" srcOrd="1" destOrd="2" presId="urn:microsoft.com/office/officeart/2005/8/layout/vList4"/>
    <dgm:cxn modelId="{D2B3D68F-56BC-48E8-BC0B-72416186DFA4}" type="presOf" srcId="{0047BA64-4AC1-4FE9-81A5-F6104A560980}" destId="{D09745EA-7A6A-4A74-9439-5E3E22827598}" srcOrd="0" destOrd="3" presId="urn:microsoft.com/office/officeart/2005/8/layout/vList4"/>
    <dgm:cxn modelId="{0E82F755-1E66-499B-A114-3535CD7D21EA}" srcId="{7D547489-DCC9-40CC-BDF4-B85754A1B503}" destId="{5C4D84E0-4610-4C19-8CDC-0DB0D0065E3C}" srcOrd="0" destOrd="0" parTransId="{DDA78D5F-B9CE-4BE5-9910-7F6813A939EE}" sibTransId="{B4934100-4E98-457C-AFF0-FB8ED24207A1}"/>
    <dgm:cxn modelId="{63A87240-923F-4E2A-93BD-515E0D559228}" type="presOf" srcId="{4D0AE8F7-B734-4EE6-AF02-29FCB2425DA8}" destId="{6892A1B6-428D-47C9-B289-5B6691BAB3A1}" srcOrd="1" destOrd="2" presId="urn:microsoft.com/office/officeart/2005/8/layout/vList4"/>
    <dgm:cxn modelId="{D8AEF6BD-630A-484C-B56F-84874FF0A368}" type="presOf" srcId="{098CFE48-2A56-4F5F-A1F9-47ADFCD6EC52}" destId="{9E91ED6B-82F0-4EE7-A889-26F2245B51EE}" srcOrd="0" destOrd="0" presId="urn:microsoft.com/office/officeart/2005/8/layout/vList4"/>
    <dgm:cxn modelId="{0D3CF2F0-CC56-47BE-B130-15DF5E25BE5F}" srcId="{098CFE48-2A56-4F5F-A1F9-47ADFCD6EC52}" destId="{A5FDF1C8-8070-43EE-BC77-2D84B566229F}" srcOrd="4" destOrd="0" parTransId="{8B8F1E56-377F-4779-B7B7-5A6D04039660}" sibTransId="{872FF8B5-6C3C-4B20-BEB0-31C49FB87F27}"/>
    <dgm:cxn modelId="{4A950F03-D286-4A57-8FFD-2CBCBFE37FD0}" type="presOf" srcId="{A5FDF1C8-8070-43EE-BC77-2D84B566229F}" destId="{B0C9A81E-6617-4F54-9D07-68C77E504026}" srcOrd="0" destOrd="0" presId="urn:microsoft.com/office/officeart/2005/8/layout/vList4"/>
    <dgm:cxn modelId="{935E1315-F9F4-4030-8303-10562DFF1D54}" type="presOf" srcId="{8272E640-E88D-410D-8A95-87815B2A86BA}" destId="{46B9B99A-7947-4AF7-9850-2459095527B2}" srcOrd="0" destOrd="1" presId="urn:microsoft.com/office/officeart/2005/8/layout/vList4"/>
    <dgm:cxn modelId="{6D25C9E6-309F-40CF-A080-E77C42ED1C45}" type="presOf" srcId="{43B22424-9396-464C-BC12-CF4B8AB00751}" destId="{9FAAD1E3-5968-495C-A52F-00827051A9D6}" srcOrd="0" destOrd="0" presId="urn:microsoft.com/office/officeart/2005/8/layout/vList4"/>
    <dgm:cxn modelId="{23553A9B-E1D2-43A9-B428-0B7E4280B1C3}" srcId="{098CFE48-2A56-4F5F-A1F9-47ADFCD6EC52}" destId="{592001A5-9041-4F1A-8948-06C52983B951}" srcOrd="1" destOrd="0" parTransId="{45E47D10-F299-4728-80AE-BD2C11E76772}" sibTransId="{C08FD953-4E27-49E7-BCF8-1C9A94F85946}"/>
    <dgm:cxn modelId="{5211D6D7-3D59-498B-AE03-B3F797858383}" srcId="{592001A5-9041-4F1A-8948-06C52983B951}" destId="{8272E640-E88D-410D-8A95-87815B2A86BA}" srcOrd="0" destOrd="0" parTransId="{A4BD9282-8380-47D6-A8AA-A16CAB1870E9}" sibTransId="{5BC7D45D-22EF-430B-A57E-3D4681A67428}"/>
    <dgm:cxn modelId="{D9DBD1B8-0644-4A48-9ABD-F68766A8DBF6}" type="presParOf" srcId="{9E91ED6B-82F0-4EE7-A889-26F2245B51EE}" destId="{EF419F8F-20AA-48BA-87D3-E1BA2C7549B0}" srcOrd="0" destOrd="0" presId="urn:microsoft.com/office/officeart/2005/8/layout/vList4"/>
    <dgm:cxn modelId="{19A76A3C-B448-4505-9DAA-C023FA84356C}" type="presParOf" srcId="{EF419F8F-20AA-48BA-87D3-E1BA2C7549B0}" destId="{11920AEC-8E44-424B-B19E-37E207FDA435}" srcOrd="0" destOrd="0" presId="urn:microsoft.com/office/officeart/2005/8/layout/vList4"/>
    <dgm:cxn modelId="{8FE372F9-F9C8-4C2C-B6B9-5269C8BA3BF0}" type="presParOf" srcId="{EF419F8F-20AA-48BA-87D3-E1BA2C7549B0}" destId="{854EF39B-7A97-4249-BC67-3D864269A8F6}" srcOrd="1" destOrd="0" presId="urn:microsoft.com/office/officeart/2005/8/layout/vList4"/>
    <dgm:cxn modelId="{2C89F59D-440F-4AFE-A8C1-155C7886DB80}" type="presParOf" srcId="{EF419F8F-20AA-48BA-87D3-E1BA2C7549B0}" destId="{44CE6304-6DD4-4D26-A73A-555B7AED5DCA}" srcOrd="2" destOrd="0" presId="urn:microsoft.com/office/officeart/2005/8/layout/vList4"/>
    <dgm:cxn modelId="{86BD0D47-7653-428F-A273-1BD14D17CDEC}" type="presParOf" srcId="{9E91ED6B-82F0-4EE7-A889-26F2245B51EE}" destId="{6C392280-C099-4871-9446-7DB35376398B}" srcOrd="1" destOrd="0" presId="urn:microsoft.com/office/officeart/2005/8/layout/vList4"/>
    <dgm:cxn modelId="{C8AC05CB-2A1C-4378-97DF-BA8FCC2817F0}" type="presParOf" srcId="{9E91ED6B-82F0-4EE7-A889-26F2245B51EE}" destId="{FC9E2336-C95E-4B5A-A1AD-3F9039C3535B}" srcOrd="2" destOrd="0" presId="urn:microsoft.com/office/officeart/2005/8/layout/vList4"/>
    <dgm:cxn modelId="{E404B2DC-85C3-41E5-9FC9-9B9D9B1259C0}" type="presParOf" srcId="{FC9E2336-C95E-4B5A-A1AD-3F9039C3535B}" destId="{46B9B99A-7947-4AF7-9850-2459095527B2}" srcOrd="0" destOrd="0" presId="urn:microsoft.com/office/officeart/2005/8/layout/vList4"/>
    <dgm:cxn modelId="{B696C21C-6F3D-40C0-826E-826877839EF0}" type="presParOf" srcId="{FC9E2336-C95E-4B5A-A1AD-3F9039C3535B}" destId="{104B23C6-F56E-4308-8E82-9C22A54F9AC3}" srcOrd="1" destOrd="0" presId="urn:microsoft.com/office/officeart/2005/8/layout/vList4"/>
    <dgm:cxn modelId="{E87E3E9F-13E8-4129-B955-8E2475B8A79D}" type="presParOf" srcId="{FC9E2336-C95E-4B5A-A1AD-3F9039C3535B}" destId="{6892A1B6-428D-47C9-B289-5B6691BAB3A1}" srcOrd="2" destOrd="0" presId="urn:microsoft.com/office/officeart/2005/8/layout/vList4"/>
    <dgm:cxn modelId="{C98EB7BD-E259-4ED4-93F4-A8B941C32A3B}" type="presParOf" srcId="{9E91ED6B-82F0-4EE7-A889-26F2245B51EE}" destId="{DBB69AD4-0E76-487C-AF24-C78BA14122A1}" srcOrd="3" destOrd="0" presId="urn:microsoft.com/office/officeart/2005/8/layout/vList4"/>
    <dgm:cxn modelId="{FCCBF266-A206-4873-96D3-CAEE30605BCD}" type="presParOf" srcId="{9E91ED6B-82F0-4EE7-A889-26F2245B51EE}" destId="{DC0E2C32-FDE4-4485-93A3-8CFE07368E2D}" srcOrd="4" destOrd="0" presId="urn:microsoft.com/office/officeart/2005/8/layout/vList4"/>
    <dgm:cxn modelId="{2FCBD213-D5A3-42D6-95FC-97BA5203F772}" type="presParOf" srcId="{DC0E2C32-FDE4-4485-93A3-8CFE07368E2D}" destId="{D09745EA-7A6A-4A74-9439-5E3E22827598}" srcOrd="0" destOrd="0" presId="urn:microsoft.com/office/officeart/2005/8/layout/vList4"/>
    <dgm:cxn modelId="{E5832481-DCCB-4BCE-ABAB-A5806B45E8EC}" type="presParOf" srcId="{DC0E2C32-FDE4-4485-93A3-8CFE07368E2D}" destId="{E414D7EE-C755-44E2-AA92-3CB1E8BEFEC7}" srcOrd="1" destOrd="0" presId="urn:microsoft.com/office/officeart/2005/8/layout/vList4"/>
    <dgm:cxn modelId="{40DE45F2-171E-4165-A1DB-34ACE414CC39}" type="presParOf" srcId="{DC0E2C32-FDE4-4485-93A3-8CFE07368E2D}" destId="{D27CC78D-B92C-419B-BF48-123DD8B8C2F5}" srcOrd="2" destOrd="0" presId="urn:microsoft.com/office/officeart/2005/8/layout/vList4"/>
    <dgm:cxn modelId="{6093B2E1-1271-4479-A4C5-78D36311FCC5}" type="presParOf" srcId="{9E91ED6B-82F0-4EE7-A889-26F2245B51EE}" destId="{AA348933-4F86-45DD-9E6A-2C1BD1C8389D}" srcOrd="5" destOrd="0" presId="urn:microsoft.com/office/officeart/2005/8/layout/vList4"/>
    <dgm:cxn modelId="{E3A26724-702D-4774-8874-BE14BBB72DD3}" type="presParOf" srcId="{9E91ED6B-82F0-4EE7-A889-26F2245B51EE}" destId="{87B39967-45ED-44AA-A09A-F4026E63375D}" srcOrd="6" destOrd="0" presId="urn:microsoft.com/office/officeart/2005/8/layout/vList4"/>
    <dgm:cxn modelId="{C5FD056D-B1B9-41F1-AA5A-7350AA0BE7CB}" type="presParOf" srcId="{87B39967-45ED-44AA-A09A-F4026E63375D}" destId="{9FAAD1E3-5968-495C-A52F-00827051A9D6}" srcOrd="0" destOrd="0" presId="urn:microsoft.com/office/officeart/2005/8/layout/vList4"/>
    <dgm:cxn modelId="{4A3FE062-E71F-42E0-BD3C-D7E34B0D1D75}" type="presParOf" srcId="{87B39967-45ED-44AA-A09A-F4026E63375D}" destId="{48301157-F133-4539-8C74-2E950B9B2DE4}" srcOrd="1" destOrd="0" presId="urn:microsoft.com/office/officeart/2005/8/layout/vList4"/>
    <dgm:cxn modelId="{2B893645-FC0C-4EE0-8FF2-B042224B26BC}" type="presParOf" srcId="{87B39967-45ED-44AA-A09A-F4026E63375D}" destId="{66F6DD66-913A-4B4A-98BB-101E5E11A007}" srcOrd="2" destOrd="0" presId="urn:microsoft.com/office/officeart/2005/8/layout/vList4"/>
    <dgm:cxn modelId="{2B3970C6-D0DA-4A92-8F60-9F6075A65519}" type="presParOf" srcId="{9E91ED6B-82F0-4EE7-A889-26F2245B51EE}" destId="{4FCE3292-5E49-459B-8FEC-7534A6D6DAF4}" srcOrd="7" destOrd="0" presId="urn:microsoft.com/office/officeart/2005/8/layout/vList4"/>
    <dgm:cxn modelId="{7C5EFD64-EAA4-4CF7-BFE8-4F7B4BD640EA}" type="presParOf" srcId="{9E91ED6B-82F0-4EE7-A889-26F2245B51EE}" destId="{1714888B-AE73-4ACA-BE42-53D90E364D67}" srcOrd="8" destOrd="0" presId="urn:microsoft.com/office/officeart/2005/8/layout/vList4"/>
    <dgm:cxn modelId="{A7D3034A-95E9-439C-BBC2-924867F59B41}" type="presParOf" srcId="{1714888B-AE73-4ACA-BE42-53D90E364D67}" destId="{B0C9A81E-6617-4F54-9D07-68C77E504026}" srcOrd="0" destOrd="0" presId="urn:microsoft.com/office/officeart/2005/8/layout/vList4"/>
    <dgm:cxn modelId="{48B8E504-459C-47E2-9926-EE59A9C6CE62}" type="presParOf" srcId="{1714888B-AE73-4ACA-BE42-53D90E364D67}" destId="{34784EC7-8394-46D1-8F9B-FCB866711B16}" srcOrd="1" destOrd="0" presId="urn:microsoft.com/office/officeart/2005/8/layout/vList4"/>
    <dgm:cxn modelId="{19038FE8-15D9-4466-90AE-23663CCAB371}" type="presParOf" srcId="{1714888B-AE73-4ACA-BE42-53D90E364D67}" destId="{54BD084A-C119-43B8-AE63-9C14CCF5BFA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4B636-FFA0-4665-8F8C-11C96866CD85}">
      <dsp:nvSpPr>
        <dsp:cNvPr id="0" name=""/>
        <dsp:cNvSpPr/>
      </dsp:nvSpPr>
      <dsp:spPr>
        <a:xfrm>
          <a:off x="316998" y="1611"/>
          <a:ext cx="2039103" cy="93826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Completeness</a:t>
          </a:r>
          <a:endParaRPr lang="en-US" sz="1400" b="1" kern="1200" dirty="0"/>
        </a:p>
      </dsp:txBody>
      <dsp:txXfrm>
        <a:off x="362800" y="47413"/>
        <a:ext cx="1947499" cy="846664"/>
      </dsp:txXfrm>
    </dsp:sp>
    <dsp:sp modelId="{D54F4A3B-5137-4B79-BC7C-E50A6D8990CC}">
      <dsp:nvSpPr>
        <dsp:cNvPr id="0" name=""/>
        <dsp:cNvSpPr/>
      </dsp:nvSpPr>
      <dsp:spPr>
        <a:xfrm>
          <a:off x="316998" y="986793"/>
          <a:ext cx="2057393" cy="938268"/>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Source Trustworthiness</a:t>
          </a:r>
          <a:endParaRPr lang="en-US" sz="1400" b="1" kern="1200" dirty="0"/>
        </a:p>
      </dsp:txBody>
      <dsp:txXfrm>
        <a:off x="362800" y="1032595"/>
        <a:ext cx="1965789" cy="846664"/>
      </dsp:txXfrm>
    </dsp:sp>
    <dsp:sp modelId="{0C6C7F3C-4A0D-48F1-8C51-5A7DCDEA6C27}">
      <dsp:nvSpPr>
        <dsp:cNvPr id="0" name=""/>
        <dsp:cNvSpPr/>
      </dsp:nvSpPr>
      <dsp:spPr>
        <a:xfrm>
          <a:off x="316998" y="1971974"/>
          <a:ext cx="3404602" cy="938268"/>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Communication with the right person</a:t>
          </a:r>
          <a:endParaRPr lang="en-US" sz="1400" b="1" kern="1200" dirty="0"/>
        </a:p>
      </dsp:txBody>
      <dsp:txXfrm>
        <a:off x="362800" y="2017776"/>
        <a:ext cx="3312998" cy="846664"/>
      </dsp:txXfrm>
    </dsp:sp>
    <dsp:sp modelId="{BFB3547C-4427-43EE-AD70-15071FE5DBA3}">
      <dsp:nvSpPr>
        <dsp:cNvPr id="0" name=""/>
        <dsp:cNvSpPr/>
      </dsp:nvSpPr>
      <dsp:spPr>
        <a:xfrm>
          <a:off x="316998" y="2957156"/>
          <a:ext cx="1874522" cy="938268"/>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Detail</a:t>
          </a:r>
          <a:endParaRPr lang="en-US" sz="1400" b="1" kern="1200" dirty="0"/>
        </a:p>
      </dsp:txBody>
      <dsp:txXfrm>
        <a:off x="362800" y="3002958"/>
        <a:ext cx="1782918" cy="846664"/>
      </dsp:txXfrm>
    </dsp:sp>
    <dsp:sp modelId="{11A88B99-E436-43DD-A35A-FE9A9810AA5E}">
      <dsp:nvSpPr>
        <dsp:cNvPr id="0" name=""/>
        <dsp:cNvSpPr/>
      </dsp:nvSpPr>
      <dsp:spPr>
        <a:xfrm>
          <a:off x="316998" y="3942338"/>
          <a:ext cx="1911088" cy="938268"/>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Punctuality</a:t>
          </a:r>
          <a:endParaRPr lang="en-US" sz="1400" b="1" kern="1200" dirty="0"/>
        </a:p>
      </dsp:txBody>
      <dsp:txXfrm>
        <a:off x="362800" y="3988140"/>
        <a:ext cx="1819484" cy="846664"/>
      </dsp:txXfrm>
    </dsp:sp>
    <dsp:sp modelId="{CF305194-87CA-4283-9924-8C1D2723DB2B}">
      <dsp:nvSpPr>
        <dsp:cNvPr id="0" name=""/>
        <dsp:cNvSpPr/>
      </dsp:nvSpPr>
      <dsp:spPr>
        <a:xfrm>
          <a:off x="316998" y="4927520"/>
          <a:ext cx="1874508" cy="93826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Comprehension</a:t>
          </a:r>
          <a:endParaRPr lang="en-US" sz="1400" b="1" kern="1200" dirty="0"/>
        </a:p>
      </dsp:txBody>
      <dsp:txXfrm>
        <a:off x="362800" y="4973322"/>
        <a:ext cx="1782904" cy="846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043E8-B1C6-4012-8D0F-C977D5349D31}">
      <dsp:nvSpPr>
        <dsp:cNvPr id="0" name=""/>
        <dsp:cNvSpPr/>
      </dsp:nvSpPr>
      <dsp:spPr>
        <a:xfrm rot="5400000">
          <a:off x="1781496" y="809300"/>
          <a:ext cx="775619" cy="1290612"/>
        </a:xfrm>
        <a:prstGeom prst="corner">
          <a:avLst>
            <a:gd name="adj1" fmla="val 16120"/>
            <a:gd name="adj2" fmla="val 1611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7D028E91-0FB5-49CF-B178-127F1AFF680C}">
      <dsp:nvSpPr>
        <dsp:cNvPr id="0" name=""/>
        <dsp:cNvSpPr/>
      </dsp:nvSpPr>
      <dsp:spPr>
        <a:xfrm>
          <a:off x="1837629" y="1187733"/>
          <a:ext cx="1165172" cy="102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 Intelligent</a:t>
          </a:r>
          <a:endParaRPr lang="en-US" sz="1800" kern="1200" dirty="0"/>
        </a:p>
      </dsp:txBody>
      <dsp:txXfrm>
        <a:off x="1837629" y="1187733"/>
        <a:ext cx="1165172" cy="1021341"/>
      </dsp:txXfrm>
    </dsp:sp>
    <dsp:sp modelId="{86A89313-D027-4F89-A081-383598BDF1D9}">
      <dsp:nvSpPr>
        <dsp:cNvPr id="0" name=""/>
        <dsp:cNvSpPr/>
      </dsp:nvSpPr>
      <dsp:spPr>
        <a:xfrm>
          <a:off x="2782957" y="707102"/>
          <a:ext cx="219843" cy="219843"/>
        </a:xfrm>
        <a:prstGeom prst="triangle">
          <a:avLst>
            <a:gd name="adj" fmla="val 100000"/>
          </a:avLst>
        </a:prstGeom>
        <a:solidFill>
          <a:schemeClr val="accent5">
            <a:hueOff val="-1655646"/>
            <a:satOff val="6635"/>
            <a:lumOff val="1438"/>
            <a:alphaOff val="0"/>
          </a:schemeClr>
        </a:solidFill>
        <a:ln w="9525" cap="flat" cmpd="sng" algn="ctr">
          <a:solidFill>
            <a:schemeClr val="accent5">
              <a:hueOff val="-1655646"/>
              <a:satOff val="6635"/>
              <a:lumOff val="1438"/>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9B2A50CE-E221-4059-AF05-E65CC039283C}">
      <dsp:nvSpPr>
        <dsp:cNvPr id="0" name=""/>
        <dsp:cNvSpPr/>
      </dsp:nvSpPr>
      <dsp:spPr>
        <a:xfrm rot="5400000">
          <a:off x="3393497" y="449154"/>
          <a:ext cx="775619" cy="1290612"/>
        </a:xfrm>
        <a:prstGeom prst="corner">
          <a:avLst>
            <a:gd name="adj1" fmla="val 16120"/>
            <a:gd name="adj2" fmla="val 16110"/>
          </a:avLst>
        </a:prstGeom>
        <a:solidFill>
          <a:schemeClr val="accent5">
            <a:hueOff val="-3311292"/>
            <a:satOff val="13270"/>
            <a:lumOff val="2876"/>
            <a:alphaOff val="0"/>
          </a:schemeClr>
        </a:solidFill>
        <a:ln w="9525" cap="flat" cmpd="sng" algn="ctr">
          <a:solidFill>
            <a:schemeClr val="accent5">
              <a:hueOff val="-3311292"/>
              <a:satOff val="13270"/>
              <a:lumOff val="2876"/>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2D9AA4D6-7B28-4DB7-9466-415B2B42CF7C}">
      <dsp:nvSpPr>
        <dsp:cNvPr id="0" name=""/>
        <dsp:cNvSpPr/>
      </dsp:nvSpPr>
      <dsp:spPr>
        <a:xfrm>
          <a:off x="3264027" y="834770"/>
          <a:ext cx="1165172" cy="102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Decision</a:t>
          </a:r>
          <a:endParaRPr lang="en-US" sz="2000" kern="1200" dirty="0"/>
        </a:p>
      </dsp:txBody>
      <dsp:txXfrm>
        <a:off x="3264027" y="834770"/>
        <a:ext cx="1165172" cy="1021341"/>
      </dsp:txXfrm>
    </dsp:sp>
    <dsp:sp modelId="{0D855481-793A-498B-BE12-7D0B1EC9E475}">
      <dsp:nvSpPr>
        <dsp:cNvPr id="0" name=""/>
        <dsp:cNvSpPr/>
      </dsp:nvSpPr>
      <dsp:spPr>
        <a:xfrm>
          <a:off x="4209356" y="354138"/>
          <a:ext cx="219843" cy="219843"/>
        </a:xfrm>
        <a:prstGeom prst="triangle">
          <a:avLst>
            <a:gd name="adj" fmla="val 100000"/>
          </a:avLst>
        </a:prstGeom>
        <a:solidFill>
          <a:schemeClr val="accent5">
            <a:hueOff val="-4966938"/>
            <a:satOff val="19906"/>
            <a:lumOff val="4314"/>
            <a:alphaOff val="0"/>
          </a:schemeClr>
        </a:solidFill>
        <a:ln w="9525" cap="flat" cmpd="sng" algn="ctr">
          <a:solidFill>
            <a:schemeClr val="accent5">
              <a:hueOff val="-4966938"/>
              <a:satOff val="19906"/>
              <a:lumOff val="4314"/>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D588F609-F999-4952-8B23-A7FDD311BD84}">
      <dsp:nvSpPr>
        <dsp:cNvPr id="0" name=""/>
        <dsp:cNvSpPr/>
      </dsp:nvSpPr>
      <dsp:spPr>
        <a:xfrm rot="5400000">
          <a:off x="4819896" y="96191"/>
          <a:ext cx="775619" cy="1290612"/>
        </a:xfrm>
        <a:prstGeom prst="corner">
          <a:avLst>
            <a:gd name="adj1" fmla="val 16120"/>
            <a:gd name="adj2" fmla="val 16110"/>
          </a:avLst>
        </a:prstGeom>
        <a:solidFill>
          <a:schemeClr val="accent5">
            <a:hueOff val="-6622584"/>
            <a:satOff val="26541"/>
            <a:lumOff val="5752"/>
            <a:alphaOff val="0"/>
          </a:schemeClr>
        </a:solidFill>
        <a:ln w="9525" cap="flat" cmpd="sng" algn="ctr">
          <a:solidFill>
            <a:schemeClr val="accent5">
              <a:hueOff val="-6622584"/>
              <a:satOff val="26541"/>
              <a:lumOff val="5752"/>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67D00C2B-DB4F-492B-A137-CEC07A064010}">
      <dsp:nvSpPr>
        <dsp:cNvPr id="0" name=""/>
        <dsp:cNvSpPr/>
      </dsp:nvSpPr>
      <dsp:spPr>
        <a:xfrm>
          <a:off x="4690426" y="481806"/>
          <a:ext cx="1165172" cy="102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Choice</a:t>
          </a:r>
          <a:endParaRPr lang="en-US" sz="2000" kern="1200" dirty="0"/>
        </a:p>
      </dsp:txBody>
      <dsp:txXfrm>
        <a:off x="4690426" y="481806"/>
        <a:ext cx="1165172" cy="1021341"/>
      </dsp:txXfrm>
    </dsp:sp>
    <dsp:sp modelId="{F8A0ABD3-E0FA-464F-98B7-4259EFD450E6}">
      <dsp:nvSpPr>
        <dsp:cNvPr id="0" name=""/>
        <dsp:cNvSpPr/>
      </dsp:nvSpPr>
      <dsp:spPr>
        <a:xfrm>
          <a:off x="5635755" y="1174"/>
          <a:ext cx="219843" cy="219843"/>
        </a:xfrm>
        <a:prstGeom prst="triangle">
          <a:avLst>
            <a:gd name="adj" fmla="val 100000"/>
          </a:avLst>
        </a:prstGeom>
        <a:solidFill>
          <a:schemeClr val="accent5">
            <a:hueOff val="-8278230"/>
            <a:satOff val="33176"/>
            <a:lumOff val="7190"/>
            <a:alphaOff val="0"/>
          </a:schemeClr>
        </a:solidFill>
        <a:ln w="9525" cap="flat" cmpd="sng" algn="ctr">
          <a:solidFill>
            <a:schemeClr val="accent5">
              <a:hueOff val="-8278230"/>
              <a:satOff val="33176"/>
              <a:lumOff val="719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4BF33B57-3F7E-414A-93F7-2FFA9CE138D2}">
      <dsp:nvSpPr>
        <dsp:cNvPr id="0" name=""/>
        <dsp:cNvSpPr/>
      </dsp:nvSpPr>
      <dsp:spPr>
        <a:xfrm rot="5400000">
          <a:off x="6246295" y="-256772"/>
          <a:ext cx="775619" cy="1290612"/>
        </a:xfrm>
        <a:prstGeom prst="corner">
          <a:avLst>
            <a:gd name="adj1" fmla="val 16120"/>
            <a:gd name="adj2" fmla="val 16110"/>
          </a:avLst>
        </a:prstGeom>
        <a:solidFill>
          <a:schemeClr val="accent5">
            <a:hueOff val="-9933876"/>
            <a:satOff val="39811"/>
            <a:lumOff val="8628"/>
            <a:alphaOff val="0"/>
          </a:schemeClr>
        </a:solidFill>
        <a:ln w="9525" cap="flat" cmpd="sng" algn="ctr">
          <a:solidFill>
            <a:schemeClr val="accent5">
              <a:hueOff val="-9933876"/>
              <a:satOff val="39811"/>
              <a:lumOff val="8628"/>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539EEB43-F53E-44A3-97B5-F5A243880EE4}">
      <dsp:nvSpPr>
        <dsp:cNvPr id="0" name=""/>
        <dsp:cNvSpPr/>
      </dsp:nvSpPr>
      <dsp:spPr>
        <a:xfrm>
          <a:off x="6116825" y="128842"/>
          <a:ext cx="1165172" cy="102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Review</a:t>
          </a:r>
          <a:endParaRPr lang="en-US" sz="2000" kern="1200" dirty="0"/>
        </a:p>
      </dsp:txBody>
      <dsp:txXfrm>
        <a:off x="6116825" y="128842"/>
        <a:ext cx="1165172" cy="1021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20AEC-8E44-424B-B19E-37E207FDA435}">
      <dsp:nvSpPr>
        <dsp:cNvPr id="0" name=""/>
        <dsp:cNvSpPr/>
      </dsp:nvSpPr>
      <dsp:spPr>
        <a:xfrm>
          <a:off x="0" y="107171"/>
          <a:ext cx="8610600" cy="1071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Transaction Processing System</a:t>
          </a:r>
          <a:endParaRPr lang="en-US" sz="1400" kern="1200" dirty="0"/>
        </a:p>
        <a:p>
          <a:pPr marL="57150" lvl="1" indent="-57150" algn="l" defTabSz="488950">
            <a:lnSpc>
              <a:spcPct val="90000"/>
            </a:lnSpc>
            <a:spcBef>
              <a:spcPct val="0"/>
            </a:spcBef>
            <a:spcAft>
              <a:spcPct val="15000"/>
            </a:spcAft>
            <a:buChar char="••"/>
          </a:pPr>
          <a:r>
            <a:rPr lang="en-US" sz="1100" kern="1200" dirty="0" smtClean="0"/>
            <a:t>that deals with the data related to different financial related activities in an organization. Different processed occur in an organization that is related to different inflows and outflows of cash and the data of each transaction is kept in the system to promote accuracy and authenticity in the organization.</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829291" y="107171"/>
        <a:ext cx="6781308" cy="1071711"/>
      </dsp:txXfrm>
    </dsp:sp>
    <dsp:sp modelId="{854EF39B-7A97-4249-BC67-3D864269A8F6}">
      <dsp:nvSpPr>
        <dsp:cNvPr id="0" name=""/>
        <dsp:cNvSpPr/>
      </dsp:nvSpPr>
      <dsp:spPr>
        <a:xfrm>
          <a:off x="107171" y="107171"/>
          <a:ext cx="1722120" cy="85736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B9B99A-7947-4AF7-9850-2459095527B2}">
      <dsp:nvSpPr>
        <dsp:cNvPr id="0" name=""/>
        <dsp:cNvSpPr/>
      </dsp:nvSpPr>
      <dsp:spPr>
        <a:xfrm>
          <a:off x="0" y="1178882"/>
          <a:ext cx="8610600" cy="1071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Management Information System</a:t>
          </a:r>
          <a:endParaRPr lang="en-US" sz="1400" kern="1200" dirty="0"/>
        </a:p>
        <a:p>
          <a:pPr marL="57150" lvl="1" indent="-57150" algn="l" defTabSz="488950">
            <a:lnSpc>
              <a:spcPct val="90000"/>
            </a:lnSpc>
            <a:spcBef>
              <a:spcPct val="0"/>
            </a:spcBef>
            <a:spcAft>
              <a:spcPct val="15000"/>
            </a:spcAft>
            <a:buChar char="••"/>
          </a:pPr>
          <a:r>
            <a:rPr lang="en-US" sz="1100" kern="1200" dirty="0" smtClean="0"/>
            <a:t>system is managing and accessing data and to present it in the simple form. The data MIS provided is the number of products sold. The data reported is in the simple form.</a:t>
          </a:r>
          <a:endParaRPr lang="en-US" sz="1100" kern="1200" dirty="0"/>
        </a:p>
        <a:p>
          <a:pPr marL="57150" lvl="1" indent="-57150" algn="l" defTabSz="488950">
            <a:lnSpc>
              <a:spcPct val="90000"/>
            </a:lnSpc>
            <a:spcBef>
              <a:spcPct val="0"/>
            </a:spcBef>
            <a:spcAft>
              <a:spcPct val="15000"/>
            </a:spcAft>
            <a:buChar char="••"/>
          </a:pPr>
          <a:r>
            <a:rPr lang="en-US" sz="1100" kern="1200" dirty="0" smtClean="0"/>
            <a:t>Example: Management Reporting Systems, Sales management System, Inventory control System</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829291" y="1178882"/>
        <a:ext cx="6781308" cy="1071711"/>
      </dsp:txXfrm>
    </dsp:sp>
    <dsp:sp modelId="{104B23C6-F56E-4308-8E82-9C22A54F9AC3}">
      <dsp:nvSpPr>
        <dsp:cNvPr id="0" name=""/>
        <dsp:cNvSpPr/>
      </dsp:nvSpPr>
      <dsp:spPr>
        <a:xfrm>
          <a:off x="107171" y="1286053"/>
          <a:ext cx="1722120" cy="85736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745EA-7A6A-4A74-9439-5E3E22827598}">
      <dsp:nvSpPr>
        <dsp:cNvPr id="0" name=""/>
        <dsp:cNvSpPr/>
      </dsp:nvSpPr>
      <dsp:spPr>
        <a:xfrm>
          <a:off x="0" y="2357764"/>
          <a:ext cx="8610600" cy="1071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Decision Support System</a:t>
          </a:r>
          <a:endParaRPr lang="en-US" sz="1400" kern="1200" dirty="0"/>
        </a:p>
        <a:p>
          <a:pPr marL="57150" lvl="1" indent="-57150" algn="l" defTabSz="488950">
            <a:lnSpc>
              <a:spcPct val="90000"/>
            </a:lnSpc>
            <a:spcBef>
              <a:spcPct val="0"/>
            </a:spcBef>
            <a:spcAft>
              <a:spcPct val="15000"/>
            </a:spcAft>
            <a:buChar char="••"/>
          </a:pPr>
          <a:r>
            <a:rPr lang="en-US" sz="1100" kern="1200" dirty="0" smtClean="0"/>
            <a:t>is the use of data to make intelligent decisions. Information system software gives us the simple, more easily manageable and data in a more informative way to make intelligent decisions.</a:t>
          </a:r>
          <a:endParaRPr lang="en-US" sz="1100" kern="1200" dirty="0"/>
        </a:p>
        <a:p>
          <a:pPr marL="57150" lvl="1" indent="-57150" algn="l" defTabSz="488950">
            <a:lnSpc>
              <a:spcPct val="90000"/>
            </a:lnSpc>
            <a:spcBef>
              <a:spcPct val="0"/>
            </a:spcBef>
            <a:spcAft>
              <a:spcPct val="15000"/>
            </a:spcAft>
            <a:buChar char="••"/>
          </a:pPr>
          <a:r>
            <a:rPr lang="en-US" sz="1100" kern="1200" dirty="0" smtClean="0"/>
            <a:t>Example: Logistics Systems, Financial Planning Systems</a:t>
          </a:r>
          <a:endParaRPr lang="en-US" sz="1100" kern="1200" dirty="0"/>
        </a:p>
        <a:p>
          <a:pPr marL="57150" lvl="1" indent="-57150" algn="l" defTabSz="488950">
            <a:lnSpc>
              <a:spcPct val="90000"/>
            </a:lnSpc>
            <a:spcBef>
              <a:spcPct val="0"/>
            </a:spcBef>
            <a:spcAft>
              <a:spcPct val="15000"/>
            </a:spcAft>
            <a:buChar char="••"/>
          </a:pPr>
          <a:endParaRPr lang="en-US" sz="1100" kern="1200"/>
        </a:p>
      </dsp:txBody>
      <dsp:txXfrm>
        <a:off x="1829291" y="2357764"/>
        <a:ext cx="6781308" cy="1071711"/>
      </dsp:txXfrm>
    </dsp:sp>
    <dsp:sp modelId="{E414D7EE-C755-44E2-AA92-3CB1E8BEFEC7}">
      <dsp:nvSpPr>
        <dsp:cNvPr id="0" name=""/>
        <dsp:cNvSpPr/>
      </dsp:nvSpPr>
      <dsp:spPr>
        <a:xfrm>
          <a:off x="107171" y="2464936"/>
          <a:ext cx="1722120" cy="85736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AAD1E3-5968-495C-A52F-00827051A9D6}">
      <dsp:nvSpPr>
        <dsp:cNvPr id="0" name=""/>
        <dsp:cNvSpPr/>
      </dsp:nvSpPr>
      <dsp:spPr>
        <a:xfrm>
          <a:off x="0" y="3546967"/>
          <a:ext cx="8610600" cy="1071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Expert Systems and Artificial Intelligence</a:t>
          </a:r>
          <a:endParaRPr lang="en-US" sz="1400" kern="1200" dirty="0"/>
        </a:p>
      </dsp:txBody>
      <dsp:txXfrm>
        <a:off x="1829291" y="3546967"/>
        <a:ext cx="6781308" cy="1071711"/>
      </dsp:txXfrm>
    </dsp:sp>
    <dsp:sp modelId="{48301157-F133-4539-8C74-2E950B9B2DE4}">
      <dsp:nvSpPr>
        <dsp:cNvPr id="0" name=""/>
        <dsp:cNvSpPr/>
      </dsp:nvSpPr>
      <dsp:spPr>
        <a:xfrm>
          <a:off x="107171" y="3643818"/>
          <a:ext cx="1722120" cy="85736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C9A81E-6617-4F54-9D07-68C77E504026}">
      <dsp:nvSpPr>
        <dsp:cNvPr id="0" name=""/>
        <dsp:cNvSpPr/>
      </dsp:nvSpPr>
      <dsp:spPr>
        <a:xfrm>
          <a:off x="0" y="4715529"/>
          <a:ext cx="8610600" cy="1071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Office automation system</a:t>
          </a:r>
          <a:endParaRPr lang="en-US" sz="1400" b="1" kern="1200" dirty="0"/>
        </a:p>
      </dsp:txBody>
      <dsp:txXfrm>
        <a:off x="1829291" y="4715529"/>
        <a:ext cx="6781308" cy="1071711"/>
      </dsp:txXfrm>
    </dsp:sp>
    <dsp:sp modelId="{34784EC7-8394-46D1-8F9B-FCB866711B16}">
      <dsp:nvSpPr>
        <dsp:cNvPr id="0" name=""/>
        <dsp:cNvSpPr/>
      </dsp:nvSpPr>
      <dsp:spPr>
        <a:xfrm>
          <a:off x="107171" y="4822700"/>
          <a:ext cx="1722120" cy="85736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4.png"/><Relationship Id="rId5" Type="http://schemas.openxmlformats.org/officeDocument/2006/relationships/diagramColors" Target="../diagrams/colors2.xml"/><Relationship Id="rId10" Type="http://schemas.openxmlformats.org/officeDocument/2006/relationships/image" Target="../media/image13.png"/><Relationship Id="rId4" Type="http://schemas.openxmlformats.org/officeDocument/2006/relationships/diagramQuickStyle" Target="../diagrams/quickStyle2.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85455"/>
            <a:ext cx="7630825" cy="556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152400"/>
            <a:ext cx="8360350" cy="1757065"/>
          </a:xfrm>
          <a:prstGeom prst="rect">
            <a:avLst/>
          </a:prstGeom>
          <a:noFill/>
        </p:spPr>
        <p:txBody>
          <a:bodyPr wrap="none" lIns="91440" tIns="45720" rIns="91440" bIns="45720">
            <a:prstTxWarp prst="textChevron">
              <a:avLst>
                <a:gd name="adj" fmla="val 5000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Management Information System</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8773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Value of Information</a:t>
            </a:r>
            <a:br>
              <a:rPr lang="en-US" b="1" dirty="0"/>
            </a:br>
            <a:endParaRPr lang="en-US" dirty="0"/>
          </a:p>
        </p:txBody>
      </p:sp>
      <p:sp>
        <p:nvSpPr>
          <p:cNvPr id="3" name="Content Placeholder 2"/>
          <p:cNvSpPr>
            <a:spLocks noGrp="1"/>
          </p:cNvSpPr>
          <p:nvPr>
            <p:ph idx="1"/>
          </p:nvPr>
        </p:nvSpPr>
        <p:spPr>
          <a:xfrm>
            <a:off x="155575" y="914400"/>
            <a:ext cx="9144000" cy="4525963"/>
          </a:xfrm>
        </p:spPr>
        <p:txBody>
          <a:bodyPr>
            <a:normAutofit/>
          </a:bodyPr>
          <a:lstStyle/>
          <a:p>
            <a:pPr marL="0" indent="0">
              <a:buNone/>
            </a:pPr>
            <a:r>
              <a:rPr lang="en-US" dirty="0" smtClean="0"/>
              <a:t>Information value is </a:t>
            </a:r>
            <a:r>
              <a:rPr lang="en-US" dirty="0"/>
              <a:t>closely tied to the </a:t>
            </a:r>
            <a:r>
              <a:rPr lang="en-US" b="1" i="1" dirty="0">
                <a:solidFill>
                  <a:srgbClr val="FF0000"/>
                </a:solidFill>
              </a:rPr>
              <a:t>decisions that result from its use</a:t>
            </a:r>
            <a:r>
              <a:rPr lang="en-US" dirty="0"/>
              <a:t>. </a:t>
            </a:r>
            <a:endParaRPr lang="en-US" dirty="0" smtClean="0"/>
          </a:p>
          <a:p>
            <a:pPr marL="0" indent="0">
              <a:buNone/>
            </a:pPr>
            <a:r>
              <a:rPr lang="en-US" dirty="0" smtClean="0"/>
              <a:t>Information does not </a:t>
            </a:r>
            <a:r>
              <a:rPr lang="en-US" b="1" dirty="0">
                <a:solidFill>
                  <a:schemeClr val="accent3">
                    <a:lumMod val="75000"/>
                  </a:schemeClr>
                </a:solidFill>
              </a:rPr>
              <a:t>have an absolute universal </a:t>
            </a:r>
            <a:r>
              <a:rPr lang="en-US" b="1" dirty="0" smtClean="0">
                <a:solidFill>
                  <a:schemeClr val="accent3">
                    <a:lumMod val="75000"/>
                  </a:schemeClr>
                </a:solidFill>
              </a:rPr>
              <a:t>value</a:t>
            </a:r>
            <a:r>
              <a:rPr lang="en-US" dirty="0" smtClean="0"/>
              <a:t>(can not be true or false)</a:t>
            </a:r>
          </a:p>
          <a:p>
            <a:pPr marL="0" indent="0">
              <a:buNone/>
            </a:pPr>
            <a:endParaRPr lang="en-US" dirty="0" smtClean="0"/>
          </a:p>
          <a:p>
            <a:pPr marL="0" indent="0">
              <a:buNone/>
            </a:pPr>
            <a:r>
              <a:rPr lang="en-US" dirty="0" smtClean="0"/>
              <a:t> Information Value =</a:t>
            </a:r>
            <a:r>
              <a:rPr lang="en-US" b="1" dirty="0" smtClean="0">
                <a:solidFill>
                  <a:schemeClr val="accent2">
                    <a:lumMod val="75000"/>
                  </a:schemeClr>
                </a:solidFill>
              </a:rPr>
              <a:t>who use it</a:t>
            </a:r>
            <a:r>
              <a:rPr lang="en-US" dirty="0"/>
              <a:t>+</a:t>
            </a:r>
            <a:r>
              <a:rPr lang="en-US" dirty="0" smtClean="0"/>
              <a:t> </a:t>
            </a:r>
            <a:r>
              <a:rPr lang="en-US" b="1" dirty="0">
                <a:solidFill>
                  <a:schemeClr val="accent1">
                    <a:lumMod val="75000"/>
                  </a:schemeClr>
                </a:solidFill>
              </a:rPr>
              <a:t>when it is </a:t>
            </a:r>
            <a:r>
              <a:rPr lang="en-US" b="1" dirty="0" smtClean="0">
                <a:solidFill>
                  <a:schemeClr val="accent1">
                    <a:lumMod val="75000"/>
                  </a:schemeClr>
                </a:solidFill>
              </a:rPr>
              <a:t>used</a:t>
            </a:r>
            <a:r>
              <a:rPr lang="en-US" dirty="0" smtClean="0"/>
              <a:t>+ </a:t>
            </a:r>
            <a:r>
              <a:rPr lang="en-US" b="1" dirty="0">
                <a:solidFill>
                  <a:schemeClr val="accent6">
                    <a:lumMod val="75000"/>
                  </a:schemeClr>
                </a:solidFill>
              </a:rPr>
              <a:t>in</a:t>
            </a:r>
            <a:r>
              <a:rPr lang="en-US" dirty="0"/>
              <a:t> </a:t>
            </a:r>
            <a:r>
              <a:rPr lang="en-US" dirty="0" smtClean="0"/>
              <a:t>				</a:t>
            </a:r>
            <a:r>
              <a:rPr lang="en-US" b="1" dirty="0" smtClean="0">
                <a:solidFill>
                  <a:schemeClr val="accent6">
                    <a:lumMod val="75000"/>
                  </a:schemeClr>
                </a:solidFill>
              </a:rPr>
              <a:t>what </a:t>
            </a:r>
            <a:r>
              <a:rPr lang="en-US" b="1" dirty="0">
                <a:solidFill>
                  <a:schemeClr val="accent6">
                    <a:lumMod val="75000"/>
                  </a:schemeClr>
                </a:solidFill>
              </a:rPr>
              <a:t>situation it is used</a:t>
            </a:r>
            <a:r>
              <a:rPr lang="en-US" dirty="0"/>
              <a:t>. </a:t>
            </a:r>
            <a:endParaRPr lang="en-US" dirty="0" smtClean="0"/>
          </a:p>
          <a:p>
            <a:endParaRPr lang="en-US" dirty="0"/>
          </a:p>
        </p:txBody>
      </p:sp>
      <p:sp>
        <p:nvSpPr>
          <p:cNvPr id="4" name="AutoShape 4" descr="Image result for value of a glass of water is different for someone who has lost his way in Arctic glaciers than it is to a wanderer in the Sahara Dese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478" y="4799641"/>
            <a:ext cx="29241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 result for value of a glass of water is different for someone who has lost his way in Arctic glaciers than it is to a wanderer in the Sahara Des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03872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038724"/>
            <a:ext cx="3381375" cy="174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52800" y="6381690"/>
            <a:ext cx="173316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Value of water</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9788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anim calcmode="lin" valueType="num">
                                      <p:cBhvr>
                                        <p:cTn id="8" dur="1000" fill="hold"/>
                                        <p:tgtEl>
                                          <p:spTgt spid="2054"/>
                                        </p:tgtEl>
                                        <p:attrNameLst>
                                          <p:attrName>ppt_x</p:attrName>
                                        </p:attrNameLst>
                                      </p:cBhvr>
                                      <p:tavLst>
                                        <p:tav tm="0">
                                          <p:val>
                                            <p:strVal val="#ppt_x"/>
                                          </p:val>
                                        </p:tav>
                                        <p:tav tm="100000">
                                          <p:val>
                                            <p:strVal val="#ppt_x"/>
                                          </p:val>
                                        </p:tav>
                                      </p:tavLst>
                                    </p:anim>
                                    <p:anim calcmode="lin" valueType="num">
                                      <p:cBhvr>
                                        <p:cTn id="9" dur="1000" fill="hold"/>
                                        <p:tgtEl>
                                          <p:spTgt spid="205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3734976" y="3244334"/>
            <a:ext cx="1674048" cy="369332"/>
          </a:xfrm>
          <a:prstGeom prst="rect">
            <a:avLst/>
          </a:prstGeom>
        </p:spPr>
        <p:txBody>
          <a:bodyPr wrap="none">
            <a:spAutoFit/>
          </a:bodyPr>
          <a:lstStyle/>
          <a:p>
            <a:r>
              <a:rPr lang="en-US" dirty="0"/>
              <a:t>Comprehension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447"/>
            <a:ext cx="8534400" cy="622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435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868362"/>
          </a:xfrm>
        </p:spPr>
        <p:txBody>
          <a:bodyPr>
            <a:normAutofit fontScale="90000"/>
          </a:bodyPr>
          <a:lstStyle/>
          <a:p>
            <a:r>
              <a:rPr lang="en-US" dirty="0"/>
              <a:t>Characteristics of information</a:t>
            </a:r>
            <a:br>
              <a:rPr lang="en-US" dirty="0"/>
            </a:br>
            <a:endParaRPr lang="en-US" dirty="0"/>
          </a:p>
        </p:txBody>
      </p:sp>
      <p:graphicFrame>
        <p:nvGraphicFramePr>
          <p:cNvPr id="4" name="Diagram 3"/>
          <p:cNvGraphicFramePr/>
          <p:nvPr>
            <p:extLst>
              <p:ext uri="{D42A27DB-BD31-4B8C-83A1-F6EECF244321}">
                <p14:modId xmlns:p14="http://schemas.microsoft.com/office/powerpoint/2010/main" val="1094746304"/>
              </p:ext>
            </p:extLst>
          </p:nvPr>
        </p:nvGraphicFramePr>
        <p:xfrm>
          <a:off x="-304800" y="533400"/>
          <a:ext cx="4038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057399" y="762000"/>
            <a:ext cx="7086600" cy="646331"/>
          </a:xfrm>
          <a:prstGeom prst="rect">
            <a:avLst/>
          </a:prstGeom>
        </p:spPr>
        <p:txBody>
          <a:bodyPr wrap="square">
            <a:spAutoFit/>
          </a:bodyPr>
          <a:lstStyle/>
          <a:p>
            <a:r>
              <a:rPr lang="en-US" dirty="0" smtClean="0"/>
              <a:t>Information </a:t>
            </a:r>
            <a:r>
              <a:rPr lang="en-US" dirty="0"/>
              <a:t>is considered to be completed </a:t>
            </a:r>
            <a:r>
              <a:rPr lang="en-US" dirty="0" smtClean="0"/>
              <a:t>if it </a:t>
            </a:r>
            <a:r>
              <a:rPr lang="en-US" dirty="0"/>
              <a:t>informs us on the key points of the problem we are </a:t>
            </a:r>
            <a:r>
              <a:rPr lang="en-US" dirty="0" smtClean="0"/>
              <a:t>analyzing</a:t>
            </a:r>
            <a:endParaRPr lang="en-US" dirty="0"/>
          </a:p>
        </p:txBody>
      </p:sp>
      <p:sp>
        <p:nvSpPr>
          <p:cNvPr id="6" name="Rectangle 5"/>
          <p:cNvSpPr/>
          <p:nvPr/>
        </p:nvSpPr>
        <p:spPr>
          <a:xfrm>
            <a:off x="1916837" y="4527054"/>
            <a:ext cx="7239000" cy="923330"/>
          </a:xfrm>
          <a:prstGeom prst="rect">
            <a:avLst/>
          </a:prstGeom>
        </p:spPr>
        <p:txBody>
          <a:bodyPr wrap="square">
            <a:spAutoFit/>
          </a:bodyPr>
          <a:lstStyle/>
          <a:p>
            <a:r>
              <a:rPr lang="en-US" dirty="0"/>
              <a:t>Vital information for the company may become worthless if it takes too long </a:t>
            </a:r>
            <a:r>
              <a:rPr lang="en-US" dirty="0" smtClean="0"/>
              <a:t>to obtain</a:t>
            </a:r>
            <a:r>
              <a:rPr lang="en-US" dirty="0"/>
              <a:t>, or delays occur in processing and communicating the information</a:t>
            </a:r>
          </a:p>
        </p:txBody>
      </p:sp>
      <p:sp>
        <p:nvSpPr>
          <p:cNvPr id="7" name="Rectangle 6"/>
          <p:cNvSpPr/>
          <p:nvPr/>
        </p:nvSpPr>
        <p:spPr>
          <a:xfrm>
            <a:off x="1905000" y="3586331"/>
            <a:ext cx="7239000" cy="646331"/>
          </a:xfrm>
          <a:prstGeom prst="rect">
            <a:avLst/>
          </a:prstGeom>
        </p:spPr>
        <p:txBody>
          <a:bodyPr wrap="square">
            <a:spAutoFit/>
          </a:bodyPr>
          <a:lstStyle/>
          <a:p>
            <a:r>
              <a:rPr lang="en-US" dirty="0"/>
              <a:t>Information should contain the minimum number of details for effective </a:t>
            </a:r>
            <a:r>
              <a:rPr lang="en-US" dirty="0" smtClean="0"/>
              <a:t>decision making</a:t>
            </a:r>
            <a:endParaRPr lang="en-US" dirty="0"/>
          </a:p>
        </p:txBody>
      </p:sp>
      <p:sp>
        <p:nvSpPr>
          <p:cNvPr id="8" name="Rectangle 7"/>
          <p:cNvSpPr/>
          <p:nvPr/>
        </p:nvSpPr>
        <p:spPr>
          <a:xfrm>
            <a:off x="1905000" y="5562600"/>
            <a:ext cx="7221245" cy="646331"/>
          </a:xfrm>
          <a:prstGeom prst="rect">
            <a:avLst/>
          </a:prstGeom>
        </p:spPr>
        <p:txBody>
          <a:bodyPr wrap="square">
            <a:spAutoFit/>
          </a:bodyPr>
          <a:lstStyle/>
          <a:p>
            <a:r>
              <a:rPr lang="en-US" dirty="0" smtClean="0"/>
              <a:t>If </a:t>
            </a:r>
            <a:r>
              <a:rPr lang="en-US" dirty="0"/>
              <a:t>the information </a:t>
            </a:r>
            <a:r>
              <a:rPr lang="en-US" dirty="0" smtClean="0"/>
              <a:t>is not </a:t>
            </a:r>
            <a:r>
              <a:rPr lang="en-US" dirty="0"/>
              <a:t>understood it cannot be used and therefore it cannot add value. Many </a:t>
            </a:r>
            <a:r>
              <a:rPr lang="en-US" dirty="0" smtClean="0"/>
              <a:t>factors intervene </a:t>
            </a:r>
            <a:r>
              <a:rPr lang="en-US" dirty="0"/>
              <a:t>in understanding information</a:t>
            </a:r>
          </a:p>
        </p:txBody>
      </p:sp>
    </p:spTree>
    <p:extLst>
      <p:ext uri="{BB962C8B-B14F-4D97-AF65-F5344CB8AC3E}">
        <p14:creationId xmlns:p14="http://schemas.microsoft.com/office/powerpoint/2010/main" val="1290052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Information as an Aid to Decision</a:t>
            </a:r>
            <a:br>
              <a:rPr lang="en-US" b="1" dirty="0"/>
            </a:br>
            <a:r>
              <a:rPr lang="en-US" b="1" dirty="0"/>
              <a:t>Making</a:t>
            </a:r>
            <a:endParaRPr lang="en-US" dirty="0"/>
          </a:p>
        </p:txBody>
      </p:sp>
      <p:sp>
        <p:nvSpPr>
          <p:cNvPr id="3" name="Content Placeholder 2"/>
          <p:cNvSpPr>
            <a:spLocks noGrp="1"/>
          </p:cNvSpPr>
          <p:nvPr>
            <p:ph idx="1"/>
          </p:nvPr>
        </p:nvSpPr>
        <p:spPr>
          <a:xfrm>
            <a:off x="457200" y="1600201"/>
            <a:ext cx="8229600" cy="1219199"/>
          </a:xfrm>
        </p:spPr>
        <p:txBody>
          <a:bodyPr/>
          <a:lstStyle/>
          <a:p>
            <a:pPr marL="0" indent="0">
              <a:buNone/>
            </a:pPr>
            <a:r>
              <a:rPr lang="en-US" dirty="0"/>
              <a:t>The process of decision making can be described as comprising </a:t>
            </a:r>
            <a:r>
              <a:rPr lang="en-US" dirty="0" smtClean="0"/>
              <a:t>four</a:t>
            </a:r>
            <a:endParaRPr lang="en-US" dirty="0"/>
          </a:p>
        </p:txBody>
      </p:sp>
      <p:graphicFrame>
        <p:nvGraphicFramePr>
          <p:cNvPr id="5" name="Diagram 4"/>
          <p:cNvGraphicFramePr/>
          <p:nvPr>
            <p:extLst>
              <p:ext uri="{D42A27DB-BD31-4B8C-83A1-F6EECF244321}">
                <p14:modId xmlns:p14="http://schemas.microsoft.com/office/powerpoint/2010/main" val="2538439329"/>
              </p:ext>
            </p:extLst>
          </p:nvPr>
        </p:nvGraphicFramePr>
        <p:xfrm>
          <a:off x="457200" y="2438400"/>
          <a:ext cx="89916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886201"/>
            <a:ext cx="166054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5808" y="4038600"/>
            <a:ext cx="157656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17337" t="16020" r="4801" b="8530"/>
          <a:stretch/>
        </p:blipFill>
        <p:spPr bwMode="auto">
          <a:xfrm>
            <a:off x="1934061" y="4876801"/>
            <a:ext cx="1496692" cy="81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10">
            <a:extLst>
              <a:ext uri="{28A0092B-C50C-407E-A947-70E740481C1C}">
                <a14:useLocalDpi xmlns:a14="http://schemas.microsoft.com/office/drawing/2010/main" val="0"/>
              </a:ext>
            </a:extLst>
          </a:blip>
          <a:srcRect l="43502"/>
          <a:stretch/>
        </p:blipFill>
        <p:spPr bwMode="auto">
          <a:xfrm>
            <a:off x="5282370" y="3455633"/>
            <a:ext cx="1346134"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3284253"/>
            <a:ext cx="982947" cy="98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62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42900" y="5181600"/>
            <a:ext cx="845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Verdana"/>
              </a:rPr>
              <a:t>It is important to distinguish information systems, which are designed to produce information and solve organizational problems, from the computer technology and software that is typically used to create and manage information systems. </a:t>
            </a:r>
          </a:p>
        </p:txBody>
      </p:sp>
      <p:sp>
        <p:nvSpPr>
          <p:cNvPr id="7" name="Rectangle 6"/>
          <p:cNvSpPr/>
          <p:nvPr/>
        </p:nvSpPr>
        <p:spPr>
          <a:xfrm>
            <a:off x="228600" y="381000"/>
            <a:ext cx="8686800" cy="4662815"/>
          </a:xfrm>
          <a:prstGeom prst="rect">
            <a:avLst/>
          </a:prstGeom>
        </p:spPr>
        <p:txBody>
          <a:bodyPr wrap="square">
            <a:spAutoFit/>
          </a:bodyPr>
          <a:lstStyle/>
          <a:p>
            <a:pPr algn="just">
              <a:lnSpc>
                <a:spcPct val="150000"/>
              </a:lnSpc>
            </a:pPr>
            <a:r>
              <a:rPr lang="en-US" i="1" dirty="0">
                <a:solidFill>
                  <a:srgbClr val="C00000"/>
                </a:solidFill>
                <a:latin typeface="Verdana"/>
              </a:rPr>
              <a:t>An information system contains information about an organization and its surrounding environment</a:t>
            </a:r>
            <a:r>
              <a:rPr lang="en-US" dirty="0">
                <a:solidFill>
                  <a:srgbClr val="000000"/>
                </a:solidFill>
                <a:latin typeface="Verdana"/>
              </a:rPr>
              <a:t>. </a:t>
            </a:r>
            <a:endParaRPr lang="en-US" dirty="0" smtClean="0">
              <a:solidFill>
                <a:srgbClr val="000000"/>
              </a:solidFill>
              <a:latin typeface="Verdana"/>
            </a:endParaRPr>
          </a:p>
          <a:p>
            <a:pPr algn="just">
              <a:lnSpc>
                <a:spcPct val="150000"/>
              </a:lnSpc>
            </a:pPr>
            <a:r>
              <a:rPr lang="en-US" dirty="0" smtClean="0">
                <a:solidFill>
                  <a:srgbClr val="000000"/>
                </a:solidFill>
                <a:latin typeface="Verdana"/>
              </a:rPr>
              <a:t>Three </a:t>
            </a:r>
            <a:r>
              <a:rPr lang="en-US" dirty="0">
                <a:solidFill>
                  <a:srgbClr val="000000"/>
                </a:solidFill>
                <a:latin typeface="Verdana"/>
              </a:rPr>
              <a:t>basic </a:t>
            </a:r>
            <a:r>
              <a:rPr lang="en-US" b="1" dirty="0">
                <a:solidFill>
                  <a:schemeClr val="accent4">
                    <a:lumMod val="75000"/>
                  </a:schemeClr>
                </a:solidFill>
                <a:latin typeface="Verdana"/>
              </a:rPr>
              <a:t>activities—input, processing, and output</a:t>
            </a:r>
            <a:r>
              <a:rPr lang="en-US" dirty="0">
                <a:solidFill>
                  <a:srgbClr val="000000"/>
                </a:solidFill>
                <a:latin typeface="Verdana"/>
              </a:rPr>
              <a:t>—produce the information organizations need. </a:t>
            </a:r>
            <a:endParaRPr lang="en-US" dirty="0" smtClean="0">
              <a:solidFill>
                <a:srgbClr val="000000"/>
              </a:solidFill>
              <a:latin typeface="Verdana"/>
            </a:endParaRPr>
          </a:p>
          <a:p>
            <a:pPr algn="just">
              <a:lnSpc>
                <a:spcPct val="150000"/>
              </a:lnSpc>
            </a:pPr>
            <a:endParaRPr lang="en-US" dirty="0" smtClean="0">
              <a:solidFill>
                <a:srgbClr val="000000"/>
              </a:solidFill>
              <a:latin typeface="Verdana"/>
            </a:endParaRPr>
          </a:p>
          <a:p>
            <a:pPr algn="just">
              <a:lnSpc>
                <a:spcPct val="150000"/>
              </a:lnSpc>
            </a:pPr>
            <a:r>
              <a:rPr lang="en-US" b="1" dirty="0" smtClean="0">
                <a:solidFill>
                  <a:schemeClr val="accent6">
                    <a:lumMod val="75000"/>
                  </a:schemeClr>
                </a:solidFill>
                <a:latin typeface="Verdana"/>
              </a:rPr>
              <a:t>Feedback</a:t>
            </a:r>
            <a:r>
              <a:rPr lang="en-US" dirty="0" smtClean="0">
                <a:solidFill>
                  <a:srgbClr val="000000"/>
                </a:solidFill>
                <a:latin typeface="Verdana"/>
              </a:rPr>
              <a:t> </a:t>
            </a:r>
            <a:r>
              <a:rPr lang="en-US" dirty="0">
                <a:solidFill>
                  <a:srgbClr val="000000"/>
                </a:solidFill>
                <a:latin typeface="Verdana"/>
              </a:rPr>
              <a:t>is output returned to appropriate people </a:t>
            </a:r>
            <a:r>
              <a:rPr lang="en-US" dirty="0" smtClean="0">
                <a:solidFill>
                  <a:srgbClr val="000000"/>
                </a:solidFill>
                <a:latin typeface="Verdana"/>
              </a:rPr>
              <a:t>in </a:t>
            </a:r>
            <a:r>
              <a:rPr lang="en-US" dirty="0">
                <a:solidFill>
                  <a:srgbClr val="000000"/>
                </a:solidFill>
                <a:latin typeface="Verdana"/>
              </a:rPr>
              <a:t>the organization to </a:t>
            </a:r>
            <a:r>
              <a:rPr lang="en-US" i="1" dirty="0">
                <a:solidFill>
                  <a:schemeClr val="accent6">
                    <a:lumMod val="75000"/>
                  </a:schemeClr>
                </a:solidFill>
                <a:latin typeface="Verdana"/>
              </a:rPr>
              <a:t>evaluate and refine the input</a:t>
            </a:r>
            <a:r>
              <a:rPr lang="en-US" dirty="0">
                <a:solidFill>
                  <a:srgbClr val="000000"/>
                </a:solidFill>
                <a:latin typeface="Verdana"/>
              </a:rPr>
              <a:t>. </a:t>
            </a:r>
            <a:endParaRPr lang="en-US" dirty="0" smtClean="0">
              <a:solidFill>
                <a:srgbClr val="000000"/>
              </a:solidFill>
              <a:latin typeface="Verdana"/>
            </a:endParaRPr>
          </a:p>
          <a:p>
            <a:pPr algn="just">
              <a:lnSpc>
                <a:spcPct val="150000"/>
              </a:lnSpc>
            </a:pPr>
            <a:endParaRPr lang="en-US" dirty="0" smtClean="0">
              <a:solidFill>
                <a:srgbClr val="000000"/>
              </a:solidFill>
              <a:latin typeface="Verdana"/>
            </a:endParaRPr>
          </a:p>
          <a:p>
            <a:pPr algn="just">
              <a:lnSpc>
                <a:spcPct val="150000"/>
              </a:lnSpc>
            </a:pPr>
            <a:r>
              <a:rPr lang="en-US" b="1" i="1" dirty="0" smtClean="0">
                <a:solidFill>
                  <a:schemeClr val="accent3">
                    <a:lumMod val="75000"/>
                  </a:schemeClr>
                </a:solidFill>
                <a:latin typeface="Verdana"/>
              </a:rPr>
              <a:t>Environmental</a:t>
            </a:r>
            <a:r>
              <a:rPr lang="en-US" dirty="0" smtClean="0">
                <a:solidFill>
                  <a:srgbClr val="000000"/>
                </a:solidFill>
                <a:latin typeface="Verdana"/>
              </a:rPr>
              <a:t> </a:t>
            </a:r>
            <a:r>
              <a:rPr lang="en-US" dirty="0">
                <a:solidFill>
                  <a:srgbClr val="000000"/>
                </a:solidFill>
                <a:latin typeface="Verdana"/>
              </a:rPr>
              <a:t>actors, such as customers, suppliers, competitors, stockholders, and regulatory agencies, interact with the organization and its information systems.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89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rot="20032850">
            <a:off x="-190042" y="1458996"/>
            <a:ext cx="9917125" cy="1121139"/>
          </a:xfrm>
        </p:spPr>
        <p:txBody>
          <a:bodyPr/>
          <a:lstStyle/>
          <a:p>
            <a:pPr marL="0" indent="0">
              <a:buNone/>
            </a:pPr>
            <a:r>
              <a:rPr lang="en-US" dirty="0" smtClean="0"/>
              <a:t>Information  </a:t>
            </a:r>
            <a:r>
              <a:rPr lang="en-US" dirty="0"/>
              <a:t>is  </a:t>
            </a:r>
            <a:r>
              <a:rPr lang="en-US" dirty="0" smtClean="0"/>
              <a:t>relevant if it helps  the manager </a:t>
            </a:r>
            <a:r>
              <a:rPr lang="en-US" dirty="0"/>
              <a:t>make decision </a:t>
            </a:r>
            <a:r>
              <a:rPr lang="en-US" dirty="0" smtClean="0"/>
              <a:t>regards </a:t>
            </a:r>
            <a:r>
              <a:rPr lang="en-US" dirty="0"/>
              <a:t>to the </a:t>
            </a:r>
            <a:r>
              <a:rPr lang="en-US" dirty="0" smtClean="0"/>
              <a:t>case in hands.</a:t>
            </a:r>
            <a:endParaRPr lang="en-US" dirty="0"/>
          </a:p>
          <a:p>
            <a:endParaRPr lang="en-US" dirty="0"/>
          </a:p>
        </p:txBody>
      </p:sp>
      <p:sp>
        <p:nvSpPr>
          <p:cNvPr id="4" name="Explosion 1 3"/>
          <p:cNvSpPr/>
          <p:nvPr/>
        </p:nvSpPr>
        <p:spPr>
          <a:xfrm rot="20842321">
            <a:off x="-886218" y="-139926"/>
            <a:ext cx="9397129" cy="199469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What parameter measures the relevance of information?</a:t>
            </a:r>
          </a:p>
        </p:txBody>
      </p:sp>
      <p:sp>
        <p:nvSpPr>
          <p:cNvPr id="5" name="Rectangle 4"/>
          <p:cNvSpPr/>
          <p:nvPr/>
        </p:nvSpPr>
        <p:spPr>
          <a:xfrm rot="20557886">
            <a:off x="406509" y="4884330"/>
            <a:ext cx="8991600" cy="646331"/>
          </a:xfrm>
          <a:prstGeom prst="rect">
            <a:avLst/>
          </a:prstGeom>
        </p:spPr>
        <p:txBody>
          <a:bodyPr wrap="square">
            <a:spAutoFit/>
          </a:bodyPr>
          <a:lstStyle/>
          <a:p>
            <a:r>
              <a:rPr lang="en-US" dirty="0" smtClean="0"/>
              <a:t>the </a:t>
            </a:r>
            <a:r>
              <a:rPr lang="en-US" dirty="0"/>
              <a:t>system may have several single units, the units </a:t>
            </a:r>
            <a:r>
              <a:rPr lang="en-US" dirty="0" smtClean="0"/>
              <a:t>must interrelate </a:t>
            </a:r>
            <a:r>
              <a:rPr lang="en-US" dirty="0"/>
              <a:t>in common goal. Hence, the statement is true</a:t>
            </a:r>
          </a:p>
        </p:txBody>
      </p:sp>
      <p:sp>
        <p:nvSpPr>
          <p:cNvPr id="6" name="Explosion 1 5"/>
          <p:cNvSpPr/>
          <p:nvPr/>
        </p:nvSpPr>
        <p:spPr>
          <a:xfrm rot="20842321">
            <a:off x="561581" y="2908072"/>
            <a:ext cx="9397129" cy="199469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The components of a system must be interrelated, true or false</a:t>
            </a:r>
          </a:p>
        </p:txBody>
      </p:sp>
    </p:spTree>
    <p:extLst>
      <p:ext uri="{BB962C8B-B14F-4D97-AF65-F5344CB8AC3E}">
        <p14:creationId xmlns:p14="http://schemas.microsoft.com/office/powerpoint/2010/main" val="9255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4525963"/>
          </a:xfrm>
        </p:spPr>
        <p:txBody>
          <a:bodyPr/>
          <a:lstStyle/>
          <a:p>
            <a:pPr marL="0" indent="0">
              <a:buNone/>
            </a:pPr>
            <a:r>
              <a:rPr lang="en-US" dirty="0" smtClean="0"/>
              <a:t>For the following Business  specify its system ( from the view point of (IPOF)</a:t>
            </a:r>
          </a:p>
          <a:p>
            <a:r>
              <a:rPr lang="en-US" dirty="0" smtClean="0"/>
              <a:t>(University, Toyota , Fast Food IS, Video store IS)</a:t>
            </a:r>
            <a:endParaRPr lang="en-US" dirty="0"/>
          </a:p>
        </p:txBody>
      </p:sp>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4726"/>
          <a:stretch/>
        </p:blipFill>
        <p:spPr bwMode="auto">
          <a:xfrm>
            <a:off x="0" y="2210540"/>
            <a:ext cx="8839200" cy="462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05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68362"/>
          </a:xfrm>
        </p:spPr>
        <p:txBody>
          <a:bodyPr>
            <a:normAutofit fontScale="90000"/>
          </a:bodyPr>
          <a:lstStyle/>
          <a:p>
            <a:r>
              <a:rPr lang="en-US" b="1" dirty="0"/>
              <a:t>types of MIS</a:t>
            </a:r>
            <a:br>
              <a:rPr lang="en-US" b="1" dirty="0"/>
            </a:br>
            <a:endParaRPr lang="en-US" dirty="0"/>
          </a:p>
        </p:txBody>
      </p:sp>
      <p:graphicFrame>
        <p:nvGraphicFramePr>
          <p:cNvPr id="4" name="Diagram 3"/>
          <p:cNvGraphicFramePr/>
          <p:nvPr>
            <p:extLst>
              <p:ext uri="{D42A27DB-BD31-4B8C-83A1-F6EECF244321}">
                <p14:modId xmlns:p14="http://schemas.microsoft.com/office/powerpoint/2010/main" val="2761882768"/>
              </p:ext>
            </p:extLst>
          </p:nvPr>
        </p:nvGraphicFramePr>
        <p:xfrm>
          <a:off x="152400" y="609600"/>
          <a:ext cx="8610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273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14" t="21515" r="29057" b="43765"/>
          <a:stretch/>
        </p:blipFill>
        <p:spPr bwMode="auto">
          <a:xfrm>
            <a:off x="152400" y="152400"/>
            <a:ext cx="6934200" cy="306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936" t="14401" r="24246" b="23342"/>
          <a:stretch/>
        </p:blipFill>
        <p:spPr bwMode="auto">
          <a:xfrm>
            <a:off x="1676400" y="3150330"/>
            <a:ext cx="4946904" cy="370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934200" y="613131"/>
            <a:ext cx="3429000" cy="1292662"/>
          </a:xfrm>
          <a:prstGeom prst="rect">
            <a:avLst/>
          </a:prstGeom>
        </p:spPr>
        <p:txBody>
          <a:bodyPr wrap="square">
            <a:spAutoFit/>
          </a:bodyPr>
          <a:lstStyle/>
          <a:p>
            <a:r>
              <a:rPr lang="en-US" dirty="0"/>
              <a:t>♦ </a:t>
            </a:r>
            <a:r>
              <a:rPr lang="en-US" sz="1400" b="1" dirty="0" smtClean="0"/>
              <a:t>Classification</a:t>
            </a:r>
            <a:r>
              <a:rPr lang="en-US" sz="1400" dirty="0" smtClean="0"/>
              <a:t>:</a:t>
            </a:r>
            <a:endParaRPr lang="en-US" sz="1400" dirty="0"/>
          </a:p>
          <a:p>
            <a:r>
              <a:rPr lang="en-US" sz="1400" dirty="0"/>
              <a:t>♦ </a:t>
            </a:r>
            <a:r>
              <a:rPr lang="en-US" sz="1400" b="1" dirty="0"/>
              <a:t>Rearranging/sorting</a:t>
            </a:r>
            <a:r>
              <a:rPr lang="en-US" sz="1400" dirty="0" smtClean="0"/>
              <a:t>:</a:t>
            </a:r>
            <a:endParaRPr lang="en-US" sz="1400" dirty="0"/>
          </a:p>
          <a:p>
            <a:r>
              <a:rPr lang="en-US" sz="1400" dirty="0"/>
              <a:t>♦ </a:t>
            </a:r>
            <a:r>
              <a:rPr lang="en-US" sz="1400" b="1" dirty="0"/>
              <a:t>Aggregating</a:t>
            </a:r>
            <a:r>
              <a:rPr lang="en-US" sz="1400" dirty="0" smtClean="0"/>
              <a:t>:</a:t>
            </a:r>
            <a:endParaRPr lang="en-US" sz="1400" dirty="0"/>
          </a:p>
          <a:p>
            <a:r>
              <a:rPr lang="en-US" sz="1400" dirty="0"/>
              <a:t>♦ </a:t>
            </a:r>
            <a:r>
              <a:rPr lang="en-US" sz="1400" b="1" dirty="0"/>
              <a:t>Performing </a:t>
            </a:r>
            <a:r>
              <a:rPr lang="en-US" sz="1400" b="1" dirty="0" smtClean="0"/>
              <a:t>calculations</a:t>
            </a:r>
          </a:p>
          <a:p>
            <a:r>
              <a:rPr lang="en-US" sz="1400" dirty="0" smtClean="0"/>
              <a:t>♦</a:t>
            </a:r>
            <a:r>
              <a:rPr lang="en-US" sz="1400" b="1" dirty="0" smtClean="0"/>
              <a:t>Selection</a:t>
            </a:r>
            <a:r>
              <a:rPr lang="en-US" dirty="0"/>
              <a:t>: </a:t>
            </a:r>
          </a:p>
        </p:txBody>
      </p:sp>
      <p:cxnSp>
        <p:nvCxnSpPr>
          <p:cNvPr id="9" name="Straight Arrow Connector 8"/>
          <p:cNvCxnSpPr/>
          <p:nvPr/>
        </p:nvCxnSpPr>
        <p:spPr>
          <a:xfrm>
            <a:off x="4343400" y="1143000"/>
            <a:ext cx="2743200" cy="20879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flipV="1">
            <a:off x="3861786" y="1351795"/>
            <a:ext cx="3200400" cy="70560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64206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55638"/>
          </a:xfrm>
        </p:spPr>
        <p:txBody>
          <a:bodyPr>
            <a:normAutofit fontScale="90000"/>
          </a:bodyPr>
          <a:lstStyle/>
          <a:p>
            <a:r>
              <a:rPr lang="en-US" dirty="0"/>
              <a:t>Categories of Information</a:t>
            </a:r>
            <a:br>
              <a:rPr lang="en-US" dirty="0"/>
            </a:b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26" y="914399"/>
            <a:ext cx="8686800" cy="577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228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6" y="2332037"/>
            <a:ext cx="9067800" cy="4525963"/>
          </a:xfrm>
        </p:spPr>
        <p:txBody>
          <a:bodyPr>
            <a:normAutofit/>
          </a:bodyPr>
          <a:lstStyle/>
          <a:p>
            <a:r>
              <a:rPr lang="en-US" sz="2800" b="1" i="1" dirty="0"/>
              <a:t>Information system</a:t>
            </a:r>
            <a:r>
              <a:rPr lang="en-US" sz="2800" dirty="0"/>
              <a:t> is an organized combination of </a:t>
            </a:r>
            <a:r>
              <a:rPr lang="en-US" sz="2800" dirty="0">
                <a:solidFill>
                  <a:srgbClr val="C00000"/>
                </a:solidFill>
              </a:rPr>
              <a:t>People</a:t>
            </a:r>
            <a:r>
              <a:rPr lang="en-US" sz="2800" dirty="0"/>
              <a:t>, </a:t>
            </a:r>
            <a:r>
              <a:rPr lang="en-US" sz="2800" dirty="0">
                <a:solidFill>
                  <a:srgbClr val="C00000"/>
                </a:solidFill>
              </a:rPr>
              <a:t>Hardware</a:t>
            </a:r>
            <a:r>
              <a:rPr lang="en-US" sz="2800" dirty="0"/>
              <a:t>, </a:t>
            </a:r>
            <a:r>
              <a:rPr lang="en-US" sz="2800" dirty="0">
                <a:solidFill>
                  <a:srgbClr val="C00000"/>
                </a:solidFill>
              </a:rPr>
              <a:t>Software</a:t>
            </a:r>
            <a:r>
              <a:rPr lang="en-US" sz="2800" dirty="0"/>
              <a:t>, </a:t>
            </a:r>
            <a:r>
              <a:rPr lang="en-US" sz="2800" dirty="0">
                <a:solidFill>
                  <a:srgbClr val="C00000"/>
                </a:solidFill>
              </a:rPr>
              <a:t>Communication networks</a:t>
            </a:r>
            <a:r>
              <a:rPr lang="en-US" sz="2800" dirty="0"/>
              <a:t> and </a:t>
            </a:r>
            <a:r>
              <a:rPr lang="en-US" sz="2800" dirty="0">
                <a:solidFill>
                  <a:srgbClr val="C00000"/>
                </a:solidFill>
              </a:rPr>
              <a:t>data Resource </a:t>
            </a:r>
            <a:r>
              <a:rPr lang="en-US" sz="2800" dirty="0"/>
              <a:t>that collects</a:t>
            </a:r>
            <a:r>
              <a:rPr lang="en-US" sz="2800" dirty="0" smtClean="0"/>
              <a:t>,</a:t>
            </a:r>
          </a:p>
          <a:p>
            <a:pPr marL="0" indent="0">
              <a:buNone/>
            </a:pPr>
            <a:r>
              <a:rPr lang="en-US" sz="2800" dirty="0" smtClean="0"/>
              <a:t> </a:t>
            </a:r>
            <a:r>
              <a:rPr lang="en-US" sz="2800" dirty="0"/>
              <a:t>Transforms and </a:t>
            </a:r>
            <a:r>
              <a:rPr lang="en-US" sz="2800" dirty="0" smtClean="0"/>
              <a:t>distributes</a:t>
            </a:r>
          </a:p>
          <a:p>
            <a:pPr marL="0" indent="0">
              <a:buNone/>
            </a:pPr>
            <a:r>
              <a:rPr lang="en-US" sz="2800" dirty="0" smtClean="0"/>
              <a:t> </a:t>
            </a:r>
            <a:r>
              <a:rPr lang="en-US" sz="2800" dirty="0"/>
              <a:t>information in an organization.</a:t>
            </a:r>
          </a:p>
          <a:p>
            <a:endParaRPr lang="en-US" sz="2800" dirty="0"/>
          </a:p>
        </p:txBody>
      </p:sp>
      <p:sp>
        <p:nvSpPr>
          <p:cNvPr id="4" name="Rectangle 3"/>
          <p:cNvSpPr/>
          <p:nvPr/>
        </p:nvSpPr>
        <p:spPr>
          <a:xfrm>
            <a:off x="228600" y="76200"/>
            <a:ext cx="8839200" cy="1384995"/>
          </a:xfrm>
          <a:prstGeom prst="rect">
            <a:avLst/>
          </a:prstGeom>
        </p:spPr>
        <p:txBody>
          <a:bodyPr wrap="square">
            <a:spAutoFit/>
          </a:bodyPr>
          <a:lstStyle/>
          <a:p>
            <a:r>
              <a:rPr lang="en-US" sz="2800" b="1" i="1" dirty="0"/>
              <a:t>A system </a:t>
            </a:r>
            <a:r>
              <a:rPr lang="en-US" sz="2800" dirty="0"/>
              <a:t>is a group of interrelated </a:t>
            </a:r>
            <a:r>
              <a:rPr lang="en-US" sz="2800" dirty="0">
                <a:solidFill>
                  <a:srgbClr val="C00000"/>
                </a:solidFill>
              </a:rPr>
              <a:t>components</a:t>
            </a:r>
            <a:r>
              <a:rPr lang="en-US" sz="2800" dirty="0"/>
              <a:t> working together toward a common goal by accepting inputs and producing outputs in an organized transformation process.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581400"/>
            <a:ext cx="3637082"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631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pPr marL="0" indent="0">
              <a:buNone/>
            </a:pPr>
            <a:r>
              <a:rPr lang="en-US" dirty="0" smtClean="0"/>
              <a:t>is </a:t>
            </a:r>
            <a:r>
              <a:rPr lang="en-US" dirty="0"/>
              <a:t>the process of </a:t>
            </a:r>
            <a:r>
              <a:rPr lang="en-US" i="1" dirty="0">
                <a:solidFill>
                  <a:schemeClr val="tx2">
                    <a:lumMod val="60000"/>
                    <a:lumOff val="40000"/>
                  </a:schemeClr>
                </a:solidFill>
              </a:rPr>
              <a:t>allocating an organization's inputs</a:t>
            </a:r>
            <a:r>
              <a:rPr lang="en-US" dirty="0"/>
              <a:t>, including human and resources, </a:t>
            </a:r>
            <a:r>
              <a:rPr lang="en-US" dirty="0">
                <a:solidFill>
                  <a:srgbClr val="C00000"/>
                </a:solidFill>
              </a:rPr>
              <a:t>by</a:t>
            </a:r>
            <a:r>
              <a:rPr lang="en-US" dirty="0"/>
              <a:t> </a:t>
            </a:r>
            <a:r>
              <a:rPr lang="en-US" dirty="0">
                <a:solidFill>
                  <a:schemeClr val="accent3">
                    <a:lumMod val="75000"/>
                  </a:schemeClr>
                </a:solidFill>
              </a:rPr>
              <a:t>planning</a:t>
            </a:r>
            <a:r>
              <a:rPr lang="en-US" dirty="0"/>
              <a:t>, </a:t>
            </a:r>
            <a:r>
              <a:rPr lang="en-US" dirty="0">
                <a:solidFill>
                  <a:schemeClr val="accent3">
                    <a:lumMod val="75000"/>
                  </a:schemeClr>
                </a:solidFill>
              </a:rPr>
              <a:t>organizing</a:t>
            </a:r>
            <a:r>
              <a:rPr lang="en-US" dirty="0"/>
              <a:t>, </a:t>
            </a:r>
            <a:r>
              <a:rPr lang="en-US" dirty="0">
                <a:solidFill>
                  <a:schemeClr val="accent3">
                    <a:lumMod val="75000"/>
                  </a:schemeClr>
                </a:solidFill>
              </a:rPr>
              <a:t>directing</a:t>
            </a:r>
            <a:r>
              <a:rPr lang="en-US" dirty="0"/>
              <a:t>, </a:t>
            </a:r>
            <a:r>
              <a:rPr lang="en-US" dirty="0">
                <a:solidFill>
                  <a:schemeClr val="accent3">
                    <a:lumMod val="75000"/>
                  </a:schemeClr>
                </a:solidFill>
              </a:rPr>
              <a:t>and controlling </a:t>
            </a:r>
            <a:r>
              <a:rPr lang="en-US" dirty="0"/>
              <a:t>for the purpose of </a:t>
            </a:r>
            <a:r>
              <a:rPr lang="en-US" dirty="0">
                <a:solidFill>
                  <a:schemeClr val="tx2">
                    <a:lumMod val="60000"/>
                    <a:lumOff val="40000"/>
                  </a:schemeClr>
                </a:solidFill>
              </a:rPr>
              <a:t>producing goods or services desired by customers</a:t>
            </a:r>
            <a:r>
              <a:rPr lang="en-US" dirty="0"/>
              <a:t> so that organizational objectives are accomplished</a:t>
            </a:r>
            <a:r>
              <a:rPr lang="en-US" dirty="0" smtClean="0"/>
              <a:t>.</a:t>
            </a:r>
          </a:p>
          <a:p>
            <a:pPr marL="0" indent="0">
              <a:buNone/>
            </a:pPr>
            <a:r>
              <a:rPr lang="en-US" dirty="0" smtClean="0"/>
              <a:t> </a:t>
            </a:r>
            <a:r>
              <a:rPr lang="en-US" dirty="0"/>
              <a:t>If management has knowledge of the planning, organizing, directing, and controlling of the business, its decisions can be made on the basis of facts, and decisions are more accurate and timely as a result. </a:t>
            </a:r>
          </a:p>
        </p:txBody>
      </p:sp>
    </p:spTree>
    <p:extLst>
      <p:ext uri="{BB962C8B-B14F-4D97-AF65-F5344CB8AC3E}">
        <p14:creationId xmlns:p14="http://schemas.microsoft.com/office/powerpoint/2010/main" val="97714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Management Information System</a:t>
            </a:r>
            <a:endParaRPr lang="en-US" b="1" dirty="0"/>
          </a:p>
        </p:txBody>
      </p:sp>
      <p:sp>
        <p:nvSpPr>
          <p:cNvPr id="3" name="Content Placeholder 2"/>
          <p:cNvSpPr>
            <a:spLocks noGrp="1"/>
          </p:cNvSpPr>
          <p:nvPr>
            <p:ph idx="1"/>
          </p:nvPr>
        </p:nvSpPr>
        <p:spPr>
          <a:xfrm>
            <a:off x="152400" y="1219201"/>
            <a:ext cx="8839200" cy="3505200"/>
          </a:xfrm>
        </p:spPr>
        <p:txBody>
          <a:bodyPr>
            <a:normAutofit lnSpcReduction="10000"/>
          </a:bodyPr>
          <a:lstStyle/>
          <a:p>
            <a:pPr marL="0" indent="0" algn="just">
              <a:buNone/>
            </a:pPr>
            <a:r>
              <a:rPr lang="en-US" dirty="0"/>
              <a:t>A management information system (MIS) is a system or process that </a:t>
            </a:r>
            <a:r>
              <a:rPr lang="en-US" b="1" dirty="0">
                <a:solidFill>
                  <a:schemeClr val="tx2">
                    <a:lumMod val="60000"/>
                    <a:lumOff val="40000"/>
                  </a:schemeClr>
                </a:solidFill>
              </a:rPr>
              <a:t>provides the information necessary to manage an organization effectively</a:t>
            </a:r>
            <a:r>
              <a:rPr lang="en-US" dirty="0"/>
              <a:t>. </a:t>
            </a:r>
            <a:endParaRPr lang="en-US" dirty="0" smtClean="0"/>
          </a:p>
          <a:p>
            <a:pPr marL="0" indent="0" algn="just">
              <a:buNone/>
            </a:pPr>
            <a:endParaRPr lang="en-US" dirty="0" smtClean="0"/>
          </a:p>
          <a:p>
            <a:pPr marL="0" indent="0" algn="just">
              <a:buNone/>
            </a:pPr>
            <a:r>
              <a:rPr lang="en-US" dirty="0" smtClean="0"/>
              <a:t>Used </a:t>
            </a:r>
            <a:r>
              <a:rPr lang="en-US" dirty="0"/>
              <a:t>by managers throughout the organization to help them in </a:t>
            </a:r>
            <a:r>
              <a:rPr lang="en-US" b="1" i="1" dirty="0"/>
              <a:t>directing</a:t>
            </a:r>
            <a:r>
              <a:rPr lang="en-US" dirty="0"/>
              <a:t>, </a:t>
            </a:r>
            <a:r>
              <a:rPr lang="en-US" b="1" i="1" dirty="0"/>
              <a:t>planning</a:t>
            </a:r>
            <a:r>
              <a:rPr lang="en-US" dirty="0"/>
              <a:t>, </a:t>
            </a:r>
            <a:r>
              <a:rPr lang="en-US" b="1" i="1" dirty="0"/>
              <a:t>coordinating</a:t>
            </a:r>
            <a:r>
              <a:rPr lang="en-US" dirty="0"/>
              <a:t>, </a:t>
            </a:r>
            <a:r>
              <a:rPr lang="en-US" b="1" i="1" dirty="0"/>
              <a:t>communicating</a:t>
            </a:r>
            <a:r>
              <a:rPr lang="en-US" dirty="0"/>
              <a:t>, and </a:t>
            </a:r>
            <a:r>
              <a:rPr lang="en-US" b="1" i="1" dirty="0"/>
              <a:t>decision-making</a:t>
            </a:r>
            <a:r>
              <a:rPr lang="en-US" dirty="0"/>
              <a:t>. </a:t>
            </a:r>
            <a:endParaRPr lang="en-US" dirty="0" smtClean="0"/>
          </a:p>
          <a:p>
            <a:pPr marL="0" indent="0" algn="just">
              <a:buNone/>
            </a:pPr>
            <a:endParaRPr lang="en-US" dirty="0" smtClean="0"/>
          </a:p>
        </p:txBody>
      </p:sp>
      <p:sp>
        <p:nvSpPr>
          <p:cNvPr id="4" name="Rectangle 3"/>
          <p:cNvSpPr/>
          <p:nvPr/>
        </p:nvSpPr>
        <p:spPr>
          <a:xfrm>
            <a:off x="304800" y="5109865"/>
            <a:ext cx="8305800" cy="923330"/>
          </a:xfrm>
          <a:prstGeom prst="rect">
            <a:avLst/>
          </a:prstGeom>
          <a:solidFill>
            <a:schemeClr val="accent6">
              <a:lumMod val="40000"/>
              <a:lumOff val="60000"/>
            </a:schemeClr>
          </a:solidFill>
          <a:ln w="38100">
            <a:solidFill>
              <a:schemeClr val="tx1"/>
            </a:solidFill>
          </a:ln>
        </p:spPr>
        <p:txBody>
          <a:bodyPr wrap="square">
            <a:spAutoFit/>
          </a:bodyPr>
          <a:lstStyle/>
          <a:p>
            <a:r>
              <a:rPr lang="en-US" dirty="0"/>
              <a:t>Management Information System is </a:t>
            </a:r>
            <a:r>
              <a:rPr lang="en-US" dirty="0" smtClean="0"/>
              <a:t>defined </a:t>
            </a:r>
            <a:r>
              <a:rPr lang="en-US" dirty="0"/>
              <a:t>as an integrated user-machine system for providing information to support operations, management and decision-making functions in an organization.</a:t>
            </a:r>
          </a:p>
        </p:txBody>
      </p:sp>
    </p:spTree>
    <p:extLst>
      <p:ext uri="{BB962C8B-B14F-4D97-AF65-F5344CB8AC3E}">
        <p14:creationId xmlns:p14="http://schemas.microsoft.com/office/powerpoint/2010/main" val="2698178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276600"/>
            <a:ext cx="8763000" cy="1828800"/>
          </a:xfrm>
        </p:spPr>
        <p:txBody>
          <a:bodyPr>
            <a:normAutofit fontScale="92500"/>
          </a:bodyPr>
          <a:lstStyle/>
          <a:p>
            <a:r>
              <a:rPr lang="en-US" dirty="0"/>
              <a:t>An organization with a </a:t>
            </a:r>
            <a:r>
              <a:rPr lang="en-US" dirty="0" smtClean="0"/>
              <a:t>well-defined information </a:t>
            </a:r>
            <a:r>
              <a:rPr lang="en-US" dirty="0"/>
              <a:t>system will generally have a competitive advantage </a:t>
            </a:r>
            <a:r>
              <a:rPr lang="en-US" dirty="0" smtClean="0"/>
              <a:t>over organization </a:t>
            </a:r>
            <a:r>
              <a:rPr lang="en-US" dirty="0"/>
              <a:t>with poor MIS and no MIS</a:t>
            </a:r>
            <a:r>
              <a:rPr lang="en-US" dirty="0" smtClean="0"/>
              <a:t>.</a:t>
            </a:r>
          </a:p>
          <a:p>
            <a:endParaRPr lang="en-US" dirty="0"/>
          </a:p>
        </p:txBody>
      </p:sp>
      <p:sp>
        <p:nvSpPr>
          <p:cNvPr id="4" name="Rectangle 3"/>
          <p:cNvSpPr/>
          <p:nvPr/>
        </p:nvSpPr>
        <p:spPr>
          <a:xfrm>
            <a:off x="381000" y="914400"/>
            <a:ext cx="8305800" cy="1938992"/>
          </a:xfrm>
          <a:prstGeom prst="rect">
            <a:avLst/>
          </a:prstGeom>
          <a:solidFill>
            <a:srgbClr val="C00000"/>
          </a:solidFill>
          <a:ln w="76200">
            <a:solidFill>
              <a:schemeClr val="tx1"/>
            </a:solidFill>
          </a:ln>
        </p:spPr>
        <p:txBody>
          <a:bodyPr wrap="square">
            <a:spAutoFit/>
          </a:bodyPr>
          <a:lstStyle/>
          <a:p>
            <a:r>
              <a:rPr lang="en-US" sz="4000" dirty="0">
                <a:solidFill>
                  <a:schemeClr val="bg1"/>
                </a:solidFill>
              </a:rPr>
              <a:t>the MIS is a system that supports the decision making function of the organization.</a:t>
            </a:r>
          </a:p>
        </p:txBody>
      </p:sp>
    </p:spTree>
    <p:extLst>
      <p:ext uri="{BB962C8B-B14F-4D97-AF65-F5344CB8AC3E}">
        <p14:creationId xmlns:p14="http://schemas.microsoft.com/office/powerpoint/2010/main" val="561992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IT and MIS</a:t>
            </a:r>
            <a:r>
              <a:rPr lang="en-US" dirty="0"/>
              <a:t/>
            </a:r>
            <a:br>
              <a:rPr lang="en-US" dirty="0"/>
            </a:br>
            <a:endParaRPr lang="en-US" dirty="0"/>
          </a:p>
        </p:txBody>
      </p:sp>
      <p:sp>
        <p:nvSpPr>
          <p:cNvPr id="3" name="Content Placeholder 2"/>
          <p:cNvSpPr>
            <a:spLocks noGrp="1"/>
          </p:cNvSpPr>
          <p:nvPr>
            <p:ph idx="1"/>
          </p:nvPr>
        </p:nvSpPr>
        <p:spPr>
          <a:xfrm>
            <a:off x="457200" y="1600200"/>
            <a:ext cx="8763000" cy="4525963"/>
          </a:xfrm>
        </p:spPr>
        <p:txBody>
          <a:bodyPr/>
          <a:lstStyle/>
          <a:p>
            <a:r>
              <a:rPr lang="en-US" dirty="0" smtClean="0"/>
              <a:t>Information </a:t>
            </a:r>
            <a:r>
              <a:rPr lang="en-US" dirty="0"/>
              <a:t>Technology (IT) is sometimes referred to as a technological side of an information system, which includes hardware, software, networks and other devices. In other words, IT is a sub-system of an information system or management information system.</a:t>
            </a:r>
          </a:p>
          <a:p>
            <a:endParaRPr lang="en-US" dirty="0"/>
          </a:p>
        </p:txBody>
      </p:sp>
    </p:spTree>
    <p:extLst>
      <p:ext uri="{BB962C8B-B14F-4D97-AF65-F5344CB8AC3E}">
        <p14:creationId xmlns:p14="http://schemas.microsoft.com/office/powerpoint/2010/main" val="2376405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4876800" cy="533400"/>
          </a:xfrm>
        </p:spPr>
        <p:txBody>
          <a:bodyPr>
            <a:normAutofit fontScale="90000"/>
          </a:bodyPr>
          <a:lstStyle/>
          <a:p>
            <a:r>
              <a:rPr lang="en-US" b="1" dirty="0">
                <a:solidFill>
                  <a:schemeClr val="tx2">
                    <a:lumMod val="20000"/>
                    <a:lumOff val="80000"/>
                  </a:schemeClr>
                </a:solidFill>
              </a:rPr>
              <a:t>Functions of MIS</a:t>
            </a:r>
            <a:br>
              <a:rPr lang="en-US" b="1" dirty="0">
                <a:solidFill>
                  <a:schemeClr val="tx2">
                    <a:lumMod val="20000"/>
                    <a:lumOff val="80000"/>
                  </a:schemeClr>
                </a:solidFill>
              </a:rPr>
            </a:br>
            <a:endParaRPr lang="en-US" b="1" dirty="0">
              <a:solidFill>
                <a:schemeClr val="tx2">
                  <a:lumMod val="20000"/>
                  <a:lumOff val="80000"/>
                </a:schemeClr>
              </a:solidFill>
            </a:endParaRPr>
          </a:p>
        </p:txBody>
      </p:sp>
      <p:sp>
        <p:nvSpPr>
          <p:cNvPr id="3" name="Content Placeholder 2"/>
          <p:cNvSpPr>
            <a:spLocks noGrp="1"/>
          </p:cNvSpPr>
          <p:nvPr>
            <p:ph idx="1"/>
          </p:nvPr>
        </p:nvSpPr>
        <p:spPr>
          <a:xfrm>
            <a:off x="0" y="685800"/>
            <a:ext cx="9220200" cy="6096000"/>
          </a:xfrm>
        </p:spPr>
        <p:txBody>
          <a:bodyPr>
            <a:normAutofit fontScale="40000" lnSpcReduction="20000"/>
          </a:bodyPr>
          <a:lstStyle/>
          <a:p>
            <a:pPr marL="0" indent="0">
              <a:buNone/>
            </a:pPr>
            <a:r>
              <a:rPr lang="en-US" sz="5900" dirty="0" smtClean="0">
                <a:solidFill>
                  <a:srgbClr val="FFC000"/>
                </a:solidFill>
              </a:rPr>
              <a:t>MIS </a:t>
            </a:r>
            <a:r>
              <a:rPr lang="en-US" sz="5900" dirty="0">
                <a:solidFill>
                  <a:srgbClr val="FFC000"/>
                </a:solidFill>
              </a:rPr>
              <a:t>performs following functions to achieve organizational goal</a:t>
            </a:r>
            <a:r>
              <a:rPr lang="en-US" sz="5900" dirty="0" smtClean="0">
                <a:solidFill>
                  <a:srgbClr val="FFC000"/>
                </a:solidFill>
              </a:rPr>
              <a:t>:</a:t>
            </a:r>
          </a:p>
          <a:p>
            <a:pPr marL="0" indent="0">
              <a:buNone/>
            </a:pPr>
            <a:endParaRPr lang="en-US" dirty="0"/>
          </a:p>
          <a:p>
            <a:pPr>
              <a:buFont typeface="Wingdings" pitchFamily="2" charset="2"/>
              <a:buChar char="Ø"/>
            </a:pPr>
            <a:r>
              <a:rPr lang="en-US" sz="7200" dirty="0">
                <a:solidFill>
                  <a:schemeClr val="bg1"/>
                </a:solidFill>
              </a:rPr>
              <a:t>Data Capturing </a:t>
            </a:r>
            <a:r>
              <a:rPr lang="en-US" sz="7200" dirty="0" smtClean="0">
                <a:solidFill>
                  <a:schemeClr val="bg1"/>
                </a:solidFill>
              </a:rPr>
              <a:t>(</a:t>
            </a:r>
            <a:r>
              <a:rPr lang="en-US" sz="6700" dirty="0" smtClean="0">
                <a:solidFill>
                  <a:schemeClr val="bg1"/>
                </a:solidFill>
              </a:rPr>
              <a:t> </a:t>
            </a:r>
            <a:r>
              <a:rPr lang="en-US" sz="6700" dirty="0">
                <a:solidFill>
                  <a:schemeClr val="bg1"/>
                </a:solidFill>
              </a:rPr>
              <a:t>collect </a:t>
            </a:r>
            <a:r>
              <a:rPr lang="en-US" sz="6700" dirty="0" smtClean="0">
                <a:solidFill>
                  <a:schemeClr val="bg1"/>
                </a:solidFill>
              </a:rPr>
              <a:t>data)</a:t>
            </a:r>
            <a:r>
              <a:rPr lang="en-US" sz="6700" dirty="0">
                <a:solidFill>
                  <a:schemeClr val="bg1"/>
                </a:solidFill>
              </a:rPr>
              <a:t/>
            </a:r>
            <a:br>
              <a:rPr lang="en-US" sz="6700" dirty="0">
                <a:solidFill>
                  <a:schemeClr val="bg1"/>
                </a:solidFill>
              </a:rPr>
            </a:br>
            <a:r>
              <a:rPr lang="en-US" b="1" dirty="0">
                <a:solidFill>
                  <a:schemeClr val="bg1"/>
                </a:solidFill>
              </a:rPr>
              <a:t>: MIS captures data from various internal and external sources of an organization. Data capturing may be manual or through computer terminals.</a:t>
            </a:r>
            <a:r>
              <a:rPr lang="en-US" b="1" dirty="0" smtClean="0">
                <a:solidFill>
                  <a:schemeClr val="bg1"/>
                </a:solidFill>
              </a:rPr>
              <a:t>.</a:t>
            </a:r>
          </a:p>
          <a:p>
            <a:pPr>
              <a:buFont typeface="Wingdings" pitchFamily="2" charset="2"/>
              <a:buChar char="Ø"/>
            </a:pPr>
            <a:endParaRPr lang="en-US" dirty="0">
              <a:solidFill>
                <a:srgbClr val="FFFF00"/>
              </a:solidFill>
            </a:endParaRPr>
          </a:p>
          <a:p>
            <a:pPr>
              <a:buFont typeface="Wingdings" pitchFamily="2" charset="2"/>
              <a:buChar char="Ø"/>
            </a:pPr>
            <a:r>
              <a:rPr lang="en-US" sz="6700" b="1" dirty="0" smtClean="0">
                <a:solidFill>
                  <a:schemeClr val="bg1"/>
                </a:solidFill>
              </a:rPr>
              <a:t>Processing of Data:</a:t>
            </a:r>
            <a:r>
              <a:rPr lang="en-US" sz="6700" dirty="0">
                <a:solidFill>
                  <a:schemeClr val="bg1"/>
                </a:solidFill>
              </a:rPr>
              <a:t/>
            </a:r>
            <a:br>
              <a:rPr lang="en-US" sz="6700" dirty="0">
                <a:solidFill>
                  <a:schemeClr val="bg1"/>
                </a:solidFill>
              </a:rPr>
            </a:br>
            <a:r>
              <a:rPr lang="en-US" dirty="0">
                <a:solidFill>
                  <a:schemeClr val="bg1"/>
                </a:solidFill>
              </a:rPr>
              <a:t>The captured data is processed to convert it into the required management information. Processing of data is done by such activities as calculating, comparing, sorting, classifying and summarizing</a:t>
            </a:r>
            <a:r>
              <a:rPr lang="en-US" dirty="0"/>
              <a:t>. </a:t>
            </a:r>
            <a:endParaRPr lang="en-US" dirty="0" smtClean="0"/>
          </a:p>
          <a:p>
            <a:pPr lvl="8">
              <a:buFont typeface="Wingdings" pitchFamily="2" charset="2"/>
              <a:buChar char="Ø"/>
            </a:pPr>
            <a:r>
              <a:rPr lang="en-US" dirty="0" smtClean="0">
                <a:solidFill>
                  <a:srgbClr val="FFFF00"/>
                </a:solidFill>
              </a:rPr>
              <a:t>Organize </a:t>
            </a:r>
            <a:r>
              <a:rPr lang="en-US" dirty="0">
                <a:solidFill>
                  <a:srgbClr val="FFFF00"/>
                </a:solidFill>
              </a:rPr>
              <a:t>data</a:t>
            </a:r>
          </a:p>
          <a:p>
            <a:pPr marL="3600450" lvl="8" indent="0">
              <a:buNone/>
            </a:pPr>
            <a:r>
              <a:rPr lang="en-US" dirty="0">
                <a:solidFill>
                  <a:srgbClr val="FFFF00"/>
                </a:solidFill>
              </a:rPr>
              <a:t>Analysis on data</a:t>
            </a:r>
          </a:p>
          <a:p>
            <a:pPr marL="3600450" lvl="8" indent="0">
              <a:buNone/>
            </a:pPr>
            <a:r>
              <a:rPr lang="en-US" dirty="0">
                <a:solidFill>
                  <a:srgbClr val="FFFF00"/>
                </a:solidFill>
              </a:rPr>
              <a:t>Apply statistical, mathematical, operations</a:t>
            </a:r>
          </a:p>
          <a:p>
            <a:pPr marL="3600450" lvl="8" indent="0">
              <a:buNone/>
            </a:pPr>
            <a:r>
              <a:rPr lang="en-US" dirty="0">
                <a:solidFill>
                  <a:srgbClr val="FFFF00"/>
                </a:solidFill>
              </a:rPr>
              <a:t>To create predictive modeling</a:t>
            </a:r>
          </a:p>
          <a:p>
            <a:pPr marL="3600450" lvl="8" indent="0">
              <a:buNone/>
            </a:pPr>
            <a:r>
              <a:rPr lang="en-US" dirty="0">
                <a:solidFill>
                  <a:srgbClr val="FFFF00"/>
                </a:solidFill>
              </a:rPr>
              <a:t>Research and </a:t>
            </a:r>
            <a:r>
              <a:rPr lang="en-US" dirty="0" smtClean="0">
                <a:solidFill>
                  <a:srgbClr val="FFFF00"/>
                </a:solidFill>
              </a:rPr>
              <a:t>forecasting</a:t>
            </a:r>
          </a:p>
          <a:p>
            <a:pPr>
              <a:buFont typeface="Wingdings" pitchFamily="2" charset="2"/>
              <a:buChar char="Ø"/>
            </a:pPr>
            <a:r>
              <a:rPr lang="en-US" sz="6700" b="1" dirty="0" smtClean="0">
                <a:solidFill>
                  <a:schemeClr val="bg1"/>
                </a:solidFill>
              </a:rPr>
              <a:t>Information </a:t>
            </a:r>
            <a:r>
              <a:rPr lang="en-US" sz="6700" b="1" dirty="0">
                <a:solidFill>
                  <a:schemeClr val="bg1"/>
                </a:solidFill>
              </a:rPr>
              <a:t>storage </a:t>
            </a:r>
            <a:endParaRPr lang="en-US" sz="6700" b="1" dirty="0" smtClean="0">
              <a:solidFill>
                <a:schemeClr val="bg1"/>
              </a:solidFill>
            </a:endParaRPr>
          </a:p>
          <a:p>
            <a:pPr>
              <a:buFont typeface="Wingdings" pitchFamily="2" charset="2"/>
              <a:buChar char="Ø"/>
            </a:pPr>
            <a:endParaRPr lang="en-US" sz="6700" b="1" dirty="0" smtClean="0">
              <a:solidFill>
                <a:schemeClr val="bg1"/>
              </a:solidFill>
            </a:endParaRPr>
          </a:p>
          <a:p>
            <a:pPr>
              <a:buFont typeface="Wingdings" pitchFamily="2" charset="2"/>
              <a:buChar char="Ø"/>
            </a:pPr>
            <a:r>
              <a:rPr lang="en-US" sz="6700" b="1" dirty="0" smtClean="0">
                <a:solidFill>
                  <a:schemeClr val="bg1"/>
                </a:solidFill>
              </a:rPr>
              <a:t>Information retrieval</a:t>
            </a:r>
            <a:r>
              <a:rPr lang="en-US" sz="6700" b="1" dirty="0">
                <a:solidFill>
                  <a:schemeClr val="bg1"/>
                </a:solidFill>
              </a:rPr>
              <a:t/>
            </a:r>
            <a:br>
              <a:rPr lang="en-US" sz="6700" b="1" dirty="0">
                <a:solidFill>
                  <a:schemeClr val="bg1"/>
                </a:solidFill>
              </a:rPr>
            </a:br>
            <a:r>
              <a:rPr lang="en-US" dirty="0">
                <a:solidFill>
                  <a:srgbClr val="FFFF00"/>
                </a:solidFill>
              </a:rPr>
              <a:t>MIS stores data as an organizational record and processed for future use. The data organizes as a fields, records, files and databases for future use. Information retrieval comprises to access the stored data as per the requirements of the management users</a:t>
            </a:r>
            <a:r>
              <a:rPr lang="en-US" dirty="0" smtClean="0">
                <a:solidFill>
                  <a:srgbClr val="FFFF00"/>
                </a:solidFill>
              </a:rPr>
              <a:t>.</a:t>
            </a:r>
          </a:p>
          <a:p>
            <a:pPr>
              <a:buFont typeface="Wingdings" pitchFamily="2" charset="2"/>
              <a:buChar char="Ø"/>
            </a:pPr>
            <a:endParaRPr lang="en-US" dirty="0" smtClean="0">
              <a:solidFill>
                <a:srgbClr val="FFFF00"/>
              </a:solidFill>
            </a:endParaRPr>
          </a:p>
          <a:p>
            <a:pPr>
              <a:buFont typeface="Wingdings" pitchFamily="2" charset="2"/>
              <a:buChar char="Ø"/>
            </a:pPr>
            <a:r>
              <a:rPr lang="en-US" sz="7000" b="1" dirty="0" smtClean="0">
                <a:solidFill>
                  <a:schemeClr val="bg1"/>
                </a:solidFill>
              </a:rPr>
              <a:t>Distributing </a:t>
            </a:r>
            <a:r>
              <a:rPr lang="en-US" sz="7000" b="1" dirty="0">
                <a:solidFill>
                  <a:schemeClr val="bg1"/>
                </a:solidFill>
              </a:rPr>
              <a:t>management </a:t>
            </a:r>
            <a:r>
              <a:rPr lang="en-US" sz="7000" b="1" dirty="0" smtClean="0">
                <a:solidFill>
                  <a:schemeClr val="bg1"/>
                </a:solidFill>
              </a:rPr>
              <a:t>information </a:t>
            </a:r>
            <a:r>
              <a:rPr lang="en-US" sz="4200" b="1" dirty="0" smtClean="0">
                <a:solidFill>
                  <a:schemeClr val="bg1"/>
                </a:solidFill>
              </a:rPr>
              <a:t>(</a:t>
            </a:r>
            <a:r>
              <a:rPr lang="en-US" sz="4400" dirty="0">
                <a:solidFill>
                  <a:schemeClr val="bg1"/>
                </a:solidFill>
              </a:rPr>
              <a:t>Dissemination of </a:t>
            </a:r>
            <a:r>
              <a:rPr lang="en-US" sz="4400" dirty="0" smtClean="0">
                <a:solidFill>
                  <a:schemeClr val="bg1"/>
                </a:solidFill>
              </a:rPr>
              <a:t>Information)</a:t>
            </a:r>
            <a:r>
              <a:rPr lang="en-US" sz="4200" b="1" dirty="0">
                <a:solidFill>
                  <a:schemeClr val="bg1"/>
                </a:solidFill>
              </a:rPr>
              <a:t/>
            </a:r>
            <a:br>
              <a:rPr lang="en-US" sz="4200" b="1" dirty="0">
                <a:solidFill>
                  <a:schemeClr val="bg1"/>
                </a:solidFill>
              </a:rPr>
            </a:br>
            <a:r>
              <a:rPr lang="en-US" dirty="0">
                <a:solidFill>
                  <a:srgbClr val="FFFF00"/>
                </a:solidFill>
              </a:rPr>
              <a:t>information of finished product is categorizes and </a:t>
            </a:r>
            <a:r>
              <a:rPr lang="en-US" dirty="0" smtClean="0">
                <a:solidFill>
                  <a:srgbClr val="FFFF00"/>
                </a:solidFill>
              </a:rPr>
              <a:t>distributed </a:t>
            </a:r>
            <a:r>
              <a:rPr lang="en-US" dirty="0">
                <a:solidFill>
                  <a:srgbClr val="FFFF00"/>
                </a:solidFill>
              </a:rPr>
              <a:t>to the users in an organization as per the needs. This information could be periodic, through reports or online through computer terminals. </a:t>
            </a:r>
          </a:p>
          <a:p>
            <a:pPr marL="0" indent="0">
              <a:buNone/>
            </a:pPr>
            <a:endParaRPr lang="en-US" dirty="0">
              <a:solidFill>
                <a:srgbClr val="FFFF00"/>
              </a:solidFill>
            </a:endParaRPr>
          </a:p>
        </p:txBody>
      </p:sp>
    </p:spTree>
    <p:extLst>
      <p:ext uri="{BB962C8B-B14F-4D97-AF65-F5344CB8AC3E}">
        <p14:creationId xmlns:p14="http://schemas.microsoft.com/office/powerpoint/2010/main" val="4012898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855</Words>
  <Application>Microsoft Office PowerPoint</Application>
  <PresentationFormat>On-screen Show (4:3)</PresentationFormat>
  <Paragraphs>87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Categories of Information </vt:lpstr>
      <vt:lpstr>PowerPoint Presentation</vt:lpstr>
      <vt:lpstr>Management</vt:lpstr>
      <vt:lpstr>Management Information System</vt:lpstr>
      <vt:lpstr>PowerPoint Presentation</vt:lpstr>
      <vt:lpstr>IT and MIS </vt:lpstr>
      <vt:lpstr>Functions of MIS </vt:lpstr>
      <vt:lpstr>Value of Information </vt:lpstr>
      <vt:lpstr>PowerPoint Presentation</vt:lpstr>
      <vt:lpstr>Characteristics of information </vt:lpstr>
      <vt:lpstr>Information as an Aid to Decision Making</vt:lpstr>
      <vt:lpstr>PowerPoint Presentation</vt:lpstr>
      <vt:lpstr>PowerPoint Presentation</vt:lpstr>
      <vt:lpstr>PowerPoint Presentation</vt:lpstr>
      <vt:lpstr>types of MIS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DR.Ahmed Saker</cp:lastModifiedBy>
  <cp:revision>42</cp:revision>
  <cp:lastPrinted>2020-02-15T20:21:01Z</cp:lastPrinted>
  <dcterms:created xsi:type="dcterms:W3CDTF">2006-08-16T00:00:00Z</dcterms:created>
  <dcterms:modified xsi:type="dcterms:W3CDTF">2020-02-17T06:01:17Z</dcterms:modified>
</cp:coreProperties>
</file>